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72" r:id="rId3"/>
    <p:sldId id="277" r:id="rId4"/>
    <p:sldId id="273" r:id="rId5"/>
    <p:sldId id="274" r:id="rId6"/>
    <p:sldId id="282" r:id="rId7"/>
    <p:sldId id="281" r:id="rId8"/>
    <p:sldId id="283" r:id="rId9"/>
    <p:sldId id="275" r:id="rId10"/>
    <p:sldId id="276" r:id="rId11"/>
    <p:sldId id="27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F6960-5F61-4534-9E9A-2C29929BB0A4}" v="37" dt="2024-08-23T16:42:24.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83" autoAdjust="0"/>
  </p:normalViewPr>
  <p:slideViewPr>
    <p:cSldViewPr snapToGrid="0" snapToObjects="1">
      <p:cViewPr varScale="1">
        <p:scale>
          <a:sx n="74" d="100"/>
          <a:sy n="74" d="100"/>
        </p:scale>
        <p:origin x="14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991F6960-5F61-4534-9E9A-2C29929BB0A4}"/>
    <pc:docChg chg="undo custSel addSld delSld modSld sldOrd">
      <pc:chgData name="Mireilla Bikanga Ada" userId="b964f4d4-5927-4a33-a1eb-35030e652755" providerId="ADAL" clId="{991F6960-5F61-4534-9E9A-2C29929BB0A4}" dt="2024-09-06T10:41:32.865" v="1901" actId="47"/>
      <pc:docMkLst>
        <pc:docMk/>
      </pc:docMkLst>
      <pc:sldChg chg="modSp del mod">
        <pc:chgData name="Mireilla Bikanga Ada" userId="b964f4d4-5927-4a33-a1eb-35030e652755" providerId="ADAL" clId="{991F6960-5F61-4534-9E9A-2C29929BB0A4}" dt="2024-09-06T10:41:32.865" v="1901" actId="47"/>
        <pc:sldMkLst>
          <pc:docMk/>
          <pc:sldMk cId="0" sldId="256"/>
        </pc:sldMkLst>
        <pc:spChg chg="mod">
          <ac:chgData name="Mireilla Bikanga Ada" userId="b964f4d4-5927-4a33-a1eb-35030e652755" providerId="ADAL" clId="{991F6960-5F61-4534-9E9A-2C29929BB0A4}" dt="2024-08-28T10:22:36.783" v="1899" actId="6549"/>
          <ac:spMkLst>
            <pc:docMk/>
            <pc:sldMk cId="0" sldId="256"/>
            <ac:spMk id="3" creationId="{00000000-0000-0000-0000-000000000000}"/>
          </ac:spMkLst>
        </pc:spChg>
      </pc:sldChg>
      <pc:sldChg chg="del">
        <pc:chgData name="Mireilla Bikanga Ada" userId="b964f4d4-5927-4a33-a1eb-35030e652755" providerId="ADAL" clId="{991F6960-5F61-4534-9E9A-2C29929BB0A4}" dt="2024-08-22T13:55:06.368" v="363" actId="2696"/>
        <pc:sldMkLst>
          <pc:docMk/>
          <pc:sldMk cId="0" sldId="257"/>
        </pc:sldMkLst>
      </pc:sldChg>
      <pc:sldChg chg="addSp modSp del mod">
        <pc:chgData name="Mireilla Bikanga Ada" userId="b964f4d4-5927-4a33-a1eb-35030e652755" providerId="ADAL" clId="{991F6960-5F61-4534-9E9A-2C29929BB0A4}" dt="2024-09-06T10:41:32.865" v="1901" actId="47"/>
        <pc:sldMkLst>
          <pc:docMk/>
          <pc:sldMk cId="0" sldId="258"/>
        </pc:sldMkLst>
        <pc:spChg chg="mod">
          <ac:chgData name="Mireilla Bikanga Ada" userId="b964f4d4-5927-4a33-a1eb-35030e652755" providerId="ADAL" clId="{991F6960-5F61-4534-9E9A-2C29929BB0A4}" dt="2024-08-23T15:58:48.981" v="1612" actId="27636"/>
          <ac:spMkLst>
            <pc:docMk/>
            <pc:sldMk cId="0" sldId="258"/>
            <ac:spMk id="2" creationId="{00000000-0000-0000-0000-000000000000}"/>
          </ac:spMkLst>
        </pc:spChg>
        <pc:spChg chg="mod">
          <ac:chgData name="Mireilla Bikanga Ada" userId="b964f4d4-5927-4a33-a1eb-35030e652755" providerId="ADAL" clId="{991F6960-5F61-4534-9E9A-2C29929BB0A4}" dt="2024-08-23T16:05:10.020" v="1645"/>
          <ac:spMkLst>
            <pc:docMk/>
            <pc:sldMk cId="0" sldId="258"/>
            <ac:spMk id="3" creationId="{00000000-0000-0000-0000-000000000000}"/>
          </ac:spMkLst>
        </pc:spChg>
        <pc:spChg chg="add mod">
          <ac:chgData name="Mireilla Bikanga Ada" userId="b964f4d4-5927-4a33-a1eb-35030e652755" providerId="ADAL" clId="{991F6960-5F61-4534-9E9A-2C29929BB0A4}" dt="2024-08-23T16:04:54.973" v="1638" actId="14100"/>
          <ac:spMkLst>
            <pc:docMk/>
            <pc:sldMk cId="0" sldId="258"/>
            <ac:spMk id="4" creationId="{4ACF113A-86AD-AF16-2A94-01B5C4DD9279}"/>
          </ac:spMkLst>
        </pc:spChg>
        <pc:spChg chg="add mod">
          <ac:chgData name="Mireilla Bikanga Ada" userId="b964f4d4-5927-4a33-a1eb-35030e652755" providerId="ADAL" clId="{991F6960-5F61-4534-9E9A-2C29929BB0A4}" dt="2024-08-23T16:03:38.192" v="1622" actId="27636"/>
          <ac:spMkLst>
            <pc:docMk/>
            <pc:sldMk cId="0" sldId="258"/>
            <ac:spMk id="5" creationId="{610810F9-9037-B1A6-966D-DE315F9A0639}"/>
          </ac:spMkLst>
        </pc:spChg>
        <pc:spChg chg="add mod">
          <ac:chgData name="Mireilla Bikanga Ada" userId="b964f4d4-5927-4a33-a1eb-35030e652755" providerId="ADAL" clId="{991F6960-5F61-4534-9E9A-2C29929BB0A4}" dt="2024-08-23T16:05:56.589" v="1651"/>
          <ac:spMkLst>
            <pc:docMk/>
            <pc:sldMk cId="0" sldId="258"/>
            <ac:spMk id="7" creationId="{ED592A0A-A6D2-4D61-160B-5E966E2B2499}"/>
          </ac:spMkLst>
        </pc:spChg>
      </pc:sldChg>
      <pc:sldChg chg="modSp del mod">
        <pc:chgData name="Mireilla Bikanga Ada" userId="b964f4d4-5927-4a33-a1eb-35030e652755" providerId="ADAL" clId="{991F6960-5F61-4534-9E9A-2C29929BB0A4}" dt="2024-08-23T16:06:17.965" v="1652" actId="2696"/>
        <pc:sldMkLst>
          <pc:docMk/>
          <pc:sldMk cId="0" sldId="259"/>
        </pc:sldMkLst>
        <pc:spChg chg="mod">
          <ac:chgData name="Mireilla Bikanga Ada" userId="b964f4d4-5927-4a33-a1eb-35030e652755" providerId="ADAL" clId="{991F6960-5F61-4534-9E9A-2C29929BB0A4}" dt="2024-08-15T15:46:50.882" v="54" actId="27636"/>
          <ac:spMkLst>
            <pc:docMk/>
            <pc:sldMk cId="0" sldId="259"/>
            <ac:spMk id="2" creationId="{00000000-0000-0000-0000-000000000000}"/>
          </ac:spMkLst>
        </pc:spChg>
        <pc:spChg chg="mod">
          <ac:chgData name="Mireilla Bikanga Ada" userId="b964f4d4-5927-4a33-a1eb-35030e652755" providerId="ADAL" clId="{991F6960-5F61-4534-9E9A-2C29929BB0A4}" dt="2024-08-15T15:44:20.576" v="15" actId="20577"/>
          <ac:spMkLst>
            <pc:docMk/>
            <pc:sldMk cId="0" sldId="259"/>
            <ac:spMk id="3" creationId="{00000000-0000-0000-0000-000000000000}"/>
          </ac:spMkLst>
        </pc:spChg>
      </pc:sldChg>
      <pc:sldChg chg="addSp modSp del mod">
        <pc:chgData name="Mireilla Bikanga Ada" userId="b964f4d4-5927-4a33-a1eb-35030e652755" providerId="ADAL" clId="{991F6960-5F61-4534-9E9A-2C29929BB0A4}" dt="2024-09-06T10:41:32.865" v="1901" actId="47"/>
        <pc:sldMkLst>
          <pc:docMk/>
          <pc:sldMk cId="0" sldId="260"/>
        </pc:sldMkLst>
        <pc:spChg chg="mod">
          <ac:chgData name="Mireilla Bikanga Ada" userId="b964f4d4-5927-4a33-a1eb-35030e652755" providerId="ADAL" clId="{991F6960-5F61-4534-9E9A-2C29929BB0A4}" dt="2024-08-15T15:46:21.585" v="44" actId="14100"/>
          <ac:spMkLst>
            <pc:docMk/>
            <pc:sldMk cId="0" sldId="260"/>
            <ac:spMk id="2" creationId="{00000000-0000-0000-0000-000000000000}"/>
          </ac:spMkLst>
        </pc:spChg>
        <pc:spChg chg="mod">
          <ac:chgData name="Mireilla Bikanga Ada" userId="b964f4d4-5927-4a33-a1eb-35030e652755" providerId="ADAL" clId="{991F6960-5F61-4534-9E9A-2C29929BB0A4}" dt="2024-08-15T16:06:40.198" v="206" actId="27636"/>
          <ac:spMkLst>
            <pc:docMk/>
            <pc:sldMk cId="0" sldId="260"/>
            <ac:spMk id="3" creationId="{00000000-0000-0000-0000-000000000000}"/>
          </ac:spMkLst>
        </pc:spChg>
        <pc:spChg chg="add mod">
          <ac:chgData name="Mireilla Bikanga Ada" userId="b964f4d4-5927-4a33-a1eb-35030e652755" providerId="ADAL" clId="{991F6960-5F61-4534-9E9A-2C29929BB0A4}" dt="2024-08-15T15:48:36.795" v="92" actId="1076"/>
          <ac:spMkLst>
            <pc:docMk/>
            <pc:sldMk cId="0" sldId="260"/>
            <ac:spMk id="4" creationId="{4DC78FC8-56C3-2E4D-C40D-AF80D4401ECB}"/>
          </ac:spMkLst>
        </pc:spChg>
        <pc:spChg chg="add mod">
          <ac:chgData name="Mireilla Bikanga Ada" userId="b964f4d4-5927-4a33-a1eb-35030e652755" providerId="ADAL" clId="{991F6960-5F61-4534-9E9A-2C29929BB0A4}" dt="2024-08-15T16:00:22.066" v="165" actId="20577"/>
          <ac:spMkLst>
            <pc:docMk/>
            <pc:sldMk cId="0" sldId="260"/>
            <ac:spMk id="5" creationId="{638FB68C-1433-B7C1-50F2-93F4958B1497}"/>
          </ac:spMkLst>
        </pc:spChg>
        <pc:picChg chg="add mod">
          <ac:chgData name="Mireilla Bikanga Ada" userId="b964f4d4-5927-4a33-a1eb-35030e652755" providerId="ADAL" clId="{991F6960-5F61-4534-9E9A-2C29929BB0A4}" dt="2024-08-15T16:06:45.420" v="208" actId="1076"/>
          <ac:picMkLst>
            <pc:docMk/>
            <pc:sldMk cId="0" sldId="260"/>
            <ac:picMk id="7" creationId="{06B89E98-3DBC-7D1B-F8C1-631C8AA68B20}"/>
          </ac:picMkLst>
        </pc:picChg>
      </pc:sldChg>
      <pc:sldChg chg="modSp del mod">
        <pc:chgData name="Mireilla Bikanga Ada" userId="b964f4d4-5927-4a33-a1eb-35030e652755" providerId="ADAL" clId="{991F6960-5F61-4534-9E9A-2C29929BB0A4}" dt="2024-08-15T15:57:43.562" v="129" actId="2696"/>
        <pc:sldMkLst>
          <pc:docMk/>
          <pc:sldMk cId="0" sldId="261"/>
        </pc:sldMkLst>
        <pc:spChg chg="mod">
          <ac:chgData name="Mireilla Bikanga Ada" userId="b964f4d4-5927-4a33-a1eb-35030e652755" providerId="ADAL" clId="{991F6960-5F61-4534-9E9A-2C29929BB0A4}" dt="2024-08-15T15:46:41.786" v="50" actId="14100"/>
          <ac:spMkLst>
            <pc:docMk/>
            <pc:sldMk cId="0" sldId="261"/>
            <ac:spMk id="2" creationId="{00000000-0000-0000-0000-000000000000}"/>
          </ac:spMkLst>
        </pc:spChg>
        <pc:spChg chg="mod">
          <ac:chgData name="Mireilla Bikanga Ada" userId="b964f4d4-5927-4a33-a1eb-35030e652755" providerId="ADAL" clId="{991F6960-5F61-4534-9E9A-2C29929BB0A4}" dt="2024-08-15T15:48:22.950" v="89" actId="27636"/>
          <ac:spMkLst>
            <pc:docMk/>
            <pc:sldMk cId="0" sldId="261"/>
            <ac:spMk id="3" creationId="{00000000-0000-0000-0000-000000000000}"/>
          </ac:spMkLst>
        </pc:spChg>
      </pc:sldChg>
      <pc:sldChg chg="modSp del mod">
        <pc:chgData name="Mireilla Bikanga Ada" userId="b964f4d4-5927-4a33-a1eb-35030e652755" providerId="ADAL" clId="{991F6960-5F61-4534-9E9A-2C29929BB0A4}" dt="2024-09-06T10:41:32.865" v="1901" actId="47"/>
        <pc:sldMkLst>
          <pc:docMk/>
          <pc:sldMk cId="0" sldId="262"/>
        </pc:sldMkLst>
        <pc:spChg chg="mod">
          <ac:chgData name="Mireilla Bikanga Ada" userId="b964f4d4-5927-4a33-a1eb-35030e652755" providerId="ADAL" clId="{991F6960-5F61-4534-9E9A-2C29929BB0A4}" dt="2024-08-15T15:58:51.314" v="159" actId="20577"/>
          <ac:spMkLst>
            <pc:docMk/>
            <pc:sldMk cId="0" sldId="262"/>
            <ac:spMk id="3" creationId="{00000000-0000-0000-0000-000000000000}"/>
          </ac:spMkLst>
        </pc:spChg>
      </pc:sldChg>
      <pc:sldChg chg="addSp modSp del mod">
        <pc:chgData name="Mireilla Bikanga Ada" userId="b964f4d4-5927-4a33-a1eb-35030e652755" providerId="ADAL" clId="{991F6960-5F61-4534-9E9A-2C29929BB0A4}" dt="2024-09-06T10:41:32.865" v="1901" actId="47"/>
        <pc:sldMkLst>
          <pc:docMk/>
          <pc:sldMk cId="0" sldId="263"/>
        </pc:sldMkLst>
        <pc:spChg chg="mod">
          <ac:chgData name="Mireilla Bikanga Ada" userId="b964f4d4-5927-4a33-a1eb-35030e652755" providerId="ADAL" clId="{991F6960-5F61-4534-9E9A-2C29929BB0A4}" dt="2024-08-15T16:07:23.033" v="214" actId="255"/>
          <ac:spMkLst>
            <pc:docMk/>
            <pc:sldMk cId="0" sldId="263"/>
            <ac:spMk id="2" creationId="{00000000-0000-0000-0000-000000000000}"/>
          </ac:spMkLst>
        </pc:spChg>
        <pc:spChg chg="mod">
          <ac:chgData name="Mireilla Bikanga Ada" userId="b964f4d4-5927-4a33-a1eb-35030e652755" providerId="ADAL" clId="{991F6960-5F61-4534-9E9A-2C29929BB0A4}" dt="2024-08-15T16:07:39.849" v="221"/>
          <ac:spMkLst>
            <pc:docMk/>
            <pc:sldMk cId="0" sldId="263"/>
            <ac:spMk id="3" creationId="{00000000-0000-0000-0000-000000000000}"/>
          </ac:spMkLst>
        </pc:spChg>
        <pc:spChg chg="add mod">
          <ac:chgData name="Mireilla Bikanga Ada" userId="b964f4d4-5927-4a33-a1eb-35030e652755" providerId="ADAL" clId="{991F6960-5F61-4534-9E9A-2C29929BB0A4}" dt="2024-08-15T16:09:47.609" v="251" actId="255"/>
          <ac:spMkLst>
            <pc:docMk/>
            <pc:sldMk cId="0" sldId="263"/>
            <ac:spMk id="4" creationId="{A372E387-5F9B-002D-AF14-CD549FD63BE9}"/>
          </ac:spMkLst>
        </pc:spChg>
        <pc:spChg chg="add mod">
          <ac:chgData name="Mireilla Bikanga Ada" userId="b964f4d4-5927-4a33-a1eb-35030e652755" providerId="ADAL" clId="{991F6960-5F61-4534-9E9A-2C29929BB0A4}" dt="2024-08-15T16:09:14.189" v="248" actId="14100"/>
          <ac:spMkLst>
            <pc:docMk/>
            <pc:sldMk cId="0" sldId="263"/>
            <ac:spMk id="5" creationId="{F07C886E-8A69-A8C3-3B1D-7C150BBDF535}"/>
          </ac:spMkLst>
        </pc:spChg>
      </pc:sldChg>
      <pc:sldChg chg="modSp del mod">
        <pc:chgData name="Mireilla Bikanga Ada" userId="b964f4d4-5927-4a33-a1eb-35030e652755" providerId="ADAL" clId="{991F6960-5F61-4534-9E9A-2C29929BB0A4}" dt="2024-08-15T16:09:22.595" v="249" actId="2696"/>
        <pc:sldMkLst>
          <pc:docMk/>
          <pc:sldMk cId="0" sldId="264"/>
        </pc:sldMkLst>
        <pc:spChg chg="mod">
          <ac:chgData name="Mireilla Bikanga Ada" userId="b964f4d4-5927-4a33-a1eb-35030e652755" providerId="ADAL" clId="{991F6960-5F61-4534-9E9A-2C29929BB0A4}" dt="2024-08-15T16:08:53.484" v="242" actId="14100"/>
          <ac:spMkLst>
            <pc:docMk/>
            <pc:sldMk cId="0" sldId="264"/>
            <ac:spMk id="2" creationId="{00000000-0000-0000-0000-000000000000}"/>
          </ac:spMkLst>
        </pc:spChg>
        <pc:spChg chg="mod">
          <ac:chgData name="Mireilla Bikanga Ada" userId="b964f4d4-5927-4a33-a1eb-35030e652755" providerId="ADAL" clId="{991F6960-5F61-4534-9E9A-2C29929BB0A4}" dt="2024-08-15T16:07:53.546" v="223" actId="27636"/>
          <ac:spMkLst>
            <pc:docMk/>
            <pc:sldMk cId="0" sldId="264"/>
            <ac:spMk id="3" creationId="{00000000-0000-0000-0000-000000000000}"/>
          </ac:spMkLst>
        </pc:spChg>
      </pc:sldChg>
      <pc:sldChg chg="modSp del mod">
        <pc:chgData name="Mireilla Bikanga Ada" userId="b964f4d4-5927-4a33-a1eb-35030e652755" providerId="ADAL" clId="{991F6960-5F61-4534-9E9A-2C29929BB0A4}" dt="2024-09-06T10:41:32.865" v="1901" actId="47"/>
        <pc:sldMkLst>
          <pc:docMk/>
          <pc:sldMk cId="0" sldId="265"/>
        </pc:sldMkLst>
        <pc:spChg chg="mod">
          <ac:chgData name="Mireilla Bikanga Ada" userId="b964f4d4-5927-4a33-a1eb-35030e652755" providerId="ADAL" clId="{991F6960-5F61-4534-9E9A-2C29929BB0A4}" dt="2024-08-15T16:24:39.161" v="358" actId="27636"/>
          <ac:spMkLst>
            <pc:docMk/>
            <pc:sldMk cId="0" sldId="265"/>
            <ac:spMk id="2" creationId="{00000000-0000-0000-0000-000000000000}"/>
          </ac:spMkLst>
        </pc:spChg>
        <pc:spChg chg="mod">
          <ac:chgData name="Mireilla Bikanga Ada" userId="b964f4d4-5927-4a33-a1eb-35030e652755" providerId="ADAL" clId="{991F6960-5F61-4534-9E9A-2C29929BB0A4}" dt="2024-08-23T14:47:14.068" v="1570"/>
          <ac:spMkLst>
            <pc:docMk/>
            <pc:sldMk cId="0" sldId="265"/>
            <ac:spMk id="3" creationId="{00000000-0000-0000-0000-000000000000}"/>
          </ac:spMkLst>
        </pc:spChg>
      </pc:sldChg>
      <pc:sldChg chg="del">
        <pc:chgData name="Mireilla Bikanga Ada" userId="b964f4d4-5927-4a33-a1eb-35030e652755" providerId="ADAL" clId="{991F6960-5F61-4534-9E9A-2C29929BB0A4}" dt="2024-09-06T10:41:32.865" v="1901" actId="47"/>
        <pc:sldMkLst>
          <pc:docMk/>
          <pc:sldMk cId="1715386946" sldId="266"/>
        </pc:sldMkLst>
        <pc:spChg chg="mod">
          <ac:chgData name="Mireilla Bikanga Ada" userId="b964f4d4-5927-4a33-a1eb-35030e652755" providerId="ADAL" clId="{991F6960-5F61-4534-9E9A-2C29929BB0A4}" dt="2024-08-22T13:58:40.908" v="396" actId="20577"/>
          <ac:spMkLst>
            <pc:docMk/>
            <pc:sldMk cId="1715386946" sldId="266"/>
            <ac:spMk id="2" creationId="{1F5AA8DE-6455-4E97-D93A-01607219EC49}"/>
          </ac:spMkLst>
        </pc:spChg>
        <pc:spChg chg="mod">
          <ac:chgData name="Mireilla Bikanga Ada" userId="b964f4d4-5927-4a33-a1eb-35030e652755" providerId="ADAL" clId="{991F6960-5F61-4534-9E9A-2C29929BB0A4}" dt="2024-08-22T14:00:25.176" v="431"/>
          <ac:spMkLst>
            <pc:docMk/>
            <pc:sldMk cId="1715386946" sldId="266"/>
            <ac:spMk id="3" creationId="{99280DEA-59A9-B8EC-7AF2-CF58E6036268}"/>
          </ac:spMkLst>
        </pc:spChg>
        <pc:spChg chg="add mod">
          <ac:chgData name="Mireilla Bikanga Ada" userId="b964f4d4-5927-4a33-a1eb-35030e652755" providerId="ADAL" clId="{991F6960-5F61-4534-9E9A-2C29929BB0A4}" dt="2024-08-22T15:40:36.432" v="638" actId="27636"/>
          <ac:spMkLst>
            <pc:docMk/>
            <pc:sldMk cId="1715386946" sldId="266"/>
            <ac:spMk id="4" creationId="{F0107050-62A9-EA57-4A73-AF4A58E444C3}"/>
          </ac:spMkLst>
        </pc:spChg>
      </pc:sldChg>
      <pc:sldChg chg="modSp new del mod">
        <pc:chgData name="Mireilla Bikanga Ada" userId="b964f4d4-5927-4a33-a1eb-35030e652755" providerId="ADAL" clId="{991F6960-5F61-4534-9E9A-2C29929BB0A4}" dt="2024-09-06T10:41:32.865" v="1901" actId="47"/>
        <pc:sldMkLst>
          <pc:docMk/>
          <pc:sldMk cId="1562989401" sldId="267"/>
        </pc:sldMkLst>
        <pc:spChg chg="mod">
          <ac:chgData name="Mireilla Bikanga Ada" userId="b964f4d4-5927-4a33-a1eb-35030e652755" providerId="ADAL" clId="{991F6960-5F61-4534-9E9A-2C29929BB0A4}" dt="2024-08-22T13:56:30.466" v="371" actId="20577"/>
          <ac:spMkLst>
            <pc:docMk/>
            <pc:sldMk cId="1562989401" sldId="267"/>
            <ac:spMk id="2" creationId="{FE0BA95B-2CEC-878B-BFBA-D9BF02E1D473}"/>
          </ac:spMkLst>
        </pc:spChg>
        <pc:spChg chg="mod">
          <ac:chgData name="Mireilla Bikanga Ada" userId="b964f4d4-5927-4a33-a1eb-35030e652755" providerId="ADAL" clId="{991F6960-5F61-4534-9E9A-2C29929BB0A4}" dt="2024-08-22T13:56:24.147" v="367"/>
          <ac:spMkLst>
            <pc:docMk/>
            <pc:sldMk cId="1562989401" sldId="267"/>
            <ac:spMk id="3" creationId="{51077CF2-1A5D-BFF6-C6E5-93F37C0DA45B}"/>
          </ac:spMkLst>
        </pc:spChg>
      </pc:sldChg>
      <pc:sldChg chg="modSp add del mod">
        <pc:chgData name="Mireilla Bikanga Ada" userId="b964f4d4-5927-4a33-a1eb-35030e652755" providerId="ADAL" clId="{991F6960-5F61-4534-9E9A-2C29929BB0A4}" dt="2024-09-06T10:41:32.865" v="1901" actId="47"/>
        <pc:sldMkLst>
          <pc:docMk/>
          <pc:sldMk cId="3951760489" sldId="268"/>
        </pc:sldMkLst>
        <pc:spChg chg="mod">
          <ac:chgData name="Mireilla Bikanga Ada" userId="b964f4d4-5927-4a33-a1eb-35030e652755" providerId="ADAL" clId="{991F6960-5F61-4534-9E9A-2C29929BB0A4}" dt="2024-08-22T14:03:10.123" v="468" actId="20577"/>
          <ac:spMkLst>
            <pc:docMk/>
            <pc:sldMk cId="3951760489" sldId="268"/>
            <ac:spMk id="2" creationId="{1F5AA8DE-6455-4E97-D93A-01607219EC49}"/>
          </ac:spMkLst>
        </pc:spChg>
        <pc:spChg chg="mod">
          <ac:chgData name="Mireilla Bikanga Ada" userId="b964f4d4-5927-4a33-a1eb-35030e652755" providerId="ADAL" clId="{991F6960-5F61-4534-9E9A-2C29929BB0A4}" dt="2024-08-22T14:02:04.383" v="451" actId="27636"/>
          <ac:spMkLst>
            <pc:docMk/>
            <pc:sldMk cId="3951760489" sldId="268"/>
            <ac:spMk id="3" creationId="{99280DEA-59A9-B8EC-7AF2-CF58E6036268}"/>
          </ac:spMkLst>
        </pc:spChg>
        <pc:spChg chg="mod">
          <ac:chgData name="Mireilla Bikanga Ada" userId="b964f4d4-5927-4a33-a1eb-35030e652755" providerId="ADAL" clId="{991F6960-5F61-4534-9E9A-2C29929BB0A4}" dt="2024-08-22T14:05:09.749" v="493" actId="27636"/>
          <ac:spMkLst>
            <pc:docMk/>
            <pc:sldMk cId="3951760489" sldId="268"/>
            <ac:spMk id="4" creationId="{F0107050-62A9-EA57-4A73-AF4A58E444C3}"/>
          </ac:spMkLst>
        </pc:spChg>
      </pc:sldChg>
      <pc:sldChg chg="addSp modSp new del mod">
        <pc:chgData name="Mireilla Bikanga Ada" userId="b964f4d4-5927-4a33-a1eb-35030e652755" providerId="ADAL" clId="{991F6960-5F61-4534-9E9A-2C29929BB0A4}" dt="2024-09-06T10:41:32.865" v="1901" actId="47"/>
        <pc:sldMkLst>
          <pc:docMk/>
          <pc:sldMk cId="713371962" sldId="269"/>
        </pc:sldMkLst>
        <pc:spChg chg="mod">
          <ac:chgData name="Mireilla Bikanga Ada" userId="b964f4d4-5927-4a33-a1eb-35030e652755" providerId="ADAL" clId="{991F6960-5F61-4534-9E9A-2C29929BB0A4}" dt="2024-08-22T14:11:47.912" v="577" actId="1076"/>
          <ac:spMkLst>
            <pc:docMk/>
            <pc:sldMk cId="713371962" sldId="269"/>
            <ac:spMk id="2" creationId="{83416AEF-6FCB-0189-1EF3-3662C6DE9D3A}"/>
          </ac:spMkLst>
        </pc:spChg>
        <pc:spChg chg="mod">
          <ac:chgData name="Mireilla Bikanga Ada" userId="b964f4d4-5927-4a33-a1eb-35030e652755" providerId="ADAL" clId="{991F6960-5F61-4534-9E9A-2C29929BB0A4}" dt="2024-08-22T15:14:20.300" v="635" actId="313"/>
          <ac:spMkLst>
            <pc:docMk/>
            <pc:sldMk cId="713371962" sldId="269"/>
            <ac:spMk id="3" creationId="{E0011DC3-01DF-4ECD-9FC5-723AFEE01871}"/>
          </ac:spMkLst>
        </pc:spChg>
        <pc:spChg chg="add mod">
          <ac:chgData name="Mireilla Bikanga Ada" userId="b964f4d4-5927-4a33-a1eb-35030e652755" providerId="ADAL" clId="{991F6960-5F61-4534-9E9A-2C29929BB0A4}" dt="2024-08-22T14:10:19.528" v="566" actId="27636"/>
          <ac:spMkLst>
            <pc:docMk/>
            <pc:sldMk cId="713371962" sldId="269"/>
            <ac:spMk id="4" creationId="{106AB938-31AD-1883-33B3-42F56783BCE3}"/>
          </ac:spMkLst>
        </pc:spChg>
        <pc:spChg chg="add mod">
          <ac:chgData name="Mireilla Bikanga Ada" userId="b964f4d4-5927-4a33-a1eb-35030e652755" providerId="ADAL" clId="{991F6960-5F61-4534-9E9A-2C29929BB0A4}" dt="2024-08-22T14:11:51.569" v="578" actId="1076"/>
          <ac:spMkLst>
            <pc:docMk/>
            <pc:sldMk cId="713371962" sldId="269"/>
            <ac:spMk id="5" creationId="{7313B4EB-2594-B194-744F-7D1F126533DA}"/>
          </ac:spMkLst>
        </pc:spChg>
      </pc:sldChg>
      <pc:sldChg chg="modSp new del mod">
        <pc:chgData name="Mireilla Bikanga Ada" userId="b964f4d4-5927-4a33-a1eb-35030e652755" providerId="ADAL" clId="{991F6960-5F61-4534-9E9A-2C29929BB0A4}" dt="2024-09-06T10:41:32.865" v="1901" actId="47"/>
        <pc:sldMkLst>
          <pc:docMk/>
          <pc:sldMk cId="2543562177" sldId="270"/>
        </pc:sldMkLst>
        <pc:spChg chg="mod">
          <ac:chgData name="Mireilla Bikanga Ada" userId="b964f4d4-5927-4a33-a1eb-35030e652755" providerId="ADAL" clId="{991F6960-5F61-4534-9E9A-2C29929BB0A4}" dt="2024-08-22T14:12:54.936" v="594" actId="14100"/>
          <ac:spMkLst>
            <pc:docMk/>
            <pc:sldMk cId="2543562177" sldId="270"/>
            <ac:spMk id="2" creationId="{FE97089F-0696-C5BF-54E5-BC9895F8A8BE}"/>
          </ac:spMkLst>
        </pc:spChg>
        <pc:spChg chg="mod">
          <ac:chgData name="Mireilla Bikanga Ada" userId="b964f4d4-5927-4a33-a1eb-35030e652755" providerId="ADAL" clId="{991F6960-5F61-4534-9E9A-2C29929BB0A4}" dt="2024-08-22T14:40:26.346" v="600" actId="1076"/>
          <ac:spMkLst>
            <pc:docMk/>
            <pc:sldMk cId="2543562177" sldId="270"/>
            <ac:spMk id="3" creationId="{D902FDA0-70D8-76FD-E4E6-B911682B8334}"/>
          </ac:spMkLst>
        </pc:spChg>
      </pc:sldChg>
      <pc:sldChg chg="modSp new mod">
        <pc:chgData name="Mireilla Bikanga Ada" userId="b964f4d4-5927-4a33-a1eb-35030e652755" providerId="ADAL" clId="{991F6960-5F61-4534-9E9A-2C29929BB0A4}" dt="2024-08-22T15:48:16.320" v="640"/>
        <pc:sldMkLst>
          <pc:docMk/>
          <pc:sldMk cId="1638592871" sldId="271"/>
        </pc:sldMkLst>
        <pc:spChg chg="mod">
          <ac:chgData name="Mireilla Bikanga Ada" userId="b964f4d4-5927-4a33-a1eb-35030e652755" providerId="ADAL" clId="{991F6960-5F61-4534-9E9A-2C29929BB0A4}" dt="2024-08-22T15:48:16.320" v="640"/>
          <ac:spMkLst>
            <pc:docMk/>
            <pc:sldMk cId="1638592871" sldId="271"/>
            <ac:spMk id="2" creationId="{6DE871DC-C090-2BDE-2ED9-9BB4C99B9B84}"/>
          </ac:spMkLst>
        </pc:spChg>
      </pc:sldChg>
      <pc:sldChg chg="modSp new mod">
        <pc:chgData name="Mireilla Bikanga Ada" userId="b964f4d4-5927-4a33-a1eb-35030e652755" providerId="ADAL" clId="{991F6960-5F61-4534-9E9A-2C29929BB0A4}" dt="2024-08-23T12:41:26.352" v="1345" actId="20577"/>
        <pc:sldMkLst>
          <pc:docMk/>
          <pc:sldMk cId="1873742194" sldId="272"/>
        </pc:sldMkLst>
        <pc:spChg chg="mod">
          <ac:chgData name="Mireilla Bikanga Ada" userId="b964f4d4-5927-4a33-a1eb-35030e652755" providerId="ADAL" clId="{991F6960-5F61-4534-9E9A-2C29929BB0A4}" dt="2024-08-22T15:56:02.008" v="684" actId="1076"/>
          <ac:spMkLst>
            <pc:docMk/>
            <pc:sldMk cId="1873742194" sldId="272"/>
            <ac:spMk id="2" creationId="{FA6ABA62-7E80-8FF8-4C2C-B6E9CD677A6C}"/>
          </ac:spMkLst>
        </pc:spChg>
        <pc:spChg chg="mod">
          <ac:chgData name="Mireilla Bikanga Ada" userId="b964f4d4-5927-4a33-a1eb-35030e652755" providerId="ADAL" clId="{991F6960-5F61-4534-9E9A-2C29929BB0A4}" dt="2024-08-23T12:41:26.352" v="1345" actId="20577"/>
          <ac:spMkLst>
            <pc:docMk/>
            <pc:sldMk cId="1873742194" sldId="272"/>
            <ac:spMk id="3" creationId="{2CAA45B2-EAB3-7486-A6E4-629235174615}"/>
          </ac:spMkLst>
        </pc:spChg>
        <pc:spChg chg="mod">
          <ac:chgData name="Mireilla Bikanga Ada" userId="b964f4d4-5927-4a33-a1eb-35030e652755" providerId="ADAL" clId="{991F6960-5F61-4534-9E9A-2C29929BB0A4}" dt="2024-08-22T15:58:45.037" v="714" actId="20577"/>
          <ac:spMkLst>
            <pc:docMk/>
            <pc:sldMk cId="1873742194" sldId="272"/>
            <ac:spMk id="4" creationId="{0DCDE49E-AF7E-A32A-A50A-A802DA6B6281}"/>
          </ac:spMkLst>
        </pc:spChg>
      </pc:sldChg>
      <pc:sldChg chg="addSp delSp modSp new mod">
        <pc:chgData name="Mireilla Bikanga Ada" userId="b964f4d4-5927-4a33-a1eb-35030e652755" providerId="ADAL" clId="{991F6960-5F61-4534-9E9A-2C29929BB0A4}" dt="2024-08-27T14:01:14.571" v="1898" actId="20577"/>
        <pc:sldMkLst>
          <pc:docMk/>
          <pc:sldMk cId="1102969907" sldId="273"/>
        </pc:sldMkLst>
        <pc:spChg chg="mod">
          <ac:chgData name="Mireilla Bikanga Ada" userId="b964f4d4-5927-4a33-a1eb-35030e652755" providerId="ADAL" clId="{991F6960-5F61-4534-9E9A-2C29929BB0A4}" dt="2024-08-27T14:01:14.571" v="1898" actId="20577"/>
          <ac:spMkLst>
            <pc:docMk/>
            <pc:sldMk cId="1102969907" sldId="273"/>
            <ac:spMk id="2" creationId="{264DC506-7EB5-DB23-F71D-C0BA6401CBC7}"/>
          </ac:spMkLst>
        </pc:spChg>
        <pc:spChg chg="add del mod">
          <ac:chgData name="Mireilla Bikanga Ada" userId="b964f4d4-5927-4a33-a1eb-35030e652755" providerId="ADAL" clId="{991F6960-5F61-4534-9E9A-2C29929BB0A4}" dt="2024-08-23T15:57:55.100" v="1607" actId="5793"/>
          <ac:spMkLst>
            <pc:docMk/>
            <pc:sldMk cId="1102969907" sldId="273"/>
            <ac:spMk id="3" creationId="{E1A10B66-170C-0576-DACF-813CF6313B21}"/>
          </ac:spMkLst>
        </pc:spChg>
        <pc:spChg chg="del mod">
          <ac:chgData name="Mireilla Bikanga Ada" userId="b964f4d4-5927-4a33-a1eb-35030e652755" providerId="ADAL" clId="{991F6960-5F61-4534-9E9A-2C29929BB0A4}" dt="2024-08-23T15:39:11.252" v="1572" actId="478"/>
          <ac:spMkLst>
            <pc:docMk/>
            <pc:sldMk cId="1102969907" sldId="273"/>
            <ac:spMk id="4" creationId="{6C8BBA45-4397-137D-15E9-E14CC6267774}"/>
          </ac:spMkLst>
        </pc:spChg>
        <pc:spChg chg="add mod">
          <ac:chgData name="Mireilla Bikanga Ada" userId="b964f4d4-5927-4a33-a1eb-35030e652755" providerId="ADAL" clId="{991F6960-5F61-4534-9E9A-2C29929BB0A4}" dt="2024-08-22T16:00:52.519" v="723"/>
          <ac:spMkLst>
            <pc:docMk/>
            <pc:sldMk cId="1102969907" sldId="273"/>
            <ac:spMk id="5" creationId="{3C3FC942-E57C-C398-8EA5-D7A01C87C683}"/>
          </ac:spMkLst>
        </pc:spChg>
        <pc:spChg chg="add mod">
          <ac:chgData name="Mireilla Bikanga Ada" userId="b964f4d4-5927-4a33-a1eb-35030e652755" providerId="ADAL" clId="{991F6960-5F61-4534-9E9A-2C29929BB0A4}" dt="2024-08-27T13:58:07.679" v="1871" actId="2711"/>
          <ac:spMkLst>
            <pc:docMk/>
            <pc:sldMk cId="1102969907" sldId="273"/>
            <ac:spMk id="5" creationId="{F68DB5D3-AB0F-6303-2414-8D317DA7CB39}"/>
          </ac:spMkLst>
        </pc:spChg>
        <pc:spChg chg="add mod">
          <ac:chgData name="Mireilla Bikanga Ada" userId="b964f4d4-5927-4a33-a1eb-35030e652755" providerId="ADAL" clId="{991F6960-5F61-4534-9E9A-2C29929BB0A4}" dt="2024-08-22T16:05:46.703" v="746" actId="20577"/>
          <ac:spMkLst>
            <pc:docMk/>
            <pc:sldMk cId="1102969907" sldId="273"/>
            <ac:spMk id="6" creationId="{4571A923-6E55-2BE6-941E-1C4AF88BB3BD}"/>
          </ac:spMkLst>
        </pc:spChg>
        <pc:spChg chg="add del mod">
          <ac:chgData name="Mireilla Bikanga Ada" userId="b964f4d4-5927-4a33-a1eb-35030e652755" providerId="ADAL" clId="{991F6960-5F61-4534-9E9A-2C29929BB0A4}" dt="2024-08-23T15:39:14.506" v="1573" actId="478"/>
          <ac:spMkLst>
            <pc:docMk/>
            <pc:sldMk cId="1102969907" sldId="273"/>
            <ac:spMk id="7" creationId="{7DF0FAC3-F32C-916E-6068-9D26090D4D41}"/>
          </ac:spMkLst>
        </pc:spChg>
        <pc:spChg chg="add del mod">
          <ac:chgData name="Mireilla Bikanga Ada" userId="b964f4d4-5927-4a33-a1eb-35030e652755" providerId="ADAL" clId="{991F6960-5F61-4534-9E9A-2C29929BB0A4}" dt="2024-08-23T15:39:18.015" v="1574" actId="478"/>
          <ac:spMkLst>
            <pc:docMk/>
            <pc:sldMk cId="1102969907" sldId="273"/>
            <ac:spMk id="8" creationId="{76D50EB9-E566-E690-6A35-93127367120A}"/>
          </ac:spMkLst>
        </pc:spChg>
        <pc:picChg chg="add mod">
          <ac:chgData name="Mireilla Bikanga Ada" userId="b964f4d4-5927-4a33-a1eb-35030e652755" providerId="ADAL" clId="{991F6960-5F61-4534-9E9A-2C29929BB0A4}" dt="2024-08-23T15:57:49.156" v="1605" actId="14100"/>
          <ac:picMkLst>
            <pc:docMk/>
            <pc:sldMk cId="1102969907" sldId="273"/>
            <ac:picMk id="9" creationId="{8B251970-4948-DFB5-1401-57AA98CC6211}"/>
          </ac:picMkLst>
        </pc:picChg>
      </pc:sldChg>
      <pc:sldChg chg="addSp delSp modSp add mod">
        <pc:chgData name="Mireilla Bikanga Ada" userId="b964f4d4-5927-4a33-a1eb-35030e652755" providerId="ADAL" clId="{991F6960-5F61-4534-9E9A-2C29929BB0A4}" dt="2024-08-23T16:42:18.974" v="1789" actId="21"/>
        <pc:sldMkLst>
          <pc:docMk/>
          <pc:sldMk cId="3838451327" sldId="274"/>
        </pc:sldMkLst>
        <pc:spChg chg="del mod">
          <ac:chgData name="Mireilla Bikanga Ada" userId="b964f4d4-5927-4a33-a1eb-35030e652755" providerId="ADAL" clId="{991F6960-5F61-4534-9E9A-2C29929BB0A4}" dt="2024-08-22T16:07:17.853" v="760" actId="478"/>
          <ac:spMkLst>
            <pc:docMk/>
            <pc:sldMk cId="3838451327" sldId="274"/>
            <ac:spMk id="2" creationId="{264DC506-7EB5-DB23-F71D-C0BA6401CBC7}"/>
          </ac:spMkLst>
        </pc:spChg>
        <pc:spChg chg="del">
          <ac:chgData name="Mireilla Bikanga Ada" userId="b964f4d4-5927-4a33-a1eb-35030e652755" providerId="ADAL" clId="{991F6960-5F61-4534-9E9A-2C29929BB0A4}" dt="2024-08-22T16:07:45.924" v="777" actId="478"/>
          <ac:spMkLst>
            <pc:docMk/>
            <pc:sldMk cId="3838451327" sldId="274"/>
            <ac:spMk id="3" creationId="{E1A10B66-170C-0576-DACF-813CF6313B21}"/>
          </ac:spMkLst>
        </pc:spChg>
        <pc:spChg chg="mod">
          <ac:chgData name="Mireilla Bikanga Ada" userId="b964f4d4-5927-4a33-a1eb-35030e652755" providerId="ADAL" clId="{991F6960-5F61-4534-9E9A-2C29929BB0A4}" dt="2024-08-22T16:33:04.951" v="1015" actId="27636"/>
          <ac:spMkLst>
            <pc:docMk/>
            <pc:sldMk cId="3838451327" sldId="274"/>
            <ac:spMk id="4" creationId="{6C8BBA45-4397-137D-15E9-E14CC6267774}"/>
          </ac:spMkLst>
        </pc:spChg>
        <pc:spChg chg="add mod">
          <ac:chgData name="Mireilla Bikanga Ada" userId="b964f4d4-5927-4a33-a1eb-35030e652755" providerId="ADAL" clId="{991F6960-5F61-4534-9E9A-2C29929BB0A4}" dt="2024-08-22T16:07:43.570" v="776" actId="14100"/>
          <ac:spMkLst>
            <pc:docMk/>
            <pc:sldMk cId="3838451327" sldId="274"/>
            <ac:spMk id="7" creationId="{FCB48927-328C-A469-B5F3-F9D587DBC450}"/>
          </ac:spMkLst>
        </pc:spChg>
        <pc:spChg chg="del mod">
          <ac:chgData name="Mireilla Bikanga Ada" userId="b964f4d4-5927-4a33-a1eb-35030e652755" providerId="ADAL" clId="{991F6960-5F61-4534-9E9A-2C29929BB0A4}" dt="2024-08-22T16:07:40.222" v="775" actId="478"/>
          <ac:spMkLst>
            <pc:docMk/>
            <pc:sldMk cId="3838451327" sldId="274"/>
            <ac:spMk id="8" creationId="{76D50EB9-E566-E690-6A35-93127367120A}"/>
          </ac:spMkLst>
        </pc:spChg>
        <pc:spChg chg="add mod">
          <ac:chgData name="Mireilla Bikanga Ada" userId="b964f4d4-5927-4a33-a1eb-35030e652755" providerId="ADAL" clId="{991F6960-5F61-4534-9E9A-2C29929BB0A4}" dt="2024-08-22T16:36:44.391" v="1034" actId="113"/>
          <ac:spMkLst>
            <pc:docMk/>
            <pc:sldMk cId="3838451327" sldId="274"/>
            <ac:spMk id="10" creationId="{AC095EFD-10ED-6293-41F4-CE124DDCBA1B}"/>
          </ac:spMkLst>
        </pc:spChg>
        <pc:spChg chg="add del mod">
          <ac:chgData name="Mireilla Bikanga Ada" userId="b964f4d4-5927-4a33-a1eb-35030e652755" providerId="ADAL" clId="{991F6960-5F61-4534-9E9A-2C29929BB0A4}" dt="2024-08-23T16:42:18.974" v="1789" actId="21"/>
          <ac:spMkLst>
            <pc:docMk/>
            <pc:sldMk cId="3838451327" sldId="274"/>
            <ac:spMk id="12" creationId="{7828E720-C0D2-9EC3-22EB-2A8A106CCAD0}"/>
          </ac:spMkLst>
        </pc:spChg>
      </pc:sldChg>
      <pc:sldChg chg="delSp modSp new mod">
        <pc:chgData name="Mireilla Bikanga Ada" userId="b964f4d4-5927-4a33-a1eb-35030e652755" providerId="ADAL" clId="{991F6960-5F61-4534-9E9A-2C29929BB0A4}" dt="2024-08-23T11:11:54.394" v="1323" actId="20577"/>
        <pc:sldMkLst>
          <pc:docMk/>
          <pc:sldMk cId="168434487" sldId="275"/>
        </pc:sldMkLst>
        <pc:spChg chg="mod">
          <ac:chgData name="Mireilla Bikanga Ada" userId="b964f4d4-5927-4a33-a1eb-35030e652755" providerId="ADAL" clId="{991F6960-5F61-4534-9E9A-2C29929BB0A4}" dt="2024-08-23T10:53:19.952" v="1142" actId="20577"/>
          <ac:spMkLst>
            <pc:docMk/>
            <pc:sldMk cId="168434487" sldId="275"/>
            <ac:spMk id="2" creationId="{CA32D4D2-D051-58A2-FCE6-FFFCE830B8D0}"/>
          </ac:spMkLst>
        </pc:spChg>
        <pc:spChg chg="del mod">
          <ac:chgData name="Mireilla Bikanga Ada" userId="b964f4d4-5927-4a33-a1eb-35030e652755" providerId="ADAL" clId="{991F6960-5F61-4534-9E9A-2C29929BB0A4}" dt="2024-08-23T10:53:54.466" v="1152" actId="478"/>
          <ac:spMkLst>
            <pc:docMk/>
            <pc:sldMk cId="168434487" sldId="275"/>
            <ac:spMk id="3" creationId="{B409B2C5-6028-5069-909D-685FDFC10678}"/>
          </ac:spMkLst>
        </pc:spChg>
        <pc:spChg chg="mod">
          <ac:chgData name="Mireilla Bikanga Ada" userId="b964f4d4-5927-4a33-a1eb-35030e652755" providerId="ADAL" clId="{991F6960-5F61-4534-9E9A-2C29929BB0A4}" dt="2024-08-23T11:11:54.394" v="1323" actId="20577"/>
          <ac:spMkLst>
            <pc:docMk/>
            <pc:sldMk cId="168434487" sldId="275"/>
            <ac:spMk id="4" creationId="{92B4F25D-40BC-A499-6EBE-C6073200CEC0}"/>
          </ac:spMkLst>
        </pc:spChg>
      </pc:sldChg>
      <pc:sldChg chg="modSp add mod">
        <pc:chgData name="Mireilla Bikanga Ada" userId="b964f4d4-5927-4a33-a1eb-35030e652755" providerId="ADAL" clId="{991F6960-5F61-4534-9E9A-2C29929BB0A4}" dt="2024-08-23T11:15:27.786" v="1344" actId="27636"/>
        <pc:sldMkLst>
          <pc:docMk/>
          <pc:sldMk cId="3029768281" sldId="276"/>
        </pc:sldMkLst>
        <pc:spChg chg="mod">
          <ac:chgData name="Mireilla Bikanga Ada" userId="b964f4d4-5927-4a33-a1eb-35030e652755" providerId="ADAL" clId="{991F6960-5F61-4534-9E9A-2C29929BB0A4}" dt="2024-08-23T11:15:27.786" v="1344" actId="27636"/>
          <ac:spMkLst>
            <pc:docMk/>
            <pc:sldMk cId="3029768281" sldId="276"/>
            <ac:spMk id="4" creationId="{92B4F25D-40BC-A499-6EBE-C6073200CEC0}"/>
          </ac:spMkLst>
        </pc:spChg>
      </pc:sldChg>
      <pc:sldChg chg="addSp delSp modSp new mod">
        <pc:chgData name="Mireilla Bikanga Ada" userId="b964f4d4-5927-4a33-a1eb-35030e652755" providerId="ADAL" clId="{991F6960-5F61-4534-9E9A-2C29929BB0A4}" dt="2024-08-23T14:28:13.431" v="1491" actId="1076"/>
        <pc:sldMkLst>
          <pc:docMk/>
          <pc:sldMk cId="1410384813" sldId="277"/>
        </pc:sldMkLst>
        <pc:spChg chg="mod">
          <ac:chgData name="Mireilla Bikanga Ada" userId="b964f4d4-5927-4a33-a1eb-35030e652755" providerId="ADAL" clId="{991F6960-5F61-4534-9E9A-2C29929BB0A4}" dt="2024-08-23T12:50:14.244" v="1467" actId="20577"/>
          <ac:spMkLst>
            <pc:docMk/>
            <pc:sldMk cId="1410384813" sldId="277"/>
            <ac:spMk id="2" creationId="{2312E179-00B4-294C-32CA-35EEAA84D1B3}"/>
          </ac:spMkLst>
        </pc:spChg>
        <pc:spChg chg="mod">
          <ac:chgData name="Mireilla Bikanga Ada" userId="b964f4d4-5927-4a33-a1eb-35030e652755" providerId="ADAL" clId="{991F6960-5F61-4534-9E9A-2C29929BB0A4}" dt="2024-08-23T14:28:10.313" v="1490" actId="14100"/>
          <ac:spMkLst>
            <pc:docMk/>
            <pc:sldMk cId="1410384813" sldId="277"/>
            <ac:spMk id="3" creationId="{3DA3E602-2BD4-CE73-1E81-909999D3A4B9}"/>
          </ac:spMkLst>
        </pc:spChg>
        <pc:spChg chg="del mod">
          <ac:chgData name="Mireilla Bikanga Ada" userId="b964f4d4-5927-4a33-a1eb-35030e652755" providerId="ADAL" clId="{991F6960-5F61-4534-9E9A-2C29929BB0A4}" dt="2024-08-23T12:46:10.031" v="1418" actId="478"/>
          <ac:spMkLst>
            <pc:docMk/>
            <pc:sldMk cId="1410384813" sldId="277"/>
            <ac:spMk id="4" creationId="{00614C81-FAD8-8A4F-689E-25309CC77035}"/>
          </ac:spMkLst>
        </pc:spChg>
        <pc:spChg chg="add">
          <ac:chgData name="Mireilla Bikanga Ada" userId="b964f4d4-5927-4a33-a1eb-35030e652755" providerId="ADAL" clId="{991F6960-5F61-4534-9E9A-2C29929BB0A4}" dt="2024-08-23T14:27:08.206" v="1478"/>
          <ac:spMkLst>
            <pc:docMk/>
            <pc:sldMk cId="1410384813" sldId="277"/>
            <ac:spMk id="7" creationId="{76E0437B-DDDE-AD56-9BF0-679EE2F23C8A}"/>
          </ac:spMkLst>
        </pc:spChg>
        <pc:picChg chg="add mod">
          <ac:chgData name="Mireilla Bikanga Ada" userId="b964f4d4-5927-4a33-a1eb-35030e652755" providerId="ADAL" clId="{991F6960-5F61-4534-9E9A-2C29929BB0A4}" dt="2024-08-23T14:28:13.431" v="1491" actId="1076"/>
          <ac:picMkLst>
            <pc:docMk/>
            <pc:sldMk cId="1410384813" sldId="277"/>
            <ac:picMk id="6" creationId="{3F7DA865-2E40-6871-64B4-583C9405434C}"/>
          </ac:picMkLst>
        </pc:picChg>
      </pc:sldChg>
      <pc:sldChg chg="modSp add del mod">
        <pc:chgData name="Mireilla Bikanga Ada" userId="b964f4d4-5927-4a33-a1eb-35030e652755" providerId="ADAL" clId="{991F6960-5F61-4534-9E9A-2C29929BB0A4}" dt="2024-08-23T15:40:08.121" v="1580" actId="2696"/>
        <pc:sldMkLst>
          <pc:docMk/>
          <pc:sldMk cId="600830940" sldId="278"/>
        </pc:sldMkLst>
        <pc:spChg chg="mod">
          <ac:chgData name="Mireilla Bikanga Ada" userId="b964f4d4-5927-4a33-a1eb-35030e652755" providerId="ADAL" clId="{991F6960-5F61-4534-9E9A-2C29929BB0A4}" dt="2024-08-23T12:49:11.309" v="1460" actId="20577"/>
          <ac:spMkLst>
            <pc:docMk/>
            <pc:sldMk cId="600830940" sldId="278"/>
            <ac:spMk id="2" creationId="{2312E179-00B4-294C-32CA-35EEAA84D1B3}"/>
          </ac:spMkLst>
        </pc:spChg>
      </pc:sldChg>
      <pc:sldChg chg="delSp modSp new mod">
        <pc:chgData name="Mireilla Bikanga Ada" userId="b964f4d4-5927-4a33-a1eb-35030e652755" providerId="ADAL" clId="{991F6960-5F61-4534-9E9A-2C29929BB0A4}" dt="2024-08-23T14:33:34.051" v="1563" actId="20577"/>
        <pc:sldMkLst>
          <pc:docMk/>
          <pc:sldMk cId="1025014730" sldId="279"/>
        </pc:sldMkLst>
        <pc:spChg chg="mod">
          <ac:chgData name="Mireilla Bikanga Ada" userId="b964f4d4-5927-4a33-a1eb-35030e652755" providerId="ADAL" clId="{991F6960-5F61-4534-9E9A-2C29929BB0A4}" dt="2024-08-23T14:32:18.589" v="1499" actId="20577"/>
          <ac:spMkLst>
            <pc:docMk/>
            <pc:sldMk cId="1025014730" sldId="279"/>
            <ac:spMk id="2" creationId="{AD4F0B04-C11D-3295-D899-E16B291AC56E}"/>
          </ac:spMkLst>
        </pc:spChg>
        <pc:spChg chg="mod">
          <ac:chgData name="Mireilla Bikanga Ada" userId="b964f4d4-5927-4a33-a1eb-35030e652755" providerId="ADAL" clId="{991F6960-5F61-4534-9E9A-2C29929BB0A4}" dt="2024-08-23T14:33:34.051" v="1563" actId="20577"/>
          <ac:spMkLst>
            <pc:docMk/>
            <pc:sldMk cId="1025014730" sldId="279"/>
            <ac:spMk id="3" creationId="{D8965FA9-56FC-1FD0-FC80-D59A646AC514}"/>
          </ac:spMkLst>
        </pc:spChg>
        <pc:spChg chg="del">
          <ac:chgData name="Mireilla Bikanga Ada" userId="b964f4d4-5927-4a33-a1eb-35030e652755" providerId="ADAL" clId="{991F6960-5F61-4534-9E9A-2C29929BB0A4}" dt="2024-08-23T14:32:24.656" v="1500" actId="478"/>
          <ac:spMkLst>
            <pc:docMk/>
            <pc:sldMk cId="1025014730" sldId="279"/>
            <ac:spMk id="4" creationId="{8C30D735-17BB-8987-2EC5-4B5037D654D7}"/>
          </ac:spMkLst>
        </pc:spChg>
      </pc:sldChg>
      <pc:sldChg chg="modSp new del mod">
        <pc:chgData name="Mireilla Bikanga Ada" userId="b964f4d4-5927-4a33-a1eb-35030e652755" providerId="ADAL" clId="{991F6960-5F61-4534-9E9A-2C29929BB0A4}" dt="2024-08-28T10:40:43.079" v="1900" actId="2696"/>
        <pc:sldMkLst>
          <pc:docMk/>
          <pc:sldMk cId="1453675186" sldId="280"/>
        </pc:sldMkLst>
        <pc:spChg chg="mod">
          <ac:chgData name="Mireilla Bikanga Ada" userId="b964f4d4-5927-4a33-a1eb-35030e652755" providerId="ADAL" clId="{991F6960-5F61-4534-9E9A-2C29929BB0A4}" dt="2024-08-23T16:33:34.338" v="1691" actId="20577"/>
          <ac:spMkLst>
            <pc:docMk/>
            <pc:sldMk cId="1453675186" sldId="280"/>
            <ac:spMk id="2" creationId="{7098C52F-F597-8CB9-E786-299D00D59CAD}"/>
          </ac:spMkLst>
        </pc:spChg>
        <pc:spChg chg="mod">
          <ac:chgData name="Mireilla Bikanga Ada" userId="b964f4d4-5927-4a33-a1eb-35030e652755" providerId="ADAL" clId="{991F6960-5F61-4534-9E9A-2C29929BB0A4}" dt="2024-08-23T16:40:41.901" v="1754" actId="21"/>
          <ac:spMkLst>
            <pc:docMk/>
            <pc:sldMk cId="1453675186" sldId="280"/>
            <ac:spMk id="3" creationId="{F132F337-6030-E596-0FC0-DFDF7FEEEE80}"/>
          </ac:spMkLst>
        </pc:spChg>
      </pc:sldChg>
      <pc:sldChg chg="new del">
        <pc:chgData name="Mireilla Bikanga Ada" userId="b964f4d4-5927-4a33-a1eb-35030e652755" providerId="ADAL" clId="{991F6960-5F61-4534-9E9A-2C29929BB0A4}" dt="2024-08-23T15:53:55.216" v="1588" actId="2696"/>
        <pc:sldMkLst>
          <pc:docMk/>
          <pc:sldMk cId="1977338634" sldId="280"/>
        </pc:sldMkLst>
      </pc:sldChg>
      <pc:sldChg chg="addSp delSp modSp new del mod">
        <pc:chgData name="Mireilla Bikanga Ada" userId="b964f4d4-5927-4a33-a1eb-35030e652755" providerId="ADAL" clId="{991F6960-5F61-4534-9E9A-2C29929BB0A4}" dt="2024-08-23T15:58:05.545" v="1608" actId="47"/>
        <pc:sldMkLst>
          <pc:docMk/>
          <pc:sldMk cId="693235394" sldId="281"/>
        </pc:sldMkLst>
        <pc:picChg chg="add del">
          <ac:chgData name="Mireilla Bikanga Ada" userId="b964f4d4-5927-4a33-a1eb-35030e652755" providerId="ADAL" clId="{991F6960-5F61-4534-9E9A-2C29929BB0A4}" dt="2024-08-23T15:53:32.873" v="1584" actId="478"/>
          <ac:picMkLst>
            <pc:docMk/>
            <pc:sldMk cId="693235394" sldId="281"/>
            <ac:picMk id="3" creationId="{8C66461B-EB65-F5EC-3A92-FF2DBC6F9E37}"/>
          </ac:picMkLst>
        </pc:picChg>
        <pc:picChg chg="add del mod">
          <ac:chgData name="Mireilla Bikanga Ada" userId="b964f4d4-5927-4a33-a1eb-35030e652755" providerId="ADAL" clId="{991F6960-5F61-4534-9E9A-2C29929BB0A4}" dt="2024-08-23T15:57:02.007" v="1591" actId="21"/>
          <ac:picMkLst>
            <pc:docMk/>
            <pc:sldMk cId="693235394" sldId="281"/>
            <ac:picMk id="5" creationId="{8B251970-4948-DFB5-1401-57AA98CC6211}"/>
          </ac:picMkLst>
        </pc:picChg>
      </pc:sldChg>
      <pc:sldChg chg="addSp delSp modSp new mod ord">
        <pc:chgData name="Mireilla Bikanga Ada" userId="b964f4d4-5927-4a33-a1eb-35030e652755" providerId="ADAL" clId="{991F6960-5F61-4534-9E9A-2C29929BB0A4}" dt="2024-08-23T16:38:23.706" v="1739" actId="1076"/>
        <pc:sldMkLst>
          <pc:docMk/>
          <pc:sldMk cId="3344094981" sldId="281"/>
        </pc:sldMkLst>
        <pc:spChg chg="mod">
          <ac:chgData name="Mireilla Bikanga Ada" userId="b964f4d4-5927-4a33-a1eb-35030e652755" providerId="ADAL" clId="{991F6960-5F61-4534-9E9A-2C29929BB0A4}" dt="2024-08-23T16:38:21.763" v="1738" actId="1076"/>
          <ac:spMkLst>
            <pc:docMk/>
            <pc:sldMk cId="3344094981" sldId="281"/>
            <ac:spMk id="2" creationId="{11698E5B-8786-A469-2921-2F1E4019CCCC}"/>
          </ac:spMkLst>
        </pc:spChg>
        <pc:spChg chg="del">
          <ac:chgData name="Mireilla Bikanga Ada" userId="b964f4d4-5927-4a33-a1eb-35030e652755" providerId="ADAL" clId="{991F6960-5F61-4534-9E9A-2C29929BB0A4}" dt="2024-08-23T16:38:10.687" v="1732" actId="478"/>
          <ac:spMkLst>
            <pc:docMk/>
            <pc:sldMk cId="3344094981" sldId="281"/>
            <ac:spMk id="3" creationId="{3A3D6DEA-424F-1C5D-5906-FE14657ECB63}"/>
          </ac:spMkLst>
        </pc:spChg>
        <pc:spChg chg="del">
          <ac:chgData name="Mireilla Bikanga Ada" userId="b964f4d4-5927-4a33-a1eb-35030e652755" providerId="ADAL" clId="{991F6960-5F61-4534-9E9A-2C29929BB0A4}" dt="2024-08-23T16:38:12.481" v="1733" actId="478"/>
          <ac:spMkLst>
            <pc:docMk/>
            <pc:sldMk cId="3344094981" sldId="281"/>
            <ac:spMk id="4" creationId="{247024D9-B588-593E-9CBF-675D4202993F}"/>
          </ac:spMkLst>
        </pc:spChg>
        <pc:picChg chg="add mod">
          <ac:chgData name="Mireilla Bikanga Ada" userId="b964f4d4-5927-4a33-a1eb-35030e652755" providerId="ADAL" clId="{991F6960-5F61-4534-9E9A-2C29929BB0A4}" dt="2024-08-23T16:38:23.706" v="1739" actId="1076"/>
          <ac:picMkLst>
            <pc:docMk/>
            <pc:sldMk cId="3344094981" sldId="281"/>
            <ac:picMk id="6" creationId="{C6AA20D2-1AE9-BD67-16CE-E235A499EC61}"/>
          </ac:picMkLst>
        </pc:picChg>
      </pc:sldChg>
      <pc:sldChg chg="addSp modSp new mod">
        <pc:chgData name="Mireilla Bikanga Ada" userId="b964f4d4-5927-4a33-a1eb-35030e652755" providerId="ADAL" clId="{991F6960-5F61-4534-9E9A-2C29929BB0A4}" dt="2024-08-27T13:53:56.138" v="1835" actId="113"/>
        <pc:sldMkLst>
          <pc:docMk/>
          <pc:sldMk cId="3897651828" sldId="282"/>
        </pc:sldMkLst>
        <pc:spChg chg="mod">
          <ac:chgData name="Mireilla Bikanga Ada" userId="b964f4d4-5927-4a33-a1eb-35030e652755" providerId="ADAL" clId="{991F6960-5F61-4534-9E9A-2C29929BB0A4}" dt="2024-08-23T16:43:02.067" v="1815" actId="27636"/>
          <ac:spMkLst>
            <pc:docMk/>
            <pc:sldMk cId="3897651828" sldId="282"/>
            <ac:spMk id="2" creationId="{06C25090-BD05-93CF-D8B6-75B4A77D63C2}"/>
          </ac:spMkLst>
        </pc:spChg>
        <pc:spChg chg="add mod">
          <ac:chgData name="Mireilla Bikanga Ada" userId="b964f4d4-5927-4a33-a1eb-35030e652755" providerId="ADAL" clId="{991F6960-5F61-4534-9E9A-2C29929BB0A4}" dt="2024-08-27T13:53:56.138" v="1835" actId="113"/>
          <ac:spMkLst>
            <pc:docMk/>
            <pc:sldMk cId="3897651828" sldId="282"/>
            <ac:spMk id="5" creationId="{4B5F9383-E23D-39EE-B854-B04019EA1D97}"/>
          </ac:spMkLst>
        </pc:spChg>
        <pc:spChg chg="add mod">
          <ac:chgData name="Mireilla Bikanga Ada" userId="b964f4d4-5927-4a33-a1eb-35030e652755" providerId="ADAL" clId="{991F6960-5F61-4534-9E9A-2C29929BB0A4}" dt="2024-08-23T16:42:56.791" v="1813" actId="2711"/>
          <ac:spMkLst>
            <pc:docMk/>
            <pc:sldMk cId="3897651828" sldId="282"/>
            <ac:spMk id="12" creationId="{7828E720-C0D2-9EC3-22EB-2A8A106CCAD0}"/>
          </ac:spMkLst>
        </pc:spChg>
        <pc:picChg chg="add mod">
          <ac:chgData name="Mireilla Bikanga Ada" userId="b964f4d4-5927-4a33-a1eb-35030e652755" providerId="ADAL" clId="{991F6960-5F61-4534-9E9A-2C29929BB0A4}" dt="2024-08-23T16:36:35.858" v="1710" actId="14100"/>
          <ac:picMkLst>
            <pc:docMk/>
            <pc:sldMk cId="3897651828" sldId="282"/>
            <ac:picMk id="4" creationId="{2120BD7B-035C-D595-1ED6-12D924A575D4}"/>
          </ac:picMkLst>
        </pc:picChg>
        <pc:picChg chg="add mod">
          <ac:chgData name="Mireilla Bikanga Ada" userId="b964f4d4-5927-4a33-a1eb-35030e652755" providerId="ADAL" clId="{991F6960-5F61-4534-9E9A-2C29929BB0A4}" dt="2024-08-23T16:36:30.876" v="1708" actId="1076"/>
          <ac:picMkLst>
            <pc:docMk/>
            <pc:sldMk cId="3897651828" sldId="282"/>
            <ac:picMk id="6" creationId="{12B82132-2D8B-9A3A-3EB4-2A593F7FD5D3}"/>
          </ac:picMkLst>
        </pc:picChg>
      </pc:sldChg>
      <pc:sldChg chg="addSp modSp new mod">
        <pc:chgData name="Mireilla Bikanga Ada" userId="b964f4d4-5927-4a33-a1eb-35030e652755" providerId="ADAL" clId="{991F6960-5F61-4534-9E9A-2C29929BB0A4}" dt="2024-08-23T16:40:22.395" v="1753" actId="14100"/>
        <pc:sldMkLst>
          <pc:docMk/>
          <pc:sldMk cId="919638872" sldId="283"/>
        </pc:sldMkLst>
        <pc:spChg chg="mod">
          <ac:chgData name="Mireilla Bikanga Ada" userId="b964f4d4-5927-4a33-a1eb-35030e652755" providerId="ADAL" clId="{991F6960-5F61-4534-9E9A-2C29929BB0A4}" dt="2024-08-23T16:40:09.226" v="1751" actId="1076"/>
          <ac:spMkLst>
            <pc:docMk/>
            <pc:sldMk cId="919638872" sldId="283"/>
            <ac:spMk id="2" creationId="{C3210122-DFA5-F0FC-6053-BEBDCD9109EE}"/>
          </ac:spMkLst>
        </pc:spChg>
        <pc:picChg chg="add mod">
          <ac:chgData name="Mireilla Bikanga Ada" userId="b964f4d4-5927-4a33-a1eb-35030e652755" providerId="ADAL" clId="{991F6960-5F61-4534-9E9A-2C29929BB0A4}" dt="2024-08-23T16:40:22.395" v="1753" actId="14100"/>
          <ac:picMkLst>
            <pc:docMk/>
            <pc:sldMk cId="919638872" sldId="283"/>
            <ac:picMk id="4" creationId="{0668C867-EE8E-1587-A5C5-A79854D69B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71DC-C090-2BDE-2ED9-9BB4C99B9B84}"/>
              </a:ext>
            </a:extLst>
          </p:cNvPr>
          <p:cNvSpPr>
            <a:spLocks noGrp="1"/>
          </p:cNvSpPr>
          <p:nvPr>
            <p:ph type="title"/>
          </p:nvPr>
        </p:nvSpPr>
        <p:spPr/>
        <p:txBody>
          <a:bodyPr/>
          <a:lstStyle/>
          <a:p>
            <a:r>
              <a:rPr lang="en-US" dirty="0"/>
              <a:t>Use </a:t>
            </a:r>
            <a:r>
              <a:rPr lang="en-US" dirty="0" err="1"/>
              <a:t>PyTorch</a:t>
            </a:r>
            <a:r>
              <a:rPr lang="en-US" dirty="0"/>
              <a:t> to build neural networks</a:t>
            </a:r>
            <a:endParaRPr lang="en-GB" dirty="0"/>
          </a:p>
        </p:txBody>
      </p:sp>
      <p:sp>
        <p:nvSpPr>
          <p:cNvPr id="3" name="Text Placeholder 2">
            <a:extLst>
              <a:ext uri="{FF2B5EF4-FFF2-40B4-BE49-F238E27FC236}">
                <a16:creationId xmlns:a16="http://schemas.microsoft.com/office/drawing/2014/main" id="{1BF1B6AD-8963-22FA-86D3-D0989539130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3859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D4D2-D051-58A2-FCE6-FFFCE830B8D0}"/>
              </a:ext>
            </a:extLst>
          </p:cNvPr>
          <p:cNvSpPr>
            <a:spLocks noGrp="1"/>
          </p:cNvSpPr>
          <p:nvPr>
            <p:ph type="title"/>
          </p:nvPr>
        </p:nvSpPr>
        <p:spPr>
          <a:xfrm>
            <a:off x="457200" y="274638"/>
            <a:ext cx="8229600" cy="160368"/>
          </a:xfrm>
        </p:spPr>
        <p:txBody>
          <a:bodyPr>
            <a:normAutofit fontScale="90000"/>
          </a:bodyPr>
          <a:lstStyle/>
          <a:p>
            <a:r>
              <a:rPr lang="en-GB" dirty="0"/>
              <a:t>Neural Network Training Process</a:t>
            </a:r>
          </a:p>
        </p:txBody>
      </p:sp>
      <p:sp>
        <p:nvSpPr>
          <p:cNvPr id="4" name="Content Placeholder 3">
            <a:extLst>
              <a:ext uri="{FF2B5EF4-FFF2-40B4-BE49-F238E27FC236}">
                <a16:creationId xmlns:a16="http://schemas.microsoft.com/office/drawing/2014/main" id="{92B4F25D-40BC-A499-6EBE-C6073200CEC0}"/>
              </a:ext>
            </a:extLst>
          </p:cNvPr>
          <p:cNvSpPr>
            <a:spLocks noGrp="1"/>
          </p:cNvSpPr>
          <p:nvPr>
            <p:ph sz="half" idx="2"/>
          </p:nvPr>
        </p:nvSpPr>
        <p:spPr>
          <a:xfrm>
            <a:off x="193964" y="824345"/>
            <a:ext cx="8492838" cy="5873287"/>
          </a:xfrm>
        </p:spPr>
        <p:txBody>
          <a:bodyPr>
            <a:normAutofit lnSpcReduction="10000"/>
          </a:bodyPr>
          <a:lstStyle/>
          <a:p>
            <a:pPr marL="0" indent="0">
              <a:buNone/>
            </a:pPr>
            <a:r>
              <a:rPr lang="en-US" b="1" dirty="0">
                <a:solidFill>
                  <a:srgbClr val="FF0000"/>
                </a:solidFill>
              </a:rPr>
              <a:t>Phase 3 - Implement</a:t>
            </a:r>
            <a:r>
              <a:rPr lang="en-US" dirty="0"/>
              <a:t> </a:t>
            </a:r>
            <a:r>
              <a:rPr lang="en-US" b="1" dirty="0">
                <a:solidFill>
                  <a:srgbClr val="FF0000"/>
                </a:solidFill>
              </a:rPr>
              <a:t>the training loop</a:t>
            </a:r>
            <a:r>
              <a:rPr lang="en-US" dirty="0"/>
              <a:t>: Core process where the neural network learns from data. It involves feeding input data through the network, calculating the loss, and adjusting the weights to minimize the loss. </a:t>
            </a:r>
          </a:p>
          <a:p>
            <a:pPr marL="0" indent="0">
              <a:buNone/>
            </a:pPr>
            <a:r>
              <a:rPr lang="en-US" dirty="0"/>
              <a:t>The steps are: </a:t>
            </a:r>
          </a:p>
          <a:p>
            <a:r>
              <a:rPr lang="en-US" b="1" dirty="0"/>
              <a:t>forward pass</a:t>
            </a:r>
            <a:r>
              <a:rPr lang="en-US" dirty="0"/>
              <a:t>: Pass the input data through the network to obtain predictions.</a:t>
            </a:r>
            <a:r>
              <a:rPr lang="en-GB" dirty="0"/>
              <a:t> </a:t>
            </a:r>
            <a:r>
              <a:rPr lang="en-GB" sz="2200" dirty="0">
                <a:latin typeface="Abadi Extra Light" panose="020B0204020104020204" pitchFamily="34" charset="0"/>
              </a:rPr>
              <a:t>outputs = model(inputs)</a:t>
            </a:r>
            <a:endParaRPr lang="en-US" sz="2200" dirty="0">
              <a:latin typeface="Abadi Extra Light" panose="020B0204020104020204" pitchFamily="34" charset="0"/>
            </a:endParaRPr>
          </a:p>
          <a:p>
            <a:r>
              <a:rPr lang="en-US" b="1" dirty="0"/>
              <a:t>Compute loss</a:t>
            </a:r>
            <a:r>
              <a:rPr lang="en-US" dirty="0"/>
              <a:t>: Calculate the loss using the loss function. </a:t>
            </a:r>
            <a:r>
              <a:rPr lang="en-GB" sz="2200" dirty="0">
                <a:latin typeface="Abadi Extra Light" panose="020B0204020104020204" pitchFamily="34" charset="0"/>
              </a:rPr>
              <a:t>loss = criterion(outputs, targets)</a:t>
            </a:r>
            <a:endParaRPr lang="en-US" sz="2200" dirty="0">
              <a:latin typeface="Abadi Extra Light" panose="020B0204020104020204" pitchFamily="34" charset="0"/>
            </a:endParaRPr>
          </a:p>
          <a:p>
            <a:r>
              <a:rPr lang="en-US" b="1" dirty="0"/>
              <a:t>backpropagation</a:t>
            </a:r>
            <a:r>
              <a:rPr lang="en-US" dirty="0"/>
              <a:t>: Compute the gradients of the loss with respect to the model's parameters. </a:t>
            </a:r>
            <a:r>
              <a:rPr lang="en-US" sz="2200" dirty="0" err="1">
                <a:latin typeface="Abadi Extra Light" panose="020B0204020104020204" pitchFamily="34" charset="0"/>
              </a:rPr>
              <a:t>loss.backward</a:t>
            </a:r>
            <a:r>
              <a:rPr lang="en-US" sz="2200" dirty="0">
                <a:latin typeface="Abadi Extra Light" panose="020B0204020104020204" pitchFamily="34" charset="0"/>
              </a:rPr>
              <a:t>()</a:t>
            </a:r>
          </a:p>
          <a:p>
            <a:r>
              <a:rPr lang="en-US" b="1" dirty="0"/>
              <a:t>Update Weights</a:t>
            </a:r>
            <a:r>
              <a:rPr lang="en-US" dirty="0"/>
              <a:t>: Use the optimizer to update the weights based on the computed gradients. </a:t>
            </a:r>
            <a:r>
              <a:rPr lang="en-US" sz="2200" dirty="0" err="1">
                <a:latin typeface="Abadi Extra Light" panose="020B0204020104020204" pitchFamily="34" charset="0"/>
              </a:rPr>
              <a:t>optimizer.step</a:t>
            </a:r>
            <a:r>
              <a:rPr lang="en-US" sz="2200" dirty="0">
                <a:latin typeface="Abadi Extra Light" panose="020B0204020104020204" pitchFamily="34" charset="0"/>
              </a:rPr>
              <a:t>()</a:t>
            </a:r>
          </a:p>
          <a:p>
            <a:endParaRPr lang="en-GB" dirty="0"/>
          </a:p>
        </p:txBody>
      </p:sp>
    </p:spTree>
    <p:extLst>
      <p:ext uri="{BB962C8B-B14F-4D97-AF65-F5344CB8AC3E}">
        <p14:creationId xmlns:p14="http://schemas.microsoft.com/office/powerpoint/2010/main" val="302976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0B04-C11D-3295-D899-E16B291AC56E}"/>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D8965FA9-56FC-1FD0-FC80-D59A646AC514}"/>
              </a:ext>
            </a:extLst>
          </p:cNvPr>
          <p:cNvSpPr>
            <a:spLocks noGrp="1"/>
          </p:cNvSpPr>
          <p:nvPr>
            <p:ph sz="half" idx="1"/>
          </p:nvPr>
        </p:nvSpPr>
        <p:spPr>
          <a:xfrm>
            <a:off x="457199" y="1600200"/>
            <a:ext cx="8098325" cy="4525963"/>
          </a:xfrm>
        </p:spPr>
        <p:txBody>
          <a:bodyPr/>
          <a:lstStyle/>
          <a:p>
            <a:r>
              <a:rPr lang="en-US" dirty="0" err="1"/>
              <a:t>Conda</a:t>
            </a:r>
            <a:endParaRPr lang="en-US" dirty="0"/>
          </a:p>
          <a:p>
            <a:r>
              <a:rPr lang="en-US" dirty="0"/>
              <a:t>Google </a:t>
            </a:r>
            <a:r>
              <a:rPr lang="en-US" dirty="0" err="1"/>
              <a:t>Colab</a:t>
            </a:r>
            <a:endParaRPr lang="en-US" dirty="0"/>
          </a:p>
          <a:p>
            <a:r>
              <a:rPr lang="en-US" dirty="0" err="1"/>
              <a:t>PyTorch</a:t>
            </a:r>
            <a:endParaRPr lang="en-GB" dirty="0"/>
          </a:p>
        </p:txBody>
      </p:sp>
    </p:spTree>
    <p:extLst>
      <p:ext uri="{BB962C8B-B14F-4D97-AF65-F5344CB8AC3E}">
        <p14:creationId xmlns:p14="http://schemas.microsoft.com/office/powerpoint/2010/main" val="102501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BA62-7E80-8FF8-4C2C-B6E9CD677A6C}"/>
              </a:ext>
            </a:extLst>
          </p:cNvPr>
          <p:cNvSpPr>
            <a:spLocks noGrp="1"/>
          </p:cNvSpPr>
          <p:nvPr>
            <p:ph type="title"/>
          </p:nvPr>
        </p:nvSpPr>
        <p:spPr>
          <a:xfrm>
            <a:off x="84338" y="194738"/>
            <a:ext cx="8229600" cy="382310"/>
          </a:xfrm>
        </p:spPr>
        <p:txBody>
          <a:bodyPr>
            <a:normAutofit fontScale="90000"/>
          </a:bodyPr>
          <a:lstStyle/>
          <a:p>
            <a:r>
              <a:rPr lang="en-GB" dirty="0"/>
              <a:t>Key Concepts in </a:t>
            </a:r>
            <a:r>
              <a:rPr lang="en-GB" dirty="0" err="1"/>
              <a:t>PyTorch</a:t>
            </a:r>
            <a:endParaRPr lang="en-GB" dirty="0"/>
          </a:p>
        </p:txBody>
      </p:sp>
      <p:sp>
        <p:nvSpPr>
          <p:cNvPr id="3" name="Content Placeholder 2">
            <a:extLst>
              <a:ext uri="{FF2B5EF4-FFF2-40B4-BE49-F238E27FC236}">
                <a16:creationId xmlns:a16="http://schemas.microsoft.com/office/drawing/2014/main" id="{2CAA45B2-EAB3-7486-A6E4-629235174615}"/>
              </a:ext>
            </a:extLst>
          </p:cNvPr>
          <p:cNvSpPr>
            <a:spLocks noGrp="1"/>
          </p:cNvSpPr>
          <p:nvPr>
            <p:ph sz="half" idx="1"/>
          </p:nvPr>
        </p:nvSpPr>
        <p:spPr>
          <a:xfrm>
            <a:off x="457200" y="1162976"/>
            <a:ext cx="4038600" cy="4963188"/>
          </a:xfrm>
        </p:spPr>
        <p:txBody>
          <a:bodyPr>
            <a:normAutofit fontScale="70000" lnSpcReduction="20000"/>
          </a:bodyPr>
          <a:lstStyle/>
          <a:p>
            <a:r>
              <a:rPr lang="en-US" b="1" dirty="0" err="1"/>
              <a:t>PyTorch</a:t>
            </a:r>
            <a:r>
              <a:rPr lang="en-US" dirty="0"/>
              <a:t> is an open-source deep learning framework.</a:t>
            </a:r>
          </a:p>
          <a:p>
            <a:endParaRPr lang="en-US" dirty="0"/>
          </a:p>
          <a:p>
            <a:r>
              <a:rPr lang="en-US" dirty="0"/>
              <a:t>Allow flexible, dynamic computation graph, and ease of use.</a:t>
            </a:r>
          </a:p>
          <a:p>
            <a:endParaRPr lang="en-US" dirty="0"/>
          </a:p>
          <a:p>
            <a:r>
              <a:rPr lang="en-US" dirty="0" err="1"/>
              <a:t>PyTorch</a:t>
            </a:r>
            <a:r>
              <a:rPr lang="en-US" dirty="0"/>
              <a:t> is widely used in both academia and industry for research and production.</a:t>
            </a:r>
          </a:p>
          <a:p>
            <a:pPr marL="0" indent="0">
              <a:buNone/>
            </a:pPr>
            <a:endParaRPr lang="en-US" dirty="0"/>
          </a:p>
          <a:p>
            <a:r>
              <a:rPr lang="en-US" dirty="0"/>
              <a:t>Integration with Python: </a:t>
            </a:r>
            <a:r>
              <a:rPr lang="en-US" dirty="0" err="1"/>
              <a:t>PyTorch</a:t>
            </a:r>
            <a:r>
              <a:rPr lang="en-US" dirty="0"/>
              <a:t> operates more like a Python library than a framework.</a:t>
            </a:r>
            <a:endParaRPr lang="en-GB" dirty="0"/>
          </a:p>
        </p:txBody>
      </p:sp>
      <p:sp>
        <p:nvSpPr>
          <p:cNvPr id="4" name="Content Placeholder 3">
            <a:extLst>
              <a:ext uri="{FF2B5EF4-FFF2-40B4-BE49-F238E27FC236}">
                <a16:creationId xmlns:a16="http://schemas.microsoft.com/office/drawing/2014/main" id="{0DCDE49E-AF7E-A32A-A50A-A802DA6B6281}"/>
              </a:ext>
            </a:extLst>
          </p:cNvPr>
          <p:cNvSpPr>
            <a:spLocks noGrp="1"/>
          </p:cNvSpPr>
          <p:nvPr>
            <p:ph sz="half" idx="2"/>
          </p:nvPr>
        </p:nvSpPr>
        <p:spPr>
          <a:xfrm>
            <a:off x="4648200" y="1003178"/>
            <a:ext cx="4038600" cy="5122986"/>
          </a:xfrm>
        </p:spPr>
        <p:txBody>
          <a:bodyPr>
            <a:normAutofit fontScale="70000" lnSpcReduction="20000"/>
          </a:bodyPr>
          <a:lstStyle/>
          <a:p>
            <a:r>
              <a:rPr lang="en-GB" b="1" dirty="0"/>
              <a:t>Tensors: </a:t>
            </a:r>
            <a:r>
              <a:rPr lang="en-GB" dirty="0"/>
              <a:t>Multi-dimensional arrays that are the fundamental building blocks in </a:t>
            </a:r>
            <a:r>
              <a:rPr lang="en-GB" dirty="0" err="1"/>
              <a:t>PyTorch</a:t>
            </a:r>
            <a:r>
              <a:rPr lang="en-GB" dirty="0"/>
              <a:t>.</a:t>
            </a:r>
          </a:p>
          <a:p>
            <a:endParaRPr lang="en-GB" dirty="0"/>
          </a:p>
          <a:p>
            <a:r>
              <a:rPr lang="en-GB" b="1" dirty="0" err="1"/>
              <a:t>Autograd</a:t>
            </a:r>
            <a:r>
              <a:rPr lang="en-GB" b="1" dirty="0"/>
              <a:t>: </a:t>
            </a:r>
            <a:r>
              <a:rPr lang="en-GB" dirty="0"/>
              <a:t>Automatic differentiation system for computing gradients (t</a:t>
            </a:r>
            <a:r>
              <a:rPr lang="en-US" dirty="0"/>
              <a:t>hat powers neural network training)</a:t>
            </a:r>
            <a:r>
              <a:rPr lang="en-GB" dirty="0"/>
              <a:t>.</a:t>
            </a:r>
          </a:p>
          <a:p>
            <a:endParaRPr lang="en-GB" dirty="0"/>
          </a:p>
          <a:p>
            <a:r>
              <a:rPr lang="en-GB" b="1" dirty="0"/>
              <a:t>NN Module: </a:t>
            </a:r>
            <a:r>
              <a:rPr lang="en-GB" dirty="0"/>
              <a:t>The core building block for creating neural networks.</a:t>
            </a:r>
          </a:p>
          <a:p>
            <a:endParaRPr lang="en-GB" dirty="0"/>
          </a:p>
          <a:p>
            <a:r>
              <a:rPr lang="en-GB" b="1" dirty="0"/>
              <a:t>Optimizers: </a:t>
            </a:r>
            <a:r>
              <a:rPr lang="en-GB" dirty="0"/>
              <a:t>Algorithms for adjusting the parameters of the network to minimize loss.</a:t>
            </a:r>
          </a:p>
        </p:txBody>
      </p:sp>
    </p:spTree>
    <p:extLst>
      <p:ext uri="{BB962C8B-B14F-4D97-AF65-F5344CB8AC3E}">
        <p14:creationId xmlns:p14="http://schemas.microsoft.com/office/powerpoint/2010/main" val="187374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E179-00B4-294C-32CA-35EEAA84D1B3}"/>
              </a:ext>
            </a:extLst>
          </p:cNvPr>
          <p:cNvSpPr>
            <a:spLocks noGrp="1"/>
          </p:cNvSpPr>
          <p:nvPr>
            <p:ph type="title"/>
          </p:nvPr>
        </p:nvSpPr>
        <p:spPr>
          <a:xfrm>
            <a:off x="90535" y="274637"/>
            <a:ext cx="8596265" cy="694083"/>
          </a:xfrm>
        </p:spPr>
        <p:txBody>
          <a:bodyPr>
            <a:noAutofit/>
          </a:bodyPr>
          <a:lstStyle/>
          <a:p>
            <a:r>
              <a:rPr lang="en-US" sz="4000" dirty="0"/>
              <a:t>How to Install </a:t>
            </a:r>
            <a:r>
              <a:rPr lang="en-US" sz="4000" dirty="0" err="1"/>
              <a:t>PyTorch</a:t>
            </a:r>
            <a:r>
              <a:rPr lang="en-US" sz="4000" dirty="0"/>
              <a:t> in Anaconda with </a:t>
            </a:r>
            <a:r>
              <a:rPr lang="en-US" sz="4000" dirty="0" err="1"/>
              <a:t>Conda</a:t>
            </a:r>
            <a:r>
              <a:rPr lang="en-US" sz="4000" dirty="0"/>
              <a:t> or Pip</a:t>
            </a:r>
            <a:endParaRPr lang="en-GB" sz="4000" dirty="0"/>
          </a:p>
        </p:txBody>
      </p:sp>
      <p:sp>
        <p:nvSpPr>
          <p:cNvPr id="3" name="Content Placeholder 2">
            <a:extLst>
              <a:ext uri="{FF2B5EF4-FFF2-40B4-BE49-F238E27FC236}">
                <a16:creationId xmlns:a16="http://schemas.microsoft.com/office/drawing/2014/main" id="{3DA3E602-2BD4-CE73-1E81-909999D3A4B9}"/>
              </a:ext>
            </a:extLst>
          </p:cNvPr>
          <p:cNvSpPr>
            <a:spLocks noGrp="1"/>
          </p:cNvSpPr>
          <p:nvPr>
            <p:ph sz="half" idx="1"/>
          </p:nvPr>
        </p:nvSpPr>
        <p:spPr>
          <a:xfrm>
            <a:off x="457199" y="1385181"/>
            <a:ext cx="8469517" cy="5332489"/>
          </a:xfrm>
          <a:custGeom>
            <a:avLst/>
            <a:gdLst>
              <a:gd name="connsiteX0" fmla="*/ 0 w 8469517"/>
              <a:gd name="connsiteY0" fmla="*/ 0 h 5332489"/>
              <a:gd name="connsiteX1" fmla="*/ 734025 w 8469517"/>
              <a:gd name="connsiteY1" fmla="*/ 0 h 5332489"/>
              <a:gd name="connsiteX2" fmla="*/ 1383354 w 8469517"/>
              <a:gd name="connsiteY2" fmla="*/ 0 h 5332489"/>
              <a:gd name="connsiteX3" fmla="*/ 2117379 w 8469517"/>
              <a:gd name="connsiteY3" fmla="*/ 0 h 5332489"/>
              <a:gd name="connsiteX4" fmla="*/ 2682014 w 8469517"/>
              <a:gd name="connsiteY4" fmla="*/ 0 h 5332489"/>
              <a:gd name="connsiteX5" fmla="*/ 3331343 w 8469517"/>
              <a:gd name="connsiteY5" fmla="*/ 0 h 5332489"/>
              <a:gd name="connsiteX6" fmla="*/ 3895978 w 8469517"/>
              <a:gd name="connsiteY6" fmla="*/ 0 h 5332489"/>
              <a:gd name="connsiteX7" fmla="*/ 4460612 w 8469517"/>
              <a:gd name="connsiteY7" fmla="*/ 0 h 5332489"/>
              <a:gd name="connsiteX8" fmla="*/ 5025247 w 8469517"/>
              <a:gd name="connsiteY8" fmla="*/ 0 h 5332489"/>
              <a:gd name="connsiteX9" fmla="*/ 5335796 w 8469517"/>
              <a:gd name="connsiteY9" fmla="*/ 0 h 5332489"/>
              <a:gd name="connsiteX10" fmla="*/ 5985125 w 8469517"/>
              <a:gd name="connsiteY10" fmla="*/ 0 h 5332489"/>
              <a:gd name="connsiteX11" fmla="*/ 6295674 w 8469517"/>
              <a:gd name="connsiteY11" fmla="*/ 0 h 5332489"/>
              <a:gd name="connsiteX12" fmla="*/ 6860309 w 8469517"/>
              <a:gd name="connsiteY12" fmla="*/ 0 h 5332489"/>
              <a:gd name="connsiteX13" fmla="*/ 7594334 w 8469517"/>
              <a:gd name="connsiteY13" fmla="*/ 0 h 5332489"/>
              <a:gd name="connsiteX14" fmla="*/ 8469517 w 8469517"/>
              <a:gd name="connsiteY14" fmla="*/ 0 h 5332489"/>
              <a:gd name="connsiteX15" fmla="*/ 8469517 w 8469517"/>
              <a:gd name="connsiteY15" fmla="*/ 645824 h 5332489"/>
              <a:gd name="connsiteX16" fmla="*/ 8469517 w 8469517"/>
              <a:gd name="connsiteY16" fmla="*/ 1131673 h 5332489"/>
              <a:gd name="connsiteX17" fmla="*/ 8469517 w 8469517"/>
              <a:gd name="connsiteY17" fmla="*/ 1617522 h 5332489"/>
              <a:gd name="connsiteX18" fmla="*/ 8469517 w 8469517"/>
              <a:gd name="connsiteY18" fmla="*/ 2210020 h 5332489"/>
              <a:gd name="connsiteX19" fmla="*/ 8469517 w 8469517"/>
              <a:gd name="connsiteY19" fmla="*/ 2802519 h 5332489"/>
              <a:gd name="connsiteX20" fmla="*/ 8469517 w 8469517"/>
              <a:gd name="connsiteY20" fmla="*/ 3341693 h 5332489"/>
              <a:gd name="connsiteX21" fmla="*/ 8469517 w 8469517"/>
              <a:gd name="connsiteY21" fmla="*/ 4040842 h 5332489"/>
              <a:gd name="connsiteX22" fmla="*/ 8469517 w 8469517"/>
              <a:gd name="connsiteY22" fmla="*/ 4526691 h 5332489"/>
              <a:gd name="connsiteX23" fmla="*/ 8469517 w 8469517"/>
              <a:gd name="connsiteY23" fmla="*/ 5332489 h 5332489"/>
              <a:gd name="connsiteX24" fmla="*/ 8074273 w 8469517"/>
              <a:gd name="connsiteY24" fmla="*/ 5332489 h 5332489"/>
              <a:gd name="connsiteX25" fmla="*/ 7763724 w 8469517"/>
              <a:gd name="connsiteY25" fmla="*/ 5332489 h 5332489"/>
              <a:gd name="connsiteX26" fmla="*/ 7029699 w 8469517"/>
              <a:gd name="connsiteY26" fmla="*/ 5332489 h 5332489"/>
              <a:gd name="connsiteX27" fmla="*/ 6549760 w 8469517"/>
              <a:gd name="connsiteY27" fmla="*/ 5332489 h 5332489"/>
              <a:gd name="connsiteX28" fmla="*/ 5900430 w 8469517"/>
              <a:gd name="connsiteY28" fmla="*/ 5332489 h 5332489"/>
              <a:gd name="connsiteX29" fmla="*/ 5589881 w 8469517"/>
              <a:gd name="connsiteY29" fmla="*/ 5332489 h 5332489"/>
              <a:gd name="connsiteX30" fmla="*/ 4855856 w 8469517"/>
              <a:gd name="connsiteY30" fmla="*/ 5332489 h 5332489"/>
              <a:gd name="connsiteX31" fmla="*/ 4375917 w 8469517"/>
              <a:gd name="connsiteY31" fmla="*/ 5332489 h 5332489"/>
              <a:gd name="connsiteX32" fmla="*/ 3811283 w 8469517"/>
              <a:gd name="connsiteY32" fmla="*/ 5332489 h 5332489"/>
              <a:gd name="connsiteX33" fmla="*/ 3416039 w 8469517"/>
              <a:gd name="connsiteY33" fmla="*/ 5332489 h 5332489"/>
              <a:gd name="connsiteX34" fmla="*/ 2766709 w 8469517"/>
              <a:gd name="connsiteY34" fmla="*/ 5332489 h 5332489"/>
              <a:gd name="connsiteX35" fmla="*/ 2032684 w 8469517"/>
              <a:gd name="connsiteY35" fmla="*/ 5332489 h 5332489"/>
              <a:gd name="connsiteX36" fmla="*/ 1552745 w 8469517"/>
              <a:gd name="connsiteY36" fmla="*/ 5332489 h 5332489"/>
              <a:gd name="connsiteX37" fmla="*/ 818720 w 8469517"/>
              <a:gd name="connsiteY37" fmla="*/ 5332489 h 5332489"/>
              <a:gd name="connsiteX38" fmla="*/ 0 w 8469517"/>
              <a:gd name="connsiteY38" fmla="*/ 5332489 h 5332489"/>
              <a:gd name="connsiteX39" fmla="*/ 0 w 8469517"/>
              <a:gd name="connsiteY39" fmla="*/ 4633340 h 5332489"/>
              <a:gd name="connsiteX40" fmla="*/ 0 w 8469517"/>
              <a:gd name="connsiteY40" fmla="*/ 3987517 h 5332489"/>
              <a:gd name="connsiteX41" fmla="*/ 0 w 8469517"/>
              <a:gd name="connsiteY41" fmla="*/ 3395018 h 5332489"/>
              <a:gd name="connsiteX42" fmla="*/ 0 w 8469517"/>
              <a:gd name="connsiteY42" fmla="*/ 2749194 h 5332489"/>
              <a:gd name="connsiteX43" fmla="*/ 0 w 8469517"/>
              <a:gd name="connsiteY43" fmla="*/ 2103371 h 5332489"/>
              <a:gd name="connsiteX44" fmla="*/ 0 w 8469517"/>
              <a:gd name="connsiteY44" fmla="*/ 1404222 h 5332489"/>
              <a:gd name="connsiteX45" fmla="*/ 0 w 8469517"/>
              <a:gd name="connsiteY45" fmla="*/ 971698 h 5332489"/>
              <a:gd name="connsiteX46" fmla="*/ 0 w 8469517"/>
              <a:gd name="connsiteY46" fmla="*/ 539174 h 5332489"/>
              <a:gd name="connsiteX47" fmla="*/ 0 w 8469517"/>
              <a:gd name="connsiteY47" fmla="*/ 0 h 533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469517" h="5332489" fill="none" extrusionOk="0">
                <a:moveTo>
                  <a:pt x="0" y="0"/>
                </a:moveTo>
                <a:cubicBezTo>
                  <a:pt x="164772" y="-4667"/>
                  <a:pt x="446051" y="74103"/>
                  <a:pt x="734025" y="0"/>
                </a:cubicBezTo>
                <a:cubicBezTo>
                  <a:pt x="1022000" y="-74103"/>
                  <a:pt x="1241888" y="55644"/>
                  <a:pt x="1383354" y="0"/>
                </a:cubicBezTo>
                <a:cubicBezTo>
                  <a:pt x="1524820" y="-55644"/>
                  <a:pt x="1967124" y="16166"/>
                  <a:pt x="2117379" y="0"/>
                </a:cubicBezTo>
                <a:cubicBezTo>
                  <a:pt x="2267635" y="-16166"/>
                  <a:pt x="2432452" y="44553"/>
                  <a:pt x="2682014" y="0"/>
                </a:cubicBezTo>
                <a:cubicBezTo>
                  <a:pt x="2931577" y="-44553"/>
                  <a:pt x="3080616" y="10222"/>
                  <a:pt x="3331343" y="0"/>
                </a:cubicBezTo>
                <a:cubicBezTo>
                  <a:pt x="3582070" y="-10222"/>
                  <a:pt x="3689758" y="11079"/>
                  <a:pt x="3895978" y="0"/>
                </a:cubicBezTo>
                <a:cubicBezTo>
                  <a:pt x="4102198" y="-11079"/>
                  <a:pt x="4212377" y="59137"/>
                  <a:pt x="4460612" y="0"/>
                </a:cubicBezTo>
                <a:cubicBezTo>
                  <a:pt x="4708847" y="-59137"/>
                  <a:pt x="4814642" y="66225"/>
                  <a:pt x="5025247" y="0"/>
                </a:cubicBezTo>
                <a:cubicBezTo>
                  <a:pt x="5235852" y="-66225"/>
                  <a:pt x="5212602" y="32352"/>
                  <a:pt x="5335796" y="0"/>
                </a:cubicBezTo>
                <a:cubicBezTo>
                  <a:pt x="5458990" y="-32352"/>
                  <a:pt x="5839056" y="14706"/>
                  <a:pt x="5985125" y="0"/>
                </a:cubicBezTo>
                <a:cubicBezTo>
                  <a:pt x="6131194" y="-14706"/>
                  <a:pt x="6197355" y="36098"/>
                  <a:pt x="6295674" y="0"/>
                </a:cubicBezTo>
                <a:cubicBezTo>
                  <a:pt x="6393993" y="-36098"/>
                  <a:pt x="6701375" y="14934"/>
                  <a:pt x="6860309" y="0"/>
                </a:cubicBezTo>
                <a:cubicBezTo>
                  <a:pt x="7019243" y="-14934"/>
                  <a:pt x="7263688" y="2627"/>
                  <a:pt x="7594334" y="0"/>
                </a:cubicBezTo>
                <a:cubicBezTo>
                  <a:pt x="7924981" y="-2627"/>
                  <a:pt x="8195247" y="86500"/>
                  <a:pt x="8469517" y="0"/>
                </a:cubicBezTo>
                <a:cubicBezTo>
                  <a:pt x="8499771" y="225887"/>
                  <a:pt x="8403087" y="514665"/>
                  <a:pt x="8469517" y="645824"/>
                </a:cubicBezTo>
                <a:cubicBezTo>
                  <a:pt x="8535947" y="776983"/>
                  <a:pt x="8415188" y="958518"/>
                  <a:pt x="8469517" y="1131673"/>
                </a:cubicBezTo>
                <a:cubicBezTo>
                  <a:pt x="8523846" y="1304828"/>
                  <a:pt x="8453880" y="1422483"/>
                  <a:pt x="8469517" y="1617522"/>
                </a:cubicBezTo>
                <a:cubicBezTo>
                  <a:pt x="8485154" y="1812561"/>
                  <a:pt x="8423811" y="2069417"/>
                  <a:pt x="8469517" y="2210020"/>
                </a:cubicBezTo>
                <a:cubicBezTo>
                  <a:pt x="8515223" y="2350623"/>
                  <a:pt x="8414003" y="2553930"/>
                  <a:pt x="8469517" y="2802519"/>
                </a:cubicBezTo>
                <a:cubicBezTo>
                  <a:pt x="8525031" y="3051108"/>
                  <a:pt x="8420411" y="3080611"/>
                  <a:pt x="8469517" y="3341693"/>
                </a:cubicBezTo>
                <a:cubicBezTo>
                  <a:pt x="8518623" y="3602775"/>
                  <a:pt x="8445594" y="3773236"/>
                  <a:pt x="8469517" y="4040842"/>
                </a:cubicBezTo>
                <a:cubicBezTo>
                  <a:pt x="8493440" y="4308448"/>
                  <a:pt x="8455411" y="4387194"/>
                  <a:pt x="8469517" y="4526691"/>
                </a:cubicBezTo>
                <a:cubicBezTo>
                  <a:pt x="8483623" y="4666188"/>
                  <a:pt x="8459196" y="5033344"/>
                  <a:pt x="8469517" y="5332489"/>
                </a:cubicBezTo>
                <a:cubicBezTo>
                  <a:pt x="8316269" y="5346062"/>
                  <a:pt x="8213673" y="5289788"/>
                  <a:pt x="8074273" y="5332489"/>
                </a:cubicBezTo>
                <a:cubicBezTo>
                  <a:pt x="7934873" y="5375190"/>
                  <a:pt x="7863595" y="5309890"/>
                  <a:pt x="7763724" y="5332489"/>
                </a:cubicBezTo>
                <a:cubicBezTo>
                  <a:pt x="7663853" y="5355088"/>
                  <a:pt x="7387945" y="5317029"/>
                  <a:pt x="7029699" y="5332489"/>
                </a:cubicBezTo>
                <a:cubicBezTo>
                  <a:pt x="6671454" y="5347949"/>
                  <a:pt x="6733034" y="5328978"/>
                  <a:pt x="6549760" y="5332489"/>
                </a:cubicBezTo>
                <a:cubicBezTo>
                  <a:pt x="6366486" y="5336000"/>
                  <a:pt x="6043910" y="5267362"/>
                  <a:pt x="5900430" y="5332489"/>
                </a:cubicBezTo>
                <a:cubicBezTo>
                  <a:pt x="5756950" y="5397616"/>
                  <a:pt x="5671480" y="5299562"/>
                  <a:pt x="5589881" y="5332489"/>
                </a:cubicBezTo>
                <a:cubicBezTo>
                  <a:pt x="5508282" y="5365416"/>
                  <a:pt x="5204182" y="5250908"/>
                  <a:pt x="4855856" y="5332489"/>
                </a:cubicBezTo>
                <a:cubicBezTo>
                  <a:pt x="4507531" y="5414070"/>
                  <a:pt x="4546562" y="5305651"/>
                  <a:pt x="4375917" y="5332489"/>
                </a:cubicBezTo>
                <a:cubicBezTo>
                  <a:pt x="4205272" y="5359327"/>
                  <a:pt x="3955770" y="5319428"/>
                  <a:pt x="3811283" y="5332489"/>
                </a:cubicBezTo>
                <a:cubicBezTo>
                  <a:pt x="3666796" y="5345550"/>
                  <a:pt x="3605519" y="5324660"/>
                  <a:pt x="3416039" y="5332489"/>
                </a:cubicBezTo>
                <a:cubicBezTo>
                  <a:pt x="3226559" y="5340318"/>
                  <a:pt x="2901086" y="5267172"/>
                  <a:pt x="2766709" y="5332489"/>
                </a:cubicBezTo>
                <a:cubicBezTo>
                  <a:pt x="2632332" y="5397806"/>
                  <a:pt x="2377290" y="5252149"/>
                  <a:pt x="2032684" y="5332489"/>
                </a:cubicBezTo>
                <a:cubicBezTo>
                  <a:pt x="1688079" y="5412829"/>
                  <a:pt x="1757251" y="5316503"/>
                  <a:pt x="1552745" y="5332489"/>
                </a:cubicBezTo>
                <a:cubicBezTo>
                  <a:pt x="1348239" y="5348475"/>
                  <a:pt x="1093056" y="5280556"/>
                  <a:pt x="818720" y="5332489"/>
                </a:cubicBezTo>
                <a:cubicBezTo>
                  <a:pt x="544385" y="5384422"/>
                  <a:pt x="266823" y="5319932"/>
                  <a:pt x="0" y="5332489"/>
                </a:cubicBezTo>
                <a:cubicBezTo>
                  <a:pt x="-48766" y="5004139"/>
                  <a:pt x="7360" y="4911769"/>
                  <a:pt x="0" y="4633340"/>
                </a:cubicBezTo>
                <a:cubicBezTo>
                  <a:pt x="-7360" y="4354911"/>
                  <a:pt x="69113" y="4139475"/>
                  <a:pt x="0" y="3987517"/>
                </a:cubicBezTo>
                <a:cubicBezTo>
                  <a:pt x="-69113" y="3835559"/>
                  <a:pt x="35217" y="3663527"/>
                  <a:pt x="0" y="3395018"/>
                </a:cubicBezTo>
                <a:cubicBezTo>
                  <a:pt x="-35217" y="3126509"/>
                  <a:pt x="18687" y="3015363"/>
                  <a:pt x="0" y="2749194"/>
                </a:cubicBezTo>
                <a:cubicBezTo>
                  <a:pt x="-18687" y="2483025"/>
                  <a:pt x="40225" y="2237006"/>
                  <a:pt x="0" y="2103371"/>
                </a:cubicBezTo>
                <a:cubicBezTo>
                  <a:pt x="-40225" y="1969736"/>
                  <a:pt x="23869" y="1603316"/>
                  <a:pt x="0" y="1404222"/>
                </a:cubicBezTo>
                <a:cubicBezTo>
                  <a:pt x="-23869" y="1205128"/>
                  <a:pt x="43159" y="1123173"/>
                  <a:pt x="0" y="971698"/>
                </a:cubicBezTo>
                <a:cubicBezTo>
                  <a:pt x="-43159" y="820223"/>
                  <a:pt x="9401" y="658442"/>
                  <a:pt x="0" y="539174"/>
                </a:cubicBezTo>
                <a:cubicBezTo>
                  <a:pt x="-9401" y="419906"/>
                  <a:pt x="24541" y="143492"/>
                  <a:pt x="0" y="0"/>
                </a:cubicBezTo>
                <a:close/>
              </a:path>
              <a:path w="8469517" h="5332489" stroke="0" extrusionOk="0">
                <a:moveTo>
                  <a:pt x="0" y="0"/>
                </a:moveTo>
                <a:cubicBezTo>
                  <a:pt x="234537" y="-53243"/>
                  <a:pt x="364416" y="44460"/>
                  <a:pt x="479939" y="0"/>
                </a:cubicBezTo>
                <a:cubicBezTo>
                  <a:pt x="595462" y="-44460"/>
                  <a:pt x="697967" y="34461"/>
                  <a:pt x="790488" y="0"/>
                </a:cubicBezTo>
                <a:cubicBezTo>
                  <a:pt x="883009" y="-34461"/>
                  <a:pt x="1203617" y="65435"/>
                  <a:pt x="1524513" y="0"/>
                </a:cubicBezTo>
                <a:cubicBezTo>
                  <a:pt x="1845409" y="-65435"/>
                  <a:pt x="1795982" y="35167"/>
                  <a:pt x="2004452" y="0"/>
                </a:cubicBezTo>
                <a:cubicBezTo>
                  <a:pt x="2212922" y="-35167"/>
                  <a:pt x="2350523" y="26708"/>
                  <a:pt x="2484392" y="0"/>
                </a:cubicBezTo>
                <a:cubicBezTo>
                  <a:pt x="2618261" y="-26708"/>
                  <a:pt x="2861205" y="32591"/>
                  <a:pt x="3218416" y="0"/>
                </a:cubicBezTo>
                <a:cubicBezTo>
                  <a:pt x="3575627" y="-32591"/>
                  <a:pt x="3522951" y="40904"/>
                  <a:pt x="3613661" y="0"/>
                </a:cubicBezTo>
                <a:cubicBezTo>
                  <a:pt x="3704372" y="-40904"/>
                  <a:pt x="4056500" y="19173"/>
                  <a:pt x="4347685" y="0"/>
                </a:cubicBezTo>
                <a:cubicBezTo>
                  <a:pt x="4638870" y="-19173"/>
                  <a:pt x="4734664" y="6412"/>
                  <a:pt x="5081710" y="0"/>
                </a:cubicBezTo>
                <a:cubicBezTo>
                  <a:pt x="5428757" y="-6412"/>
                  <a:pt x="5376911" y="8109"/>
                  <a:pt x="5646345" y="0"/>
                </a:cubicBezTo>
                <a:cubicBezTo>
                  <a:pt x="5915780" y="-8109"/>
                  <a:pt x="6092923" y="75079"/>
                  <a:pt x="6380369" y="0"/>
                </a:cubicBezTo>
                <a:cubicBezTo>
                  <a:pt x="6667815" y="-75079"/>
                  <a:pt x="6741533" y="20220"/>
                  <a:pt x="6860309" y="0"/>
                </a:cubicBezTo>
                <a:cubicBezTo>
                  <a:pt x="6979085" y="-20220"/>
                  <a:pt x="7116092" y="42040"/>
                  <a:pt x="7340248" y="0"/>
                </a:cubicBezTo>
                <a:cubicBezTo>
                  <a:pt x="7564404" y="-42040"/>
                  <a:pt x="7706650" y="31282"/>
                  <a:pt x="7989578" y="0"/>
                </a:cubicBezTo>
                <a:cubicBezTo>
                  <a:pt x="8272506" y="-31282"/>
                  <a:pt x="8340273" y="13448"/>
                  <a:pt x="8469517" y="0"/>
                </a:cubicBezTo>
                <a:cubicBezTo>
                  <a:pt x="8495009" y="252808"/>
                  <a:pt x="8446223" y="397841"/>
                  <a:pt x="8469517" y="699149"/>
                </a:cubicBezTo>
                <a:cubicBezTo>
                  <a:pt x="8492811" y="1000457"/>
                  <a:pt x="8436242" y="1162830"/>
                  <a:pt x="8469517" y="1344972"/>
                </a:cubicBezTo>
                <a:cubicBezTo>
                  <a:pt x="8502792" y="1527114"/>
                  <a:pt x="8468778" y="1762224"/>
                  <a:pt x="8469517" y="1990796"/>
                </a:cubicBezTo>
                <a:cubicBezTo>
                  <a:pt x="8470256" y="2219368"/>
                  <a:pt x="8412074" y="2451919"/>
                  <a:pt x="8469517" y="2636620"/>
                </a:cubicBezTo>
                <a:cubicBezTo>
                  <a:pt x="8526960" y="2821321"/>
                  <a:pt x="8454547" y="2958498"/>
                  <a:pt x="8469517" y="3069144"/>
                </a:cubicBezTo>
                <a:cubicBezTo>
                  <a:pt x="8484487" y="3179790"/>
                  <a:pt x="8468584" y="3369239"/>
                  <a:pt x="8469517" y="3554993"/>
                </a:cubicBezTo>
                <a:cubicBezTo>
                  <a:pt x="8470450" y="3740747"/>
                  <a:pt x="8444038" y="3969078"/>
                  <a:pt x="8469517" y="4200816"/>
                </a:cubicBezTo>
                <a:cubicBezTo>
                  <a:pt x="8494996" y="4432554"/>
                  <a:pt x="8434256" y="4475218"/>
                  <a:pt x="8469517" y="4739990"/>
                </a:cubicBezTo>
                <a:cubicBezTo>
                  <a:pt x="8504778" y="5004762"/>
                  <a:pt x="8409971" y="5116971"/>
                  <a:pt x="8469517" y="5332489"/>
                </a:cubicBezTo>
                <a:cubicBezTo>
                  <a:pt x="8320537" y="5340863"/>
                  <a:pt x="7970705" y="5271981"/>
                  <a:pt x="7820187" y="5332489"/>
                </a:cubicBezTo>
                <a:cubicBezTo>
                  <a:pt x="7669669" y="5392997"/>
                  <a:pt x="7579740" y="5296088"/>
                  <a:pt x="7509638" y="5332489"/>
                </a:cubicBezTo>
                <a:cubicBezTo>
                  <a:pt x="7439536" y="5368890"/>
                  <a:pt x="7117180" y="5273601"/>
                  <a:pt x="6945004" y="5332489"/>
                </a:cubicBezTo>
                <a:cubicBezTo>
                  <a:pt x="6772828" y="5391377"/>
                  <a:pt x="6712872" y="5287596"/>
                  <a:pt x="6549760" y="5332489"/>
                </a:cubicBezTo>
                <a:cubicBezTo>
                  <a:pt x="6386648" y="5377382"/>
                  <a:pt x="6047211" y="5298951"/>
                  <a:pt x="5900430" y="5332489"/>
                </a:cubicBezTo>
                <a:cubicBezTo>
                  <a:pt x="5753649" y="5366027"/>
                  <a:pt x="5636869" y="5309555"/>
                  <a:pt x="5505186" y="5332489"/>
                </a:cubicBezTo>
                <a:cubicBezTo>
                  <a:pt x="5373503" y="5355423"/>
                  <a:pt x="5001938" y="5304775"/>
                  <a:pt x="4855856" y="5332489"/>
                </a:cubicBezTo>
                <a:cubicBezTo>
                  <a:pt x="4709774" y="5360203"/>
                  <a:pt x="4681763" y="5331432"/>
                  <a:pt x="4545307" y="5332489"/>
                </a:cubicBezTo>
                <a:cubicBezTo>
                  <a:pt x="4408851" y="5333546"/>
                  <a:pt x="4042343" y="5261800"/>
                  <a:pt x="3895978" y="5332489"/>
                </a:cubicBezTo>
                <a:cubicBezTo>
                  <a:pt x="3749613" y="5403178"/>
                  <a:pt x="3611255" y="5317566"/>
                  <a:pt x="3500734" y="5332489"/>
                </a:cubicBezTo>
                <a:cubicBezTo>
                  <a:pt x="3390213" y="5347412"/>
                  <a:pt x="3323107" y="5316818"/>
                  <a:pt x="3190185" y="5332489"/>
                </a:cubicBezTo>
                <a:cubicBezTo>
                  <a:pt x="3057263" y="5348160"/>
                  <a:pt x="2965167" y="5293109"/>
                  <a:pt x="2794941" y="5332489"/>
                </a:cubicBezTo>
                <a:cubicBezTo>
                  <a:pt x="2624715" y="5371869"/>
                  <a:pt x="2441525" y="5271092"/>
                  <a:pt x="2145611" y="5332489"/>
                </a:cubicBezTo>
                <a:cubicBezTo>
                  <a:pt x="1849697" y="5393886"/>
                  <a:pt x="1942061" y="5304877"/>
                  <a:pt x="1750367" y="5332489"/>
                </a:cubicBezTo>
                <a:cubicBezTo>
                  <a:pt x="1558673" y="5360101"/>
                  <a:pt x="1545505" y="5331705"/>
                  <a:pt x="1439818" y="5332489"/>
                </a:cubicBezTo>
                <a:cubicBezTo>
                  <a:pt x="1334131" y="5333273"/>
                  <a:pt x="1224149" y="5294112"/>
                  <a:pt x="1044574" y="5332489"/>
                </a:cubicBezTo>
                <a:cubicBezTo>
                  <a:pt x="864999" y="5370866"/>
                  <a:pt x="716501" y="5300240"/>
                  <a:pt x="564634" y="5332489"/>
                </a:cubicBezTo>
                <a:cubicBezTo>
                  <a:pt x="412767" y="5364738"/>
                  <a:pt x="144935" y="5278196"/>
                  <a:pt x="0" y="5332489"/>
                </a:cubicBezTo>
                <a:cubicBezTo>
                  <a:pt x="-4653" y="5228875"/>
                  <a:pt x="43409" y="4944640"/>
                  <a:pt x="0" y="4846640"/>
                </a:cubicBezTo>
                <a:cubicBezTo>
                  <a:pt x="-43409" y="4748640"/>
                  <a:pt x="45306" y="4551097"/>
                  <a:pt x="0" y="4360791"/>
                </a:cubicBezTo>
                <a:cubicBezTo>
                  <a:pt x="-45306" y="4170485"/>
                  <a:pt x="10101" y="3928928"/>
                  <a:pt x="0" y="3768292"/>
                </a:cubicBezTo>
                <a:cubicBezTo>
                  <a:pt x="-10101" y="3607656"/>
                  <a:pt x="32394" y="3312914"/>
                  <a:pt x="0" y="3175793"/>
                </a:cubicBezTo>
                <a:cubicBezTo>
                  <a:pt x="-32394" y="3038672"/>
                  <a:pt x="13114" y="2753406"/>
                  <a:pt x="0" y="2583295"/>
                </a:cubicBezTo>
                <a:cubicBezTo>
                  <a:pt x="-13114" y="2413184"/>
                  <a:pt x="22551" y="2184950"/>
                  <a:pt x="0" y="1990796"/>
                </a:cubicBezTo>
                <a:cubicBezTo>
                  <a:pt x="-22551" y="1796642"/>
                  <a:pt x="28474" y="1571189"/>
                  <a:pt x="0" y="1451622"/>
                </a:cubicBezTo>
                <a:cubicBezTo>
                  <a:pt x="-28474" y="1332055"/>
                  <a:pt x="57917" y="989022"/>
                  <a:pt x="0" y="805798"/>
                </a:cubicBezTo>
                <a:cubicBezTo>
                  <a:pt x="-57917" y="622574"/>
                  <a:pt x="5545" y="224309"/>
                  <a:pt x="0" y="0"/>
                </a:cubicBezTo>
                <a:close/>
              </a:path>
            </a:pathLst>
          </a:custGeom>
          <a:ln w="25400">
            <a:solidFill>
              <a:srgbClr val="00B050"/>
            </a:solidFill>
            <a:extLst>
              <a:ext uri="{C807C97D-BFC1-408E-A445-0C87EB9F89A2}">
                <ask:lineSketchStyleProps xmlns:ask="http://schemas.microsoft.com/office/drawing/2018/sketchyshapes" sd="1219033472">
                  <ask:type>
                    <ask:lineSketchScribble/>
                  </ask:type>
                </ask:lineSketchStyleProps>
              </a:ext>
            </a:extLst>
          </a:ln>
        </p:spPr>
        <p:txBody>
          <a:bodyPr>
            <a:normAutofit/>
          </a:bodyPr>
          <a:lstStyle/>
          <a:p>
            <a:pPr marL="514350" indent="-514350">
              <a:buFont typeface="+mj-lt"/>
              <a:buAutoNum type="arabicPeriod"/>
            </a:pPr>
            <a:r>
              <a:rPr lang="en-US" dirty="0"/>
              <a:t>Open the Anaconda Prompt or Terminal.</a:t>
            </a:r>
          </a:p>
          <a:p>
            <a:pPr marL="514350" indent="-514350">
              <a:buFont typeface="+mj-lt"/>
              <a:buAutoNum type="arabicPeriod"/>
            </a:pPr>
            <a:r>
              <a:rPr lang="en-US" dirty="0"/>
              <a:t>Create a new </a:t>
            </a:r>
            <a:r>
              <a:rPr lang="en-US" dirty="0" err="1"/>
              <a:t>conda</a:t>
            </a:r>
            <a:r>
              <a:rPr lang="en-US" dirty="0"/>
              <a:t> environment for </a:t>
            </a:r>
            <a:r>
              <a:rPr lang="en-US" dirty="0" err="1"/>
              <a:t>PyTorch</a:t>
            </a:r>
            <a:r>
              <a:rPr lang="en-US" dirty="0"/>
              <a:t>: </a:t>
            </a:r>
          </a:p>
          <a:p>
            <a:pPr marL="0" indent="0">
              <a:buNone/>
            </a:pPr>
            <a:r>
              <a:rPr lang="en-US" sz="2000" dirty="0" err="1">
                <a:latin typeface="Abadi Extra Light" panose="020B0204020104020204" pitchFamily="34" charset="0"/>
              </a:rPr>
              <a:t>conda</a:t>
            </a:r>
            <a:r>
              <a:rPr lang="en-US" sz="2000" dirty="0">
                <a:latin typeface="Abadi Extra Light" panose="020B0204020104020204" pitchFamily="34" charset="0"/>
              </a:rPr>
              <a:t> create --name </a:t>
            </a:r>
            <a:r>
              <a:rPr lang="en-US" sz="2000" dirty="0" err="1">
                <a:latin typeface="Abadi Extra Light" panose="020B0204020104020204" pitchFamily="34" charset="0"/>
              </a:rPr>
              <a:t>pytorch_env</a:t>
            </a:r>
            <a:endParaRPr lang="en-US" sz="2000" dirty="0">
              <a:latin typeface="Abadi Extra Light" panose="020B0204020104020204" pitchFamily="34" charset="0"/>
            </a:endParaRPr>
          </a:p>
          <a:p>
            <a:pPr marL="0" indent="0">
              <a:buNone/>
            </a:pPr>
            <a:r>
              <a:rPr lang="en-GB" dirty="0"/>
              <a:t>3. Activate the new environment: </a:t>
            </a:r>
          </a:p>
          <a:p>
            <a:pPr marL="0" indent="0">
              <a:buNone/>
            </a:pPr>
            <a:r>
              <a:rPr lang="en-GB" sz="2000" dirty="0" err="1">
                <a:latin typeface="Abadi Extra Light" panose="020B0204020104020204" pitchFamily="34" charset="0"/>
              </a:rPr>
              <a:t>conda</a:t>
            </a:r>
            <a:r>
              <a:rPr lang="en-GB" sz="2000" dirty="0">
                <a:latin typeface="Abadi Extra Light" panose="020B0204020104020204" pitchFamily="34" charset="0"/>
              </a:rPr>
              <a:t> activate </a:t>
            </a:r>
            <a:r>
              <a:rPr lang="en-GB" sz="2000" dirty="0" err="1">
                <a:latin typeface="Abadi Extra Light" panose="020B0204020104020204" pitchFamily="34" charset="0"/>
              </a:rPr>
              <a:t>pytorch_env</a:t>
            </a:r>
            <a:endParaRPr lang="en-GB" sz="2000" dirty="0">
              <a:latin typeface="Abadi Extra Light" panose="020B0204020104020204" pitchFamily="34" charset="0"/>
            </a:endParaRPr>
          </a:p>
          <a:p>
            <a:pPr marL="0" indent="0">
              <a:buNone/>
            </a:pPr>
            <a:r>
              <a:rPr lang="en-GB" dirty="0"/>
              <a:t>4. Install </a:t>
            </a:r>
            <a:r>
              <a:rPr lang="en-GB" dirty="0" err="1"/>
              <a:t>PyTorch</a:t>
            </a:r>
            <a:r>
              <a:rPr lang="en-GB" dirty="0"/>
              <a:t>: </a:t>
            </a:r>
          </a:p>
          <a:p>
            <a:pPr marL="0" indent="0">
              <a:buNone/>
            </a:pPr>
            <a:r>
              <a:rPr lang="en-GB" sz="2000" b="1" dirty="0" err="1">
                <a:solidFill>
                  <a:srgbClr val="002060"/>
                </a:solidFill>
                <a:latin typeface="Abadi Extra Light" panose="020B0204020104020204" pitchFamily="34" charset="0"/>
              </a:rPr>
              <a:t>conda</a:t>
            </a:r>
            <a:r>
              <a:rPr lang="en-GB" sz="2000" b="1" dirty="0">
                <a:solidFill>
                  <a:srgbClr val="002060"/>
                </a:solidFill>
                <a:latin typeface="Abadi Extra Light" panose="020B0204020104020204" pitchFamily="34" charset="0"/>
              </a:rPr>
              <a:t> install </a:t>
            </a:r>
            <a:r>
              <a:rPr lang="en-GB" sz="2000" b="1" dirty="0" err="1">
                <a:solidFill>
                  <a:srgbClr val="002060"/>
                </a:solidFill>
                <a:latin typeface="Abadi Extra Light" panose="020B0204020104020204" pitchFamily="34" charset="0"/>
              </a:rPr>
              <a:t>pytorch</a:t>
            </a:r>
            <a:r>
              <a:rPr lang="en-GB" sz="2000" b="1" dirty="0">
                <a:solidFill>
                  <a:srgbClr val="002060"/>
                </a:solidFill>
                <a:latin typeface="Abadi Extra Light" panose="020B0204020104020204" pitchFamily="34" charset="0"/>
              </a:rPr>
              <a:t> </a:t>
            </a:r>
            <a:r>
              <a:rPr lang="en-GB" sz="2000" b="1" dirty="0" err="1">
                <a:solidFill>
                  <a:srgbClr val="002060"/>
                </a:solidFill>
                <a:latin typeface="Abadi Extra Light" panose="020B0204020104020204" pitchFamily="34" charset="0"/>
              </a:rPr>
              <a:t>torchvision</a:t>
            </a:r>
            <a:r>
              <a:rPr lang="en-GB" sz="2000" b="1" dirty="0">
                <a:solidFill>
                  <a:srgbClr val="002060"/>
                </a:solidFill>
                <a:latin typeface="Abadi Extra Light" panose="020B0204020104020204" pitchFamily="34" charset="0"/>
              </a:rPr>
              <a:t> </a:t>
            </a:r>
            <a:r>
              <a:rPr lang="en-GB" sz="2000" b="1" dirty="0" err="1">
                <a:solidFill>
                  <a:srgbClr val="002060"/>
                </a:solidFill>
                <a:latin typeface="Abadi Extra Light" panose="020B0204020104020204" pitchFamily="34" charset="0"/>
              </a:rPr>
              <a:t>torchaudio</a:t>
            </a:r>
            <a:r>
              <a:rPr lang="en-GB" sz="2000" b="1" dirty="0">
                <a:solidFill>
                  <a:srgbClr val="002060"/>
                </a:solidFill>
                <a:latin typeface="Abadi Extra Light" panose="020B0204020104020204" pitchFamily="34" charset="0"/>
              </a:rPr>
              <a:t> -c </a:t>
            </a:r>
            <a:r>
              <a:rPr lang="en-GB" sz="2000" b="1" dirty="0" err="1">
                <a:solidFill>
                  <a:srgbClr val="002060"/>
                </a:solidFill>
                <a:latin typeface="Abadi Extra Light" panose="020B0204020104020204" pitchFamily="34" charset="0"/>
              </a:rPr>
              <a:t>pytorch</a:t>
            </a:r>
            <a:endParaRPr lang="en-GB" sz="2000" b="1" dirty="0">
              <a:solidFill>
                <a:srgbClr val="002060"/>
              </a:solidFill>
              <a:latin typeface="Abadi Extra Light" panose="020B0204020104020204" pitchFamily="34" charset="0"/>
            </a:endParaRPr>
          </a:p>
          <a:p>
            <a:pPr marL="0" indent="0">
              <a:buNone/>
            </a:pPr>
            <a:r>
              <a:rPr lang="en-US" sz="2000" b="1" dirty="0">
                <a:solidFill>
                  <a:srgbClr val="FF0000"/>
                </a:solidFill>
                <a:latin typeface="Abadi Extra Light" panose="020B0204020104020204" pitchFamily="34" charset="0"/>
              </a:rPr>
              <a:t>pip install torch </a:t>
            </a:r>
            <a:r>
              <a:rPr lang="en-US" sz="2000" b="1" dirty="0" err="1">
                <a:solidFill>
                  <a:srgbClr val="FF0000"/>
                </a:solidFill>
                <a:latin typeface="Abadi Extra Light" panose="020B0204020104020204" pitchFamily="34" charset="0"/>
              </a:rPr>
              <a:t>torchvision</a:t>
            </a:r>
            <a:r>
              <a:rPr lang="en-US" sz="2000" b="1" dirty="0">
                <a:solidFill>
                  <a:srgbClr val="FF0000"/>
                </a:solidFill>
                <a:latin typeface="Abadi Extra Light" panose="020B0204020104020204" pitchFamily="34" charset="0"/>
              </a:rPr>
              <a:t> </a:t>
            </a:r>
            <a:r>
              <a:rPr lang="en-US" sz="2000" b="1" dirty="0" err="1">
                <a:solidFill>
                  <a:srgbClr val="FF0000"/>
                </a:solidFill>
                <a:latin typeface="Abadi Extra Light" panose="020B0204020104020204" pitchFamily="34" charset="0"/>
              </a:rPr>
              <a:t>torchaudio</a:t>
            </a:r>
            <a:endParaRPr lang="en-GB" sz="2000" b="1" dirty="0">
              <a:solidFill>
                <a:srgbClr val="FF0000"/>
              </a:solidFill>
              <a:latin typeface="Abadi Extra Light" panose="020B0204020104020204" pitchFamily="34" charset="0"/>
            </a:endParaRPr>
          </a:p>
          <a:p>
            <a:pPr marL="0" indent="0">
              <a:buNone/>
            </a:pPr>
            <a:r>
              <a:rPr lang="en-GB" dirty="0"/>
              <a:t>5. Open Python IDE to Verify the installation:</a:t>
            </a:r>
          </a:p>
          <a:p>
            <a:pPr marL="0" indent="0">
              <a:buNone/>
            </a:pPr>
            <a:r>
              <a:rPr lang="en-US" sz="2000" dirty="0">
                <a:latin typeface="Abadi Extra Light" panose="020B0204020104020204" pitchFamily="34" charset="0"/>
              </a:rPr>
              <a:t>import torch </a:t>
            </a:r>
          </a:p>
          <a:p>
            <a:pPr marL="0" indent="0">
              <a:buNone/>
            </a:pPr>
            <a:r>
              <a:rPr lang="en-US" sz="2000" dirty="0">
                <a:latin typeface="Abadi Extra Light" panose="020B0204020104020204" pitchFamily="34" charset="0"/>
              </a:rPr>
              <a:t>print(</a:t>
            </a:r>
            <a:r>
              <a:rPr lang="en-US" sz="2000" dirty="0" err="1">
                <a:latin typeface="Abadi Extra Light" panose="020B0204020104020204" pitchFamily="34" charset="0"/>
              </a:rPr>
              <a:t>torch.__version</a:t>
            </a:r>
            <a:r>
              <a:rPr lang="en-US" sz="2000" dirty="0">
                <a:latin typeface="Abadi Extra Light" panose="020B0204020104020204" pitchFamily="34" charset="0"/>
              </a:rPr>
              <a:t>__)</a:t>
            </a:r>
            <a:endParaRPr lang="en-GB" sz="2000" dirty="0">
              <a:latin typeface="Abadi Extra Light" panose="020B0204020104020204" pitchFamily="34" charset="0"/>
            </a:endParaRPr>
          </a:p>
        </p:txBody>
      </p:sp>
      <p:pic>
        <p:nvPicPr>
          <p:cNvPr id="6" name="Picture 5">
            <a:extLst>
              <a:ext uri="{FF2B5EF4-FFF2-40B4-BE49-F238E27FC236}">
                <a16:creationId xmlns:a16="http://schemas.microsoft.com/office/drawing/2014/main" id="{3F7DA865-2E40-6871-64B4-583C9405434C}"/>
              </a:ext>
            </a:extLst>
          </p:cNvPr>
          <p:cNvPicPr>
            <a:picLocks noChangeAspect="1"/>
          </p:cNvPicPr>
          <p:nvPr/>
        </p:nvPicPr>
        <p:blipFill>
          <a:blip r:embed="rId2"/>
          <a:stretch>
            <a:fillRect/>
          </a:stretch>
        </p:blipFill>
        <p:spPr>
          <a:xfrm>
            <a:off x="3657600" y="5707063"/>
            <a:ext cx="1828800" cy="876300"/>
          </a:xfrm>
          <a:prstGeom prst="rect">
            <a:avLst/>
          </a:prstGeom>
        </p:spPr>
      </p:pic>
    </p:spTree>
    <p:extLst>
      <p:ext uri="{BB962C8B-B14F-4D97-AF65-F5344CB8AC3E}">
        <p14:creationId xmlns:p14="http://schemas.microsoft.com/office/powerpoint/2010/main" val="141038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C506-7EB5-DB23-F71D-C0BA6401CBC7}"/>
              </a:ext>
            </a:extLst>
          </p:cNvPr>
          <p:cNvSpPr>
            <a:spLocks noGrp="1"/>
          </p:cNvSpPr>
          <p:nvPr>
            <p:ph type="title"/>
          </p:nvPr>
        </p:nvSpPr>
        <p:spPr>
          <a:xfrm>
            <a:off x="457200" y="7298"/>
            <a:ext cx="7537010" cy="577618"/>
          </a:xfrm>
        </p:spPr>
        <p:txBody>
          <a:bodyPr>
            <a:normAutofit fontScale="90000"/>
          </a:bodyPr>
          <a:lstStyle/>
          <a:p>
            <a:r>
              <a:rPr lang="en-US" dirty="0"/>
              <a:t> Example: </a:t>
            </a:r>
            <a:r>
              <a:rPr lang="en-US" sz="3300" dirty="0"/>
              <a:t>Building a Simple Neural Network</a:t>
            </a:r>
            <a:endParaRPr lang="en-GB" sz="3300" dirty="0"/>
          </a:p>
        </p:txBody>
      </p:sp>
      <p:sp>
        <p:nvSpPr>
          <p:cNvPr id="3" name="Content Placeholder 2">
            <a:extLst>
              <a:ext uri="{FF2B5EF4-FFF2-40B4-BE49-F238E27FC236}">
                <a16:creationId xmlns:a16="http://schemas.microsoft.com/office/drawing/2014/main" id="{E1A10B66-170C-0576-DACF-813CF6313B21}"/>
              </a:ext>
            </a:extLst>
          </p:cNvPr>
          <p:cNvSpPr>
            <a:spLocks noGrp="1"/>
          </p:cNvSpPr>
          <p:nvPr>
            <p:ph sz="half" idx="1"/>
          </p:nvPr>
        </p:nvSpPr>
        <p:spPr>
          <a:xfrm>
            <a:off x="533401" y="852256"/>
            <a:ext cx="2345602" cy="5441969"/>
          </a:xfrm>
        </p:spPr>
        <p:txBody>
          <a:bodyPr>
            <a:normAutofit/>
          </a:bodyPr>
          <a:lstStyle/>
          <a:p>
            <a:pPr marL="0" indent="0">
              <a:buNone/>
            </a:pPr>
            <a:r>
              <a:rPr lang="en-US" sz="2400" dirty="0"/>
              <a:t>Define a simple neural network with </a:t>
            </a:r>
            <a:r>
              <a:rPr lang="en-US" sz="2400" dirty="0" err="1"/>
              <a:t>PyTorch's</a:t>
            </a:r>
            <a:r>
              <a:rPr lang="en-US" sz="2400" dirty="0"/>
              <a:t> </a:t>
            </a:r>
            <a:r>
              <a:rPr lang="en-US" sz="2400" b="1" dirty="0" err="1">
                <a:solidFill>
                  <a:srgbClr val="FF0000"/>
                </a:solidFill>
              </a:rPr>
              <a:t>nn.Module</a:t>
            </a:r>
            <a:r>
              <a:rPr lang="en-US" sz="2400" dirty="0"/>
              <a:t>.</a:t>
            </a:r>
          </a:p>
          <a:p>
            <a:endParaRPr lang="en-US" sz="2400" dirty="0"/>
          </a:p>
          <a:p>
            <a:pPr marL="0" indent="0">
              <a:buNone/>
            </a:pPr>
            <a:r>
              <a:rPr lang="en-US" sz="2400" dirty="0"/>
              <a:t>Example: A fully connected network for a classification task.</a:t>
            </a:r>
          </a:p>
        </p:txBody>
      </p:sp>
      <p:sp>
        <p:nvSpPr>
          <p:cNvPr id="6" name="Title 1">
            <a:extLst>
              <a:ext uri="{FF2B5EF4-FFF2-40B4-BE49-F238E27FC236}">
                <a16:creationId xmlns:a16="http://schemas.microsoft.com/office/drawing/2014/main" id="{4571A923-6E55-2BE6-941E-1C4AF88BB3BD}"/>
              </a:ext>
            </a:extLst>
          </p:cNvPr>
          <p:cNvSpPr txBox="1">
            <a:spLocks/>
          </p:cNvSpPr>
          <p:nvPr/>
        </p:nvSpPr>
        <p:spPr>
          <a:xfrm>
            <a:off x="4648200" y="187681"/>
            <a:ext cx="3626528" cy="266900"/>
          </a:xfrm>
          <a:prstGeom prst="rect">
            <a:avLst/>
          </a:prstGeom>
        </p:spPr>
        <p:txBody>
          <a:bodyPr vert="horz" lIns="91440" tIns="45720" rIns="91440" bIns="45720" rtlCol="0" anchor="ctr">
            <a:normAutofit fontScale="3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GB" sz="4000" dirty="0"/>
          </a:p>
        </p:txBody>
      </p:sp>
      <p:pic>
        <p:nvPicPr>
          <p:cNvPr id="9" name="Picture 8">
            <a:extLst>
              <a:ext uri="{FF2B5EF4-FFF2-40B4-BE49-F238E27FC236}">
                <a16:creationId xmlns:a16="http://schemas.microsoft.com/office/drawing/2014/main" id="{8B251970-4948-DFB5-1401-57AA98CC6211}"/>
              </a:ext>
            </a:extLst>
          </p:cNvPr>
          <p:cNvPicPr>
            <a:picLocks noChangeAspect="1"/>
          </p:cNvPicPr>
          <p:nvPr/>
        </p:nvPicPr>
        <p:blipFill>
          <a:blip r:embed="rId2"/>
          <a:stretch>
            <a:fillRect/>
          </a:stretch>
        </p:blipFill>
        <p:spPr>
          <a:xfrm>
            <a:off x="2960484" y="634964"/>
            <a:ext cx="6020554" cy="5946905"/>
          </a:xfrm>
          <a:prstGeom prst="rect">
            <a:avLst/>
          </a:prstGeom>
        </p:spPr>
      </p:pic>
      <p:sp>
        <p:nvSpPr>
          <p:cNvPr id="5" name="TextBox 4">
            <a:extLst>
              <a:ext uri="{FF2B5EF4-FFF2-40B4-BE49-F238E27FC236}">
                <a16:creationId xmlns:a16="http://schemas.microsoft.com/office/drawing/2014/main" id="{F68DB5D3-AB0F-6303-2414-8D317DA7CB39}"/>
              </a:ext>
            </a:extLst>
          </p:cNvPr>
          <p:cNvSpPr txBox="1"/>
          <p:nvPr/>
        </p:nvSpPr>
        <p:spPr>
          <a:xfrm>
            <a:off x="149509" y="5282876"/>
            <a:ext cx="2729493" cy="800219"/>
          </a:xfrm>
          <a:custGeom>
            <a:avLst/>
            <a:gdLst>
              <a:gd name="connsiteX0" fmla="*/ 0 w 2729493"/>
              <a:gd name="connsiteY0" fmla="*/ 0 h 800219"/>
              <a:gd name="connsiteX1" fmla="*/ 518604 w 2729493"/>
              <a:gd name="connsiteY1" fmla="*/ 0 h 800219"/>
              <a:gd name="connsiteX2" fmla="*/ 982617 w 2729493"/>
              <a:gd name="connsiteY2" fmla="*/ 0 h 800219"/>
              <a:gd name="connsiteX3" fmla="*/ 1583106 w 2729493"/>
              <a:gd name="connsiteY3" fmla="*/ 0 h 800219"/>
              <a:gd name="connsiteX4" fmla="*/ 2101710 w 2729493"/>
              <a:gd name="connsiteY4" fmla="*/ 0 h 800219"/>
              <a:gd name="connsiteX5" fmla="*/ 2729493 w 2729493"/>
              <a:gd name="connsiteY5" fmla="*/ 0 h 800219"/>
              <a:gd name="connsiteX6" fmla="*/ 2729493 w 2729493"/>
              <a:gd name="connsiteY6" fmla="*/ 416114 h 800219"/>
              <a:gd name="connsiteX7" fmla="*/ 2729493 w 2729493"/>
              <a:gd name="connsiteY7" fmla="*/ 800219 h 800219"/>
              <a:gd name="connsiteX8" fmla="*/ 2183594 w 2729493"/>
              <a:gd name="connsiteY8" fmla="*/ 800219 h 800219"/>
              <a:gd name="connsiteX9" fmla="*/ 1719581 w 2729493"/>
              <a:gd name="connsiteY9" fmla="*/ 800219 h 800219"/>
              <a:gd name="connsiteX10" fmla="*/ 1173682 w 2729493"/>
              <a:gd name="connsiteY10" fmla="*/ 800219 h 800219"/>
              <a:gd name="connsiteX11" fmla="*/ 627783 w 2729493"/>
              <a:gd name="connsiteY11" fmla="*/ 800219 h 800219"/>
              <a:gd name="connsiteX12" fmla="*/ 0 w 2729493"/>
              <a:gd name="connsiteY12" fmla="*/ 800219 h 800219"/>
              <a:gd name="connsiteX13" fmla="*/ 0 w 2729493"/>
              <a:gd name="connsiteY13" fmla="*/ 384105 h 800219"/>
              <a:gd name="connsiteX14" fmla="*/ 0 w 2729493"/>
              <a:gd name="connsiteY14" fmla="*/ 0 h 80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9493" h="800219" extrusionOk="0">
                <a:moveTo>
                  <a:pt x="0" y="0"/>
                </a:moveTo>
                <a:cubicBezTo>
                  <a:pt x="238704" y="-23468"/>
                  <a:pt x="394852" y="25042"/>
                  <a:pt x="518604" y="0"/>
                </a:cubicBezTo>
                <a:cubicBezTo>
                  <a:pt x="642356" y="-25042"/>
                  <a:pt x="875888" y="44433"/>
                  <a:pt x="982617" y="0"/>
                </a:cubicBezTo>
                <a:cubicBezTo>
                  <a:pt x="1089346" y="-44433"/>
                  <a:pt x="1283255" y="59830"/>
                  <a:pt x="1583106" y="0"/>
                </a:cubicBezTo>
                <a:cubicBezTo>
                  <a:pt x="1882957" y="-59830"/>
                  <a:pt x="1968450" y="48059"/>
                  <a:pt x="2101710" y="0"/>
                </a:cubicBezTo>
                <a:cubicBezTo>
                  <a:pt x="2234970" y="-48059"/>
                  <a:pt x="2447536" y="43614"/>
                  <a:pt x="2729493" y="0"/>
                </a:cubicBezTo>
                <a:cubicBezTo>
                  <a:pt x="2736027" y="168972"/>
                  <a:pt x="2726365" y="290304"/>
                  <a:pt x="2729493" y="416114"/>
                </a:cubicBezTo>
                <a:cubicBezTo>
                  <a:pt x="2732621" y="541924"/>
                  <a:pt x="2726176" y="676173"/>
                  <a:pt x="2729493" y="800219"/>
                </a:cubicBezTo>
                <a:cubicBezTo>
                  <a:pt x="2472891" y="849428"/>
                  <a:pt x="2413639" y="794581"/>
                  <a:pt x="2183594" y="800219"/>
                </a:cubicBezTo>
                <a:cubicBezTo>
                  <a:pt x="1953549" y="805857"/>
                  <a:pt x="1902577" y="756096"/>
                  <a:pt x="1719581" y="800219"/>
                </a:cubicBezTo>
                <a:cubicBezTo>
                  <a:pt x="1536585" y="844342"/>
                  <a:pt x="1334810" y="738828"/>
                  <a:pt x="1173682" y="800219"/>
                </a:cubicBezTo>
                <a:cubicBezTo>
                  <a:pt x="1012554" y="861610"/>
                  <a:pt x="754757" y="755650"/>
                  <a:pt x="627783" y="800219"/>
                </a:cubicBezTo>
                <a:cubicBezTo>
                  <a:pt x="500809" y="844788"/>
                  <a:pt x="262451" y="735887"/>
                  <a:pt x="0" y="800219"/>
                </a:cubicBezTo>
                <a:cubicBezTo>
                  <a:pt x="-33895" y="652003"/>
                  <a:pt x="18741" y="529345"/>
                  <a:pt x="0" y="384105"/>
                </a:cubicBezTo>
                <a:cubicBezTo>
                  <a:pt x="-18741" y="238865"/>
                  <a:pt x="41329" y="80721"/>
                  <a:pt x="0" y="0"/>
                </a:cubicBezTo>
                <a:close/>
              </a:path>
            </a:pathLst>
          </a:custGeom>
          <a:noFill/>
          <a:ln w="22225">
            <a:solidFill>
              <a:schemeClr val="accent6">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dirty="0"/>
              <a:t>e.g.:</a:t>
            </a:r>
          </a:p>
          <a:p>
            <a:r>
              <a:rPr lang="en-US" sz="1400" dirty="0">
                <a:latin typeface="Abadi Extra Light" panose="020B0204020104020204" pitchFamily="34" charset="0"/>
              </a:rPr>
              <a:t>self.fc1 = </a:t>
            </a:r>
            <a:r>
              <a:rPr lang="en-US" sz="1400" dirty="0" err="1">
                <a:latin typeface="Abadi Extra Light" panose="020B0204020104020204" pitchFamily="34" charset="0"/>
              </a:rPr>
              <a:t>nn.Linear</a:t>
            </a:r>
            <a:r>
              <a:rPr lang="en-US" sz="1400" dirty="0">
                <a:latin typeface="Abadi Extra Light" panose="020B0204020104020204" pitchFamily="34" charset="0"/>
              </a:rPr>
              <a:t>(784, 128)  # 784 input features to 128 neurons</a:t>
            </a:r>
            <a:endParaRPr lang="en-GB" sz="1400" dirty="0">
              <a:latin typeface="Abadi Extra Light" panose="020B0204020104020204" pitchFamily="34" charset="0"/>
            </a:endParaRPr>
          </a:p>
        </p:txBody>
      </p:sp>
    </p:spTree>
    <p:extLst>
      <p:ext uri="{BB962C8B-B14F-4D97-AF65-F5344CB8AC3E}">
        <p14:creationId xmlns:p14="http://schemas.microsoft.com/office/powerpoint/2010/main" val="110296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C8BBA45-4397-137D-15E9-E14CC6267774}"/>
              </a:ext>
            </a:extLst>
          </p:cNvPr>
          <p:cNvSpPr>
            <a:spLocks noGrp="1"/>
          </p:cNvSpPr>
          <p:nvPr>
            <p:ph sz="half" idx="2"/>
          </p:nvPr>
        </p:nvSpPr>
        <p:spPr>
          <a:xfrm>
            <a:off x="6161102" y="1100832"/>
            <a:ext cx="2831977" cy="5025332"/>
          </a:xfrm>
          <a:custGeom>
            <a:avLst/>
            <a:gdLst>
              <a:gd name="connsiteX0" fmla="*/ 0 w 2831977"/>
              <a:gd name="connsiteY0" fmla="*/ 0 h 5025332"/>
              <a:gd name="connsiteX1" fmla="*/ 2831977 w 2831977"/>
              <a:gd name="connsiteY1" fmla="*/ 0 h 5025332"/>
              <a:gd name="connsiteX2" fmla="*/ 2831977 w 2831977"/>
              <a:gd name="connsiteY2" fmla="*/ 5025332 h 5025332"/>
              <a:gd name="connsiteX3" fmla="*/ 0 w 2831977"/>
              <a:gd name="connsiteY3" fmla="*/ 5025332 h 5025332"/>
              <a:gd name="connsiteX4" fmla="*/ 0 w 2831977"/>
              <a:gd name="connsiteY4" fmla="*/ 0 h 502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1977" h="5025332" fill="none" extrusionOk="0">
                <a:moveTo>
                  <a:pt x="0" y="0"/>
                </a:moveTo>
                <a:cubicBezTo>
                  <a:pt x="900170" y="-49533"/>
                  <a:pt x="2238437" y="-14809"/>
                  <a:pt x="2831977" y="0"/>
                </a:cubicBezTo>
                <a:cubicBezTo>
                  <a:pt x="2919616" y="1587634"/>
                  <a:pt x="2759298" y="4046417"/>
                  <a:pt x="2831977" y="5025332"/>
                </a:cubicBezTo>
                <a:cubicBezTo>
                  <a:pt x="2418294" y="4977101"/>
                  <a:pt x="434779" y="5109787"/>
                  <a:pt x="0" y="5025332"/>
                </a:cubicBezTo>
                <a:cubicBezTo>
                  <a:pt x="-38581" y="3349310"/>
                  <a:pt x="63341" y="2481215"/>
                  <a:pt x="0" y="0"/>
                </a:cubicBezTo>
                <a:close/>
              </a:path>
              <a:path w="2831977" h="5025332" stroke="0" extrusionOk="0">
                <a:moveTo>
                  <a:pt x="0" y="0"/>
                </a:moveTo>
                <a:cubicBezTo>
                  <a:pt x="824462" y="118645"/>
                  <a:pt x="1991876" y="116012"/>
                  <a:pt x="2831977" y="0"/>
                </a:cubicBezTo>
                <a:cubicBezTo>
                  <a:pt x="2699095" y="1938621"/>
                  <a:pt x="2916928" y="3243199"/>
                  <a:pt x="2831977" y="5025332"/>
                </a:cubicBezTo>
                <a:cubicBezTo>
                  <a:pt x="1971113" y="5159932"/>
                  <a:pt x="299800" y="4868136"/>
                  <a:pt x="0" y="5025332"/>
                </a:cubicBezTo>
                <a:cubicBezTo>
                  <a:pt x="-20187" y="4075331"/>
                  <a:pt x="-152480" y="1059716"/>
                  <a:pt x="0" y="0"/>
                </a:cubicBezTo>
                <a:close/>
              </a:path>
            </a:pathLst>
          </a:custGeom>
          <a:ln w="25400">
            <a:solidFill>
              <a:schemeClr val="accent6">
                <a:lumMod val="50000"/>
              </a:schemeClr>
            </a:solidFill>
            <a:extLst>
              <a:ext uri="{C807C97D-BFC1-408E-A445-0C87EB9F89A2}">
                <ask:lineSketchStyleProps xmlns:ask="http://schemas.microsoft.com/office/drawing/2018/sketchyshapes" sd="1219033472">
                  <ask:type>
                    <ask:lineSketchCurved/>
                  </ask:type>
                </ask:lineSketchStyleProps>
              </a:ext>
            </a:extLst>
          </a:ln>
        </p:spPr>
        <p:txBody>
          <a:bodyPr>
            <a:normAutofit fontScale="77500" lnSpcReduction="20000"/>
          </a:bodyPr>
          <a:lstStyle/>
          <a:p>
            <a:r>
              <a:rPr lang="en-US" b="1" dirty="0">
                <a:solidFill>
                  <a:srgbClr val="FF0000"/>
                </a:solidFill>
              </a:rPr>
              <a:t>Linear</a:t>
            </a:r>
            <a:r>
              <a:rPr lang="en-US" dirty="0"/>
              <a:t> is a module provided by </a:t>
            </a:r>
            <a:r>
              <a:rPr lang="en-US" dirty="0" err="1"/>
              <a:t>PyTorch</a:t>
            </a:r>
            <a:r>
              <a:rPr lang="en-US" dirty="0"/>
              <a:t> that applies a linear transformation to the incoming data.</a:t>
            </a:r>
          </a:p>
          <a:p>
            <a:r>
              <a:rPr lang="en-US" b="1" dirty="0">
                <a:solidFill>
                  <a:srgbClr val="FF0000"/>
                </a:solidFill>
              </a:rPr>
              <a:t>Non-linear activation </a:t>
            </a:r>
            <a:r>
              <a:rPr lang="en-US" dirty="0"/>
              <a:t>functions allow neural networks to capture complex patterns in data, which is essential for tasks like image recognition, natural language processing, and other AI applications.</a:t>
            </a:r>
          </a:p>
          <a:p>
            <a:endParaRPr lang="en-GB" dirty="0"/>
          </a:p>
        </p:txBody>
      </p:sp>
      <p:sp>
        <p:nvSpPr>
          <p:cNvPr id="6" name="Title 1">
            <a:extLst>
              <a:ext uri="{FF2B5EF4-FFF2-40B4-BE49-F238E27FC236}">
                <a16:creationId xmlns:a16="http://schemas.microsoft.com/office/drawing/2014/main" id="{4571A923-6E55-2BE6-941E-1C4AF88BB3BD}"/>
              </a:ext>
            </a:extLst>
          </p:cNvPr>
          <p:cNvSpPr txBox="1">
            <a:spLocks/>
          </p:cNvSpPr>
          <p:nvPr/>
        </p:nvSpPr>
        <p:spPr>
          <a:xfrm>
            <a:off x="4648200" y="187681"/>
            <a:ext cx="3626528" cy="266900"/>
          </a:xfrm>
          <a:prstGeom prst="rect">
            <a:avLst/>
          </a:prstGeom>
        </p:spPr>
        <p:txBody>
          <a:bodyPr vert="horz" lIns="91440" tIns="45720" rIns="91440" bIns="45720" rtlCol="0" anchor="ctr">
            <a:normAutofit fontScale="3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GB" sz="4000" dirty="0"/>
          </a:p>
        </p:txBody>
      </p:sp>
      <p:sp>
        <p:nvSpPr>
          <p:cNvPr id="7" name="Title 6">
            <a:extLst>
              <a:ext uri="{FF2B5EF4-FFF2-40B4-BE49-F238E27FC236}">
                <a16:creationId xmlns:a16="http://schemas.microsoft.com/office/drawing/2014/main" id="{FCB48927-328C-A469-B5F3-F9D587DBC450}"/>
              </a:ext>
            </a:extLst>
          </p:cNvPr>
          <p:cNvSpPr>
            <a:spLocks noGrp="1"/>
          </p:cNvSpPr>
          <p:nvPr>
            <p:ph type="title"/>
          </p:nvPr>
        </p:nvSpPr>
        <p:spPr>
          <a:xfrm>
            <a:off x="457200" y="274638"/>
            <a:ext cx="8229600" cy="179943"/>
          </a:xfrm>
        </p:spPr>
        <p:txBody>
          <a:bodyPr>
            <a:normAutofit fontScale="90000"/>
          </a:bodyPr>
          <a:lstStyle/>
          <a:p>
            <a:r>
              <a:rPr lang="en-US" sz="4400" dirty="0"/>
              <a:t>Popular activation functions in </a:t>
            </a:r>
            <a:r>
              <a:rPr lang="en-US" sz="4400" dirty="0" err="1"/>
              <a:t>PyTorch</a:t>
            </a:r>
            <a:endParaRPr lang="en-GB" dirty="0"/>
          </a:p>
        </p:txBody>
      </p:sp>
      <p:sp>
        <p:nvSpPr>
          <p:cNvPr id="10" name="Content Placeholder 9">
            <a:extLst>
              <a:ext uri="{FF2B5EF4-FFF2-40B4-BE49-F238E27FC236}">
                <a16:creationId xmlns:a16="http://schemas.microsoft.com/office/drawing/2014/main" id="{AC095EFD-10ED-6293-41F4-CE124DDCBA1B}"/>
              </a:ext>
            </a:extLst>
          </p:cNvPr>
          <p:cNvSpPr>
            <a:spLocks noGrp="1"/>
          </p:cNvSpPr>
          <p:nvPr>
            <p:ph sz="half" idx="1"/>
          </p:nvPr>
        </p:nvSpPr>
        <p:spPr>
          <a:xfrm>
            <a:off x="457199" y="781236"/>
            <a:ext cx="5526351" cy="5344928"/>
          </a:xfrm>
        </p:spPr>
        <p:txBody>
          <a:bodyPr>
            <a:normAutofit fontScale="77500" lnSpcReduction="20000"/>
          </a:bodyPr>
          <a:lstStyle/>
          <a:p>
            <a:r>
              <a:rPr lang="en-GB" b="1" dirty="0">
                <a:solidFill>
                  <a:srgbClr val="FF0000"/>
                </a:solidFill>
              </a:rPr>
              <a:t>Logistic</a:t>
            </a:r>
            <a:r>
              <a:rPr lang="en-GB" dirty="0"/>
              <a:t> (or </a:t>
            </a:r>
            <a:r>
              <a:rPr lang="en-GB" b="1" dirty="0">
                <a:solidFill>
                  <a:srgbClr val="FF0000"/>
                </a:solidFill>
              </a:rPr>
              <a:t>sigmoid</a:t>
            </a:r>
            <a:r>
              <a:rPr lang="en-GB" dirty="0"/>
              <a:t>) is a non-linear activation function. </a:t>
            </a:r>
          </a:p>
          <a:p>
            <a:pPr lvl="1"/>
            <a:r>
              <a:rPr lang="en-US" dirty="0"/>
              <a:t>Useful for </a:t>
            </a:r>
            <a:r>
              <a:rPr lang="en-US" b="1" dirty="0">
                <a:solidFill>
                  <a:srgbClr val="7030A0"/>
                </a:solidFill>
              </a:rPr>
              <a:t>binary classification tasks</a:t>
            </a:r>
            <a:r>
              <a:rPr lang="en-US" dirty="0"/>
              <a:t>. It takes any input and maps it to a value between 0 and 1, making it useful for </a:t>
            </a:r>
            <a:r>
              <a:rPr lang="en-US" b="1" dirty="0">
                <a:solidFill>
                  <a:srgbClr val="7030A0"/>
                </a:solidFill>
              </a:rPr>
              <a:t>probability predictions</a:t>
            </a:r>
            <a:r>
              <a:rPr lang="en-US" dirty="0"/>
              <a:t>. </a:t>
            </a:r>
          </a:p>
          <a:p>
            <a:r>
              <a:rPr lang="en-GB" b="1" dirty="0">
                <a:solidFill>
                  <a:srgbClr val="FF0000"/>
                </a:solidFill>
              </a:rPr>
              <a:t>Tanh</a:t>
            </a:r>
            <a:r>
              <a:rPr lang="en-GB" dirty="0"/>
              <a:t> is a non-linear activation function that </a:t>
            </a:r>
            <a:r>
              <a:rPr lang="en-US" dirty="0"/>
              <a:t>outputs values between </a:t>
            </a:r>
            <a:r>
              <a:rPr lang="en-US" b="1" dirty="0"/>
              <a:t>-1 </a:t>
            </a:r>
            <a:r>
              <a:rPr lang="en-US" dirty="0"/>
              <a:t>and </a:t>
            </a:r>
            <a:r>
              <a:rPr lang="en-US" b="1" dirty="0"/>
              <a:t>1</a:t>
            </a:r>
            <a:r>
              <a:rPr lang="en-US" dirty="0"/>
              <a:t>, with a mean output of </a:t>
            </a:r>
            <a:r>
              <a:rPr lang="en-US" b="1" dirty="0"/>
              <a:t>0</a:t>
            </a:r>
            <a:r>
              <a:rPr lang="en-US" dirty="0"/>
              <a:t>. </a:t>
            </a:r>
          </a:p>
          <a:p>
            <a:pPr lvl="1"/>
            <a:r>
              <a:rPr lang="en-US" dirty="0"/>
              <a:t>Ensure that the output of a neural network layer remains centered around 0, making it useful for </a:t>
            </a:r>
            <a:r>
              <a:rPr lang="en-US" b="1" dirty="0">
                <a:solidFill>
                  <a:srgbClr val="7030A0"/>
                </a:solidFill>
              </a:rPr>
              <a:t>normalization</a:t>
            </a:r>
            <a:r>
              <a:rPr lang="en-US" dirty="0">
                <a:solidFill>
                  <a:srgbClr val="7030A0"/>
                </a:solidFill>
              </a:rPr>
              <a:t>;</a:t>
            </a:r>
            <a:r>
              <a:rPr lang="en-US" b="1" dirty="0">
                <a:solidFill>
                  <a:srgbClr val="FF0000"/>
                </a:solidFill>
              </a:rPr>
              <a:t> </a:t>
            </a:r>
            <a:r>
              <a:rPr lang="en-US" dirty="0"/>
              <a:t>can be </a:t>
            </a:r>
            <a:r>
              <a:rPr lang="en-US" b="1" dirty="0">
                <a:solidFill>
                  <a:srgbClr val="7030A0"/>
                </a:solidFill>
              </a:rPr>
              <a:t>computationally expensive</a:t>
            </a:r>
            <a:r>
              <a:rPr lang="en-US" dirty="0">
                <a:solidFill>
                  <a:srgbClr val="7030A0"/>
                </a:solidFill>
              </a:rPr>
              <a:t> </a:t>
            </a:r>
          </a:p>
          <a:p>
            <a:r>
              <a:rPr lang="en-US" b="1" dirty="0" err="1">
                <a:solidFill>
                  <a:srgbClr val="FF0000"/>
                </a:solidFill>
              </a:rPr>
              <a:t>ReLU</a:t>
            </a:r>
            <a:r>
              <a:rPr lang="en-US" b="1" dirty="0">
                <a:solidFill>
                  <a:srgbClr val="FF0000"/>
                </a:solidFill>
              </a:rPr>
              <a:t> (Rectified Linear Unit) </a:t>
            </a:r>
            <a:r>
              <a:rPr lang="en-US" dirty="0"/>
              <a:t>is a non-linear activation function that outputs the input value if it is positive, or 0 if it is negative. computationally more efficient, </a:t>
            </a:r>
            <a:r>
              <a:rPr lang="en-US" b="1" dirty="0">
                <a:solidFill>
                  <a:srgbClr val="7030A0"/>
                </a:solidFill>
              </a:rPr>
              <a:t>well-suited for large-scale neural networks</a:t>
            </a:r>
            <a:r>
              <a:rPr lang="en-US" dirty="0"/>
              <a:t>.</a:t>
            </a:r>
            <a:endParaRPr lang="en-GB" dirty="0"/>
          </a:p>
        </p:txBody>
      </p:sp>
    </p:spTree>
    <p:extLst>
      <p:ext uri="{BB962C8B-B14F-4D97-AF65-F5344CB8AC3E}">
        <p14:creationId xmlns:p14="http://schemas.microsoft.com/office/powerpoint/2010/main" val="383845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5090-BD05-93CF-D8B6-75B4A77D63C2}"/>
              </a:ext>
            </a:extLst>
          </p:cNvPr>
          <p:cNvSpPr>
            <a:spLocks noGrp="1"/>
          </p:cNvSpPr>
          <p:nvPr>
            <p:ph type="title"/>
          </p:nvPr>
        </p:nvSpPr>
        <p:spPr>
          <a:xfrm>
            <a:off x="457200" y="274638"/>
            <a:ext cx="8229600" cy="212472"/>
          </a:xfrm>
        </p:spPr>
        <p:txBody>
          <a:bodyPr>
            <a:normAutofit fontScale="90000"/>
          </a:bodyPr>
          <a:lstStyle/>
          <a:p>
            <a:r>
              <a:rPr lang="en-GB" b="1" dirty="0">
                <a:solidFill>
                  <a:srgbClr val="FF0000"/>
                </a:solidFill>
              </a:rPr>
              <a:t>Logistic</a:t>
            </a:r>
            <a:r>
              <a:rPr lang="en-GB" dirty="0"/>
              <a:t> (or </a:t>
            </a:r>
            <a:r>
              <a:rPr lang="en-GB" b="1" dirty="0">
                <a:solidFill>
                  <a:srgbClr val="FF0000"/>
                </a:solidFill>
              </a:rPr>
              <a:t>sigmoid</a:t>
            </a:r>
            <a:r>
              <a:rPr lang="en-GB" dirty="0"/>
              <a:t>) example</a:t>
            </a:r>
          </a:p>
        </p:txBody>
      </p:sp>
      <p:pic>
        <p:nvPicPr>
          <p:cNvPr id="4" name="Picture 3">
            <a:extLst>
              <a:ext uri="{FF2B5EF4-FFF2-40B4-BE49-F238E27FC236}">
                <a16:creationId xmlns:a16="http://schemas.microsoft.com/office/drawing/2014/main" id="{2120BD7B-035C-D595-1ED6-12D924A575D4}"/>
              </a:ext>
            </a:extLst>
          </p:cNvPr>
          <p:cNvPicPr>
            <a:picLocks noChangeAspect="1"/>
          </p:cNvPicPr>
          <p:nvPr/>
        </p:nvPicPr>
        <p:blipFill>
          <a:blip r:embed="rId2"/>
          <a:stretch>
            <a:fillRect/>
          </a:stretch>
        </p:blipFill>
        <p:spPr>
          <a:xfrm>
            <a:off x="371239" y="1914602"/>
            <a:ext cx="4289273" cy="3150434"/>
          </a:xfrm>
          <a:prstGeom prst="rect">
            <a:avLst/>
          </a:prstGeom>
        </p:spPr>
      </p:pic>
      <p:pic>
        <p:nvPicPr>
          <p:cNvPr id="6" name="Picture 5">
            <a:extLst>
              <a:ext uri="{FF2B5EF4-FFF2-40B4-BE49-F238E27FC236}">
                <a16:creationId xmlns:a16="http://schemas.microsoft.com/office/drawing/2014/main" id="{12B82132-2D8B-9A3A-3EB4-2A593F7FD5D3}"/>
              </a:ext>
            </a:extLst>
          </p:cNvPr>
          <p:cNvPicPr>
            <a:picLocks noChangeAspect="1"/>
          </p:cNvPicPr>
          <p:nvPr/>
        </p:nvPicPr>
        <p:blipFill>
          <a:blip r:embed="rId3"/>
          <a:stretch>
            <a:fillRect/>
          </a:stretch>
        </p:blipFill>
        <p:spPr>
          <a:xfrm>
            <a:off x="4698798" y="2055513"/>
            <a:ext cx="4289273" cy="3293151"/>
          </a:xfrm>
          <a:prstGeom prst="rect">
            <a:avLst/>
          </a:prstGeom>
        </p:spPr>
      </p:pic>
      <p:sp>
        <p:nvSpPr>
          <p:cNvPr id="12" name="TextBox 11">
            <a:extLst>
              <a:ext uri="{FF2B5EF4-FFF2-40B4-BE49-F238E27FC236}">
                <a16:creationId xmlns:a16="http://schemas.microsoft.com/office/drawing/2014/main" id="{7828E720-C0D2-9EC3-22EB-2A8A106CCAD0}"/>
              </a:ext>
            </a:extLst>
          </p:cNvPr>
          <p:cNvSpPr txBox="1"/>
          <p:nvPr/>
        </p:nvSpPr>
        <p:spPr>
          <a:xfrm>
            <a:off x="528221" y="1232972"/>
            <a:ext cx="7154448" cy="369332"/>
          </a:xfrm>
          <a:prstGeom prst="rect">
            <a:avLst/>
          </a:prstGeom>
          <a:noFill/>
        </p:spPr>
        <p:txBody>
          <a:bodyPr wrap="square">
            <a:spAutoFit/>
          </a:bodyPr>
          <a:lstStyle/>
          <a:p>
            <a:r>
              <a:rPr lang="en-GB" dirty="0">
                <a:latin typeface="Abadi Extra Light" panose="020B0204020104020204" pitchFamily="34" charset="0"/>
              </a:rPr>
              <a:t>!pip install matplotlib </a:t>
            </a:r>
            <a:r>
              <a:rPr lang="en-GB" dirty="0"/>
              <a:t>on </a:t>
            </a:r>
            <a:r>
              <a:rPr lang="en-GB" dirty="0" err="1"/>
              <a:t>Jupyter</a:t>
            </a:r>
            <a:r>
              <a:rPr lang="en-GB" dirty="0"/>
              <a:t> Notebook will install it on Anaconda.</a:t>
            </a:r>
          </a:p>
        </p:txBody>
      </p:sp>
      <p:sp>
        <p:nvSpPr>
          <p:cNvPr id="5" name="TextBox 4">
            <a:extLst>
              <a:ext uri="{FF2B5EF4-FFF2-40B4-BE49-F238E27FC236}">
                <a16:creationId xmlns:a16="http://schemas.microsoft.com/office/drawing/2014/main" id="{4B5F9383-E23D-39EE-B854-B04019EA1D97}"/>
              </a:ext>
            </a:extLst>
          </p:cNvPr>
          <p:cNvSpPr txBox="1"/>
          <p:nvPr/>
        </p:nvSpPr>
        <p:spPr>
          <a:xfrm>
            <a:off x="282011" y="5359078"/>
            <a:ext cx="8706060" cy="1200329"/>
          </a:xfrm>
          <a:custGeom>
            <a:avLst/>
            <a:gdLst>
              <a:gd name="connsiteX0" fmla="*/ 0 w 8706060"/>
              <a:gd name="connsiteY0" fmla="*/ 0 h 1200329"/>
              <a:gd name="connsiteX1" fmla="*/ 493343 w 8706060"/>
              <a:gd name="connsiteY1" fmla="*/ 0 h 1200329"/>
              <a:gd name="connsiteX2" fmla="*/ 812566 w 8706060"/>
              <a:gd name="connsiteY2" fmla="*/ 0 h 1200329"/>
              <a:gd name="connsiteX3" fmla="*/ 1567091 w 8706060"/>
              <a:gd name="connsiteY3" fmla="*/ 0 h 1200329"/>
              <a:gd name="connsiteX4" fmla="*/ 2060434 w 8706060"/>
              <a:gd name="connsiteY4" fmla="*/ 0 h 1200329"/>
              <a:gd name="connsiteX5" fmla="*/ 2553778 w 8706060"/>
              <a:gd name="connsiteY5" fmla="*/ 0 h 1200329"/>
              <a:gd name="connsiteX6" fmla="*/ 3308303 w 8706060"/>
              <a:gd name="connsiteY6" fmla="*/ 0 h 1200329"/>
              <a:gd name="connsiteX7" fmla="*/ 3714586 w 8706060"/>
              <a:gd name="connsiteY7" fmla="*/ 0 h 1200329"/>
              <a:gd name="connsiteX8" fmla="*/ 4469111 w 8706060"/>
              <a:gd name="connsiteY8" fmla="*/ 0 h 1200329"/>
              <a:gd name="connsiteX9" fmla="*/ 5223636 w 8706060"/>
              <a:gd name="connsiteY9" fmla="*/ 0 h 1200329"/>
              <a:gd name="connsiteX10" fmla="*/ 5804040 w 8706060"/>
              <a:gd name="connsiteY10" fmla="*/ 0 h 1200329"/>
              <a:gd name="connsiteX11" fmla="*/ 6558565 w 8706060"/>
              <a:gd name="connsiteY11" fmla="*/ 0 h 1200329"/>
              <a:gd name="connsiteX12" fmla="*/ 7051909 w 8706060"/>
              <a:gd name="connsiteY12" fmla="*/ 0 h 1200329"/>
              <a:gd name="connsiteX13" fmla="*/ 7545252 w 8706060"/>
              <a:gd name="connsiteY13" fmla="*/ 0 h 1200329"/>
              <a:gd name="connsiteX14" fmla="*/ 8212717 w 8706060"/>
              <a:gd name="connsiteY14" fmla="*/ 0 h 1200329"/>
              <a:gd name="connsiteX15" fmla="*/ 8706060 w 8706060"/>
              <a:gd name="connsiteY15" fmla="*/ 0 h 1200329"/>
              <a:gd name="connsiteX16" fmla="*/ 8706060 w 8706060"/>
              <a:gd name="connsiteY16" fmla="*/ 424116 h 1200329"/>
              <a:gd name="connsiteX17" fmla="*/ 8706060 w 8706060"/>
              <a:gd name="connsiteY17" fmla="*/ 836229 h 1200329"/>
              <a:gd name="connsiteX18" fmla="*/ 8706060 w 8706060"/>
              <a:gd name="connsiteY18" fmla="*/ 1200329 h 1200329"/>
              <a:gd name="connsiteX19" fmla="*/ 8038595 w 8706060"/>
              <a:gd name="connsiteY19" fmla="*/ 1200329 h 1200329"/>
              <a:gd name="connsiteX20" fmla="*/ 7632313 w 8706060"/>
              <a:gd name="connsiteY20" fmla="*/ 1200329 h 1200329"/>
              <a:gd name="connsiteX21" fmla="*/ 6877787 w 8706060"/>
              <a:gd name="connsiteY21" fmla="*/ 1200329 h 1200329"/>
              <a:gd name="connsiteX22" fmla="*/ 6297383 w 8706060"/>
              <a:gd name="connsiteY22" fmla="*/ 1200329 h 1200329"/>
              <a:gd name="connsiteX23" fmla="*/ 5891101 w 8706060"/>
              <a:gd name="connsiteY23" fmla="*/ 1200329 h 1200329"/>
              <a:gd name="connsiteX24" fmla="*/ 5310697 w 8706060"/>
              <a:gd name="connsiteY24" fmla="*/ 1200329 h 1200329"/>
              <a:gd name="connsiteX25" fmla="*/ 4991474 w 8706060"/>
              <a:gd name="connsiteY25" fmla="*/ 1200329 h 1200329"/>
              <a:gd name="connsiteX26" fmla="*/ 4672252 w 8706060"/>
              <a:gd name="connsiteY26" fmla="*/ 1200329 h 1200329"/>
              <a:gd name="connsiteX27" fmla="*/ 4091848 w 8706060"/>
              <a:gd name="connsiteY27" fmla="*/ 1200329 h 1200329"/>
              <a:gd name="connsiteX28" fmla="*/ 3685565 w 8706060"/>
              <a:gd name="connsiteY28" fmla="*/ 1200329 h 1200329"/>
              <a:gd name="connsiteX29" fmla="*/ 3018101 w 8706060"/>
              <a:gd name="connsiteY29" fmla="*/ 1200329 h 1200329"/>
              <a:gd name="connsiteX30" fmla="*/ 2611818 w 8706060"/>
              <a:gd name="connsiteY30" fmla="*/ 1200329 h 1200329"/>
              <a:gd name="connsiteX31" fmla="*/ 1944353 w 8706060"/>
              <a:gd name="connsiteY31" fmla="*/ 1200329 h 1200329"/>
              <a:gd name="connsiteX32" fmla="*/ 1625131 w 8706060"/>
              <a:gd name="connsiteY32" fmla="*/ 1200329 h 1200329"/>
              <a:gd name="connsiteX33" fmla="*/ 957667 w 8706060"/>
              <a:gd name="connsiteY33" fmla="*/ 1200329 h 1200329"/>
              <a:gd name="connsiteX34" fmla="*/ 551384 w 8706060"/>
              <a:gd name="connsiteY34" fmla="*/ 1200329 h 1200329"/>
              <a:gd name="connsiteX35" fmla="*/ 0 w 8706060"/>
              <a:gd name="connsiteY35" fmla="*/ 1200329 h 1200329"/>
              <a:gd name="connsiteX36" fmla="*/ 0 w 8706060"/>
              <a:gd name="connsiteY36" fmla="*/ 824226 h 1200329"/>
              <a:gd name="connsiteX37" fmla="*/ 0 w 8706060"/>
              <a:gd name="connsiteY37" fmla="*/ 400110 h 1200329"/>
              <a:gd name="connsiteX38" fmla="*/ 0 w 8706060"/>
              <a:gd name="connsiteY38"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706060" h="1200329" extrusionOk="0">
                <a:moveTo>
                  <a:pt x="0" y="0"/>
                </a:moveTo>
                <a:cubicBezTo>
                  <a:pt x="174437" y="-34991"/>
                  <a:pt x="318041" y="38852"/>
                  <a:pt x="493343" y="0"/>
                </a:cubicBezTo>
                <a:cubicBezTo>
                  <a:pt x="668645" y="-38852"/>
                  <a:pt x="665976" y="37622"/>
                  <a:pt x="812566" y="0"/>
                </a:cubicBezTo>
                <a:cubicBezTo>
                  <a:pt x="959156" y="-37622"/>
                  <a:pt x="1269052" y="50636"/>
                  <a:pt x="1567091" y="0"/>
                </a:cubicBezTo>
                <a:cubicBezTo>
                  <a:pt x="1865131" y="-50636"/>
                  <a:pt x="1858934" y="33604"/>
                  <a:pt x="2060434" y="0"/>
                </a:cubicBezTo>
                <a:cubicBezTo>
                  <a:pt x="2261934" y="-33604"/>
                  <a:pt x="2307642" y="12493"/>
                  <a:pt x="2553778" y="0"/>
                </a:cubicBezTo>
                <a:cubicBezTo>
                  <a:pt x="2799914" y="-12493"/>
                  <a:pt x="3051708" y="28372"/>
                  <a:pt x="3308303" y="0"/>
                </a:cubicBezTo>
                <a:cubicBezTo>
                  <a:pt x="3564899" y="-28372"/>
                  <a:pt x="3605441" y="23711"/>
                  <a:pt x="3714586" y="0"/>
                </a:cubicBezTo>
                <a:cubicBezTo>
                  <a:pt x="3823731" y="-23711"/>
                  <a:pt x="4232639" y="65058"/>
                  <a:pt x="4469111" y="0"/>
                </a:cubicBezTo>
                <a:cubicBezTo>
                  <a:pt x="4705583" y="-65058"/>
                  <a:pt x="5022675" y="10714"/>
                  <a:pt x="5223636" y="0"/>
                </a:cubicBezTo>
                <a:cubicBezTo>
                  <a:pt x="5424597" y="-10714"/>
                  <a:pt x="5518947" y="32050"/>
                  <a:pt x="5804040" y="0"/>
                </a:cubicBezTo>
                <a:cubicBezTo>
                  <a:pt x="6089133" y="-32050"/>
                  <a:pt x="6285565" y="31194"/>
                  <a:pt x="6558565" y="0"/>
                </a:cubicBezTo>
                <a:cubicBezTo>
                  <a:pt x="6831566" y="-31194"/>
                  <a:pt x="6839833" y="25567"/>
                  <a:pt x="7051909" y="0"/>
                </a:cubicBezTo>
                <a:cubicBezTo>
                  <a:pt x="7263985" y="-25567"/>
                  <a:pt x="7375450" y="41809"/>
                  <a:pt x="7545252" y="0"/>
                </a:cubicBezTo>
                <a:cubicBezTo>
                  <a:pt x="7715054" y="-41809"/>
                  <a:pt x="7969053" y="31156"/>
                  <a:pt x="8212717" y="0"/>
                </a:cubicBezTo>
                <a:cubicBezTo>
                  <a:pt x="8456382" y="-31156"/>
                  <a:pt x="8502409" y="44450"/>
                  <a:pt x="8706060" y="0"/>
                </a:cubicBezTo>
                <a:cubicBezTo>
                  <a:pt x="8733183" y="116019"/>
                  <a:pt x="8670871" y="260745"/>
                  <a:pt x="8706060" y="424116"/>
                </a:cubicBezTo>
                <a:cubicBezTo>
                  <a:pt x="8741249" y="587487"/>
                  <a:pt x="8670600" y="691086"/>
                  <a:pt x="8706060" y="836229"/>
                </a:cubicBezTo>
                <a:cubicBezTo>
                  <a:pt x="8741520" y="981372"/>
                  <a:pt x="8689863" y="1047933"/>
                  <a:pt x="8706060" y="1200329"/>
                </a:cubicBezTo>
                <a:cubicBezTo>
                  <a:pt x="8568203" y="1221282"/>
                  <a:pt x="8370446" y="1133130"/>
                  <a:pt x="8038595" y="1200329"/>
                </a:cubicBezTo>
                <a:cubicBezTo>
                  <a:pt x="7706745" y="1267528"/>
                  <a:pt x="7814308" y="1160184"/>
                  <a:pt x="7632313" y="1200329"/>
                </a:cubicBezTo>
                <a:cubicBezTo>
                  <a:pt x="7450318" y="1240474"/>
                  <a:pt x="7124610" y="1113240"/>
                  <a:pt x="6877787" y="1200329"/>
                </a:cubicBezTo>
                <a:cubicBezTo>
                  <a:pt x="6630964" y="1287418"/>
                  <a:pt x="6421927" y="1169815"/>
                  <a:pt x="6297383" y="1200329"/>
                </a:cubicBezTo>
                <a:cubicBezTo>
                  <a:pt x="6172839" y="1230843"/>
                  <a:pt x="6041982" y="1185879"/>
                  <a:pt x="5891101" y="1200329"/>
                </a:cubicBezTo>
                <a:cubicBezTo>
                  <a:pt x="5740220" y="1214779"/>
                  <a:pt x="5462937" y="1150098"/>
                  <a:pt x="5310697" y="1200329"/>
                </a:cubicBezTo>
                <a:cubicBezTo>
                  <a:pt x="5158457" y="1250560"/>
                  <a:pt x="5137581" y="1193650"/>
                  <a:pt x="4991474" y="1200329"/>
                </a:cubicBezTo>
                <a:cubicBezTo>
                  <a:pt x="4845367" y="1207008"/>
                  <a:pt x="4810942" y="1167502"/>
                  <a:pt x="4672252" y="1200329"/>
                </a:cubicBezTo>
                <a:cubicBezTo>
                  <a:pt x="4533562" y="1233156"/>
                  <a:pt x="4294807" y="1189002"/>
                  <a:pt x="4091848" y="1200329"/>
                </a:cubicBezTo>
                <a:cubicBezTo>
                  <a:pt x="3888889" y="1211656"/>
                  <a:pt x="3849838" y="1154002"/>
                  <a:pt x="3685565" y="1200329"/>
                </a:cubicBezTo>
                <a:cubicBezTo>
                  <a:pt x="3521292" y="1246656"/>
                  <a:pt x="3305001" y="1188750"/>
                  <a:pt x="3018101" y="1200329"/>
                </a:cubicBezTo>
                <a:cubicBezTo>
                  <a:pt x="2731201" y="1211908"/>
                  <a:pt x="2730121" y="1154449"/>
                  <a:pt x="2611818" y="1200329"/>
                </a:cubicBezTo>
                <a:cubicBezTo>
                  <a:pt x="2493515" y="1246209"/>
                  <a:pt x="2208016" y="1198387"/>
                  <a:pt x="1944353" y="1200329"/>
                </a:cubicBezTo>
                <a:cubicBezTo>
                  <a:pt x="1680690" y="1202271"/>
                  <a:pt x="1762143" y="1176414"/>
                  <a:pt x="1625131" y="1200329"/>
                </a:cubicBezTo>
                <a:cubicBezTo>
                  <a:pt x="1488119" y="1224244"/>
                  <a:pt x="1268952" y="1179976"/>
                  <a:pt x="957667" y="1200329"/>
                </a:cubicBezTo>
                <a:cubicBezTo>
                  <a:pt x="646382" y="1220682"/>
                  <a:pt x="662653" y="1173623"/>
                  <a:pt x="551384" y="1200329"/>
                </a:cubicBezTo>
                <a:cubicBezTo>
                  <a:pt x="440115" y="1227035"/>
                  <a:pt x="164075" y="1152841"/>
                  <a:pt x="0" y="1200329"/>
                </a:cubicBezTo>
                <a:cubicBezTo>
                  <a:pt x="-13719" y="1060500"/>
                  <a:pt x="11821" y="940040"/>
                  <a:pt x="0" y="824226"/>
                </a:cubicBezTo>
                <a:cubicBezTo>
                  <a:pt x="-11821" y="708412"/>
                  <a:pt x="26203" y="589145"/>
                  <a:pt x="0" y="400110"/>
                </a:cubicBezTo>
                <a:cubicBezTo>
                  <a:pt x="-26203" y="211075"/>
                  <a:pt x="4682" y="186985"/>
                  <a:pt x="0" y="0"/>
                </a:cubicBezTo>
                <a:close/>
              </a:path>
            </a:pathLst>
          </a:custGeom>
          <a:noFill/>
          <a:ln w="22225">
            <a:solidFill>
              <a:schemeClr val="accent6">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b="1" dirty="0"/>
              <a:t>-10: </a:t>
            </a:r>
            <a:r>
              <a:rPr lang="en-US" dirty="0"/>
              <a:t>This is the start value of the tensor. The first element in the tensor x will be -10.</a:t>
            </a:r>
          </a:p>
          <a:p>
            <a:r>
              <a:rPr lang="en-US" b="1" dirty="0"/>
              <a:t>10</a:t>
            </a:r>
            <a:r>
              <a:rPr lang="en-US" dirty="0"/>
              <a:t>: This is the end value of the tensor. The last element in the tensor x will be 10.</a:t>
            </a:r>
          </a:p>
          <a:p>
            <a:r>
              <a:rPr lang="en-US" b="1" dirty="0"/>
              <a:t>100</a:t>
            </a:r>
            <a:r>
              <a:rPr lang="en-US" dirty="0"/>
              <a:t>: This specifies the number of equally spaced values between -10 and 10. The tensor x will contain 100 elements.</a:t>
            </a:r>
            <a:endParaRPr lang="en-GB" dirty="0"/>
          </a:p>
        </p:txBody>
      </p:sp>
    </p:spTree>
    <p:extLst>
      <p:ext uri="{BB962C8B-B14F-4D97-AF65-F5344CB8AC3E}">
        <p14:creationId xmlns:p14="http://schemas.microsoft.com/office/powerpoint/2010/main" val="389765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8E5B-8786-A469-2921-2F1E4019CCCC}"/>
              </a:ext>
            </a:extLst>
          </p:cNvPr>
          <p:cNvSpPr>
            <a:spLocks noGrp="1"/>
          </p:cNvSpPr>
          <p:nvPr>
            <p:ph type="title"/>
          </p:nvPr>
        </p:nvSpPr>
        <p:spPr>
          <a:xfrm>
            <a:off x="457200" y="64287"/>
            <a:ext cx="8229600" cy="431532"/>
          </a:xfrm>
        </p:spPr>
        <p:txBody>
          <a:bodyPr>
            <a:normAutofit fontScale="90000"/>
          </a:bodyPr>
          <a:lstStyle/>
          <a:p>
            <a:r>
              <a:rPr lang="en-GB" b="1" dirty="0">
                <a:solidFill>
                  <a:srgbClr val="FF0000"/>
                </a:solidFill>
              </a:rPr>
              <a:t>Tanh</a:t>
            </a:r>
            <a:r>
              <a:rPr lang="en-GB" dirty="0"/>
              <a:t> Activation Function example</a:t>
            </a:r>
          </a:p>
        </p:txBody>
      </p:sp>
      <p:pic>
        <p:nvPicPr>
          <p:cNvPr id="6" name="Picture 5">
            <a:extLst>
              <a:ext uri="{FF2B5EF4-FFF2-40B4-BE49-F238E27FC236}">
                <a16:creationId xmlns:a16="http://schemas.microsoft.com/office/drawing/2014/main" id="{C6AA20D2-1AE9-BD67-16CE-E235A499EC61}"/>
              </a:ext>
            </a:extLst>
          </p:cNvPr>
          <p:cNvPicPr>
            <a:picLocks noChangeAspect="1"/>
          </p:cNvPicPr>
          <p:nvPr/>
        </p:nvPicPr>
        <p:blipFill>
          <a:blip r:embed="rId2"/>
          <a:stretch>
            <a:fillRect/>
          </a:stretch>
        </p:blipFill>
        <p:spPr>
          <a:xfrm>
            <a:off x="1704975" y="739695"/>
            <a:ext cx="5734050" cy="5857875"/>
          </a:xfrm>
          <a:prstGeom prst="rect">
            <a:avLst/>
          </a:prstGeom>
        </p:spPr>
      </p:pic>
    </p:spTree>
    <p:extLst>
      <p:ext uri="{BB962C8B-B14F-4D97-AF65-F5344CB8AC3E}">
        <p14:creationId xmlns:p14="http://schemas.microsoft.com/office/powerpoint/2010/main" val="334409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0122-DFA5-F0FC-6053-BEBDCD9109EE}"/>
              </a:ext>
            </a:extLst>
          </p:cNvPr>
          <p:cNvSpPr>
            <a:spLocks noGrp="1"/>
          </p:cNvSpPr>
          <p:nvPr>
            <p:ph type="title"/>
          </p:nvPr>
        </p:nvSpPr>
        <p:spPr>
          <a:xfrm>
            <a:off x="375719" y="439093"/>
            <a:ext cx="8229600" cy="624689"/>
          </a:xfrm>
        </p:spPr>
        <p:txBody>
          <a:bodyPr>
            <a:normAutofit fontScale="90000"/>
          </a:bodyPr>
          <a:lstStyle/>
          <a:p>
            <a:r>
              <a:rPr lang="en-GB" b="1" dirty="0" err="1">
                <a:solidFill>
                  <a:srgbClr val="FF0000"/>
                </a:solidFill>
                <a:effectLst/>
                <a:highlight>
                  <a:srgbClr val="FFFFFF"/>
                </a:highlight>
                <a:latin typeface="Helvetica Neue"/>
              </a:rPr>
              <a:t>ReLU</a:t>
            </a:r>
            <a:r>
              <a:rPr lang="en-GB" b="1" dirty="0">
                <a:solidFill>
                  <a:srgbClr val="222222"/>
                </a:solidFill>
                <a:effectLst/>
                <a:highlight>
                  <a:srgbClr val="FFFFFF"/>
                </a:highlight>
                <a:latin typeface="Helvetica Neue"/>
              </a:rPr>
              <a:t> </a:t>
            </a:r>
            <a:r>
              <a:rPr lang="en-GB" sz="3300" dirty="0">
                <a:solidFill>
                  <a:srgbClr val="222222"/>
                </a:solidFill>
                <a:effectLst/>
                <a:highlight>
                  <a:srgbClr val="FFFFFF"/>
                </a:highlight>
                <a:latin typeface="Helvetica Neue"/>
              </a:rPr>
              <a:t>Activation Function</a:t>
            </a:r>
            <a:br>
              <a:rPr lang="en-GB" b="1" dirty="0">
                <a:solidFill>
                  <a:srgbClr val="222222"/>
                </a:solidFill>
                <a:effectLst/>
                <a:highlight>
                  <a:srgbClr val="FFFFFF"/>
                </a:highlight>
                <a:latin typeface="Helvetica Neue"/>
              </a:rPr>
            </a:br>
            <a:endParaRPr lang="en-GB" dirty="0"/>
          </a:p>
        </p:txBody>
      </p:sp>
      <p:pic>
        <p:nvPicPr>
          <p:cNvPr id="4" name="Picture 3">
            <a:extLst>
              <a:ext uri="{FF2B5EF4-FFF2-40B4-BE49-F238E27FC236}">
                <a16:creationId xmlns:a16="http://schemas.microsoft.com/office/drawing/2014/main" id="{0668C867-EE8E-1587-A5C5-A79854D69B11}"/>
              </a:ext>
            </a:extLst>
          </p:cNvPr>
          <p:cNvPicPr>
            <a:picLocks noChangeAspect="1"/>
          </p:cNvPicPr>
          <p:nvPr/>
        </p:nvPicPr>
        <p:blipFill>
          <a:blip r:embed="rId2"/>
          <a:stretch>
            <a:fillRect/>
          </a:stretch>
        </p:blipFill>
        <p:spPr>
          <a:xfrm>
            <a:off x="1463878" y="995881"/>
            <a:ext cx="5489183" cy="5862119"/>
          </a:xfrm>
          <a:prstGeom prst="rect">
            <a:avLst/>
          </a:prstGeom>
        </p:spPr>
      </p:pic>
    </p:spTree>
    <p:extLst>
      <p:ext uri="{BB962C8B-B14F-4D97-AF65-F5344CB8AC3E}">
        <p14:creationId xmlns:p14="http://schemas.microsoft.com/office/powerpoint/2010/main" val="91963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D4D2-D051-58A2-FCE6-FFFCE830B8D0}"/>
              </a:ext>
            </a:extLst>
          </p:cNvPr>
          <p:cNvSpPr>
            <a:spLocks noGrp="1"/>
          </p:cNvSpPr>
          <p:nvPr>
            <p:ph type="title"/>
          </p:nvPr>
        </p:nvSpPr>
        <p:spPr>
          <a:xfrm>
            <a:off x="457200" y="274638"/>
            <a:ext cx="8229600" cy="160368"/>
          </a:xfrm>
        </p:spPr>
        <p:txBody>
          <a:bodyPr>
            <a:normAutofit fontScale="90000"/>
          </a:bodyPr>
          <a:lstStyle/>
          <a:p>
            <a:r>
              <a:rPr lang="en-GB" dirty="0"/>
              <a:t>Neural Network Training Process</a:t>
            </a:r>
          </a:p>
        </p:txBody>
      </p:sp>
      <p:sp>
        <p:nvSpPr>
          <p:cNvPr id="4" name="Content Placeholder 3">
            <a:extLst>
              <a:ext uri="{FF2B5EF4-FFF2-40B4-BE49-F238E27FC236}">
                <a16:creationId xmlns:a16="http://schemas.microsoft.com/office/drawing/2014/main" id="{92B4F25D-40BC-A499-6EBE-C6073200CEC0}"/>
              </a:ext>
            </a:extLst>
          </p:cNvPr>
          <p:cNvSpPr>
            <a:spLocks noGrp="1"/>
          </p:cNvSpPr>
          <p:nvPr>
            <p:ph sz="half" idx="2"/>
          </p:nvPr>
        </p:nvSpPr>
        <p:spPr>
          <a:xfrm>
            <a:off x="624688" y="824345"/>
            <a:ext cx="8062113" cy="5873287"/>
          </a:xfrm>
        </p:spPr>
        <p:txBody>
          <a:bodyPr>
            <a:normAutofit fontScale="92500" lnSpcReduction="20000"/>
          </a:bodyPr>
          <a:lstStyle/>
          <a:p>
            <a:pPr marL="0" indent="0">
              <a:buNone/>
            </a:pPr>
            <a:r>
              <a:rPr lang="en-US" b="1" dirty="0">
                <a:solidFill>
                  <a:srgbClr val="FF0000"/>
                </a:solidFill>
              </a:rPr>
              <a:t>Phase 1 - Define the loss function </a:t>
            </a:r>
            <a:r>
              <a:rPr lang="en-US" dirty="0"/>
              <a:t>measures how well the neural network’s predictions match the actual target values. It quantifies the error in the predictions, which the training process aims to </a:t>
            </a:r>
            <a:r>
              <a:rPr lang="en-US" dirty="0" err="1"/>
              <a:t>minimise</a:t>
            </a:r>
            <a:r>
              <a:rPr lang="en-US" dirty="0"/>
              <a:t>.</a:t>
            </a:r>
          </a:p>
          <a:p>
            <a:pPr marL="0" indent="0">
              <a:buNone/>
            </a:pPr>
            <a:endParaRPr lang="en-US" dirty="0"/>
          </a:p>
          <a:p>
            <a:pPr lvl="1"/>
            <a:r>
              <a:rPr lang="en-US" dirty="0"/>
              <a:t>Common loss function: </a:t>
            </a:r>
            <a:r>
              <a:rPr lang="en-US" b="1" dirty="0"/>
              <a:t>Cross-Entropy Loss </a:t>
            </a:r>
            <a:r>
              <a:rPr lang="en-US" dirty="0"/>
              <a:t>used for classification tasks. </a:t>
            </a:r>
            <a:r>
              <a:rPr lang="en-US" b="1" dirty="0"/>
              <a:t>Mean Squared Error (MSE</a:t>
            </a:r>
            <a:r>
              <a:rPr lang="en-US" dirty="0"/>
              <a:t>) used for regression tasks.</a:t>
            </a:r>
          </a:p>
          <a:p>
            <a:pPr lvl="1"/>
            <a:endParaRPr lang="en-US" dirty="0"/>
          </a:p>
          <a:p>
            <a:pPr marL="0" indent="0">
              <a:buNone/>
            </a:pPr>
            <a:r>
              <a:rPr lang="en-US" b="1" dirty="0">
                <a:solidFill>
                  <a:srgbClr val="FF0000"/>
                </a:solidFill>
              </a:rPr>
              <a:t>Phase 2 - Select an optimizer</a:t>
            </a:r>
            <a:r>
              <a:rPr lang="en-US" dirty="0"/>
              <a:t>. The optimizer updates the neural network's weights based on the gradients of the loss function with respect to the weights. The goal is to minimize the loss function by iteratively adjusting the weights.</a:t>
            </a:r>
          </a:p>
          <a:p>
            <a:pPr marL="0" indent="0">
              <a:buNone/>
            </a:pPr>
            <a:endParaRPr lang="en-US" dirty="0"/>
          </a:p>
          <a:p>
            <a:pPr lvl="1"/>
            <a:r>
              <a:rPr lang="fr-FR" dirty="0"/>
              <a:t>Common </a:t>
            </a:r>
            <a:r>
              <a:rPr lang="fr-FR" dirty="0" err="1"/>
              <a:t>optimizers</a:t>
            </a:r>
            <a:r>
              <a:rPr lang="fr-FR" dirty="0"/>
              <a:t>: </a:t>
            </a:r>
            <a:r>
              <a:rPr lang="fr-FR" dirty="0" err="1"/>
              <a:t>Stochastic</a:t>
            </a:r>
            <a:r>
              <a:rPr lang="fr-FR" dirty="0"/>
              <a:t> Gradient </a:t>
            </a:r>
            <a:r>
              <a:rPr lang="fr-FR" dirty="0" err="1"/>
              <a:t>Descent</a:t>
            </a:r>
            <a:r>
              <a:rPr lang="fr-FR" dirty="0"/>
              <a:t>; Adam (Adaptive Moment Estimation)). </a:t>
            </a:r>
            <a:endParaRPr lang="en-US" dirty="0"/>
          </a:p>
          <a:p>
            <a:endParaRPr lang="en-GB" dirty="0"/>
          </a:p>
        </p:txBody>
      </p:sp>
    </p:spTree>
    <p:extLst>
      <p:ext uri="{BB962C8B-B14F-4D97-AF65-F5344CB8AC3E}">
        <p14:creationId xmlns:p14="http://schemas.microsoft.com/office/powerpoint/2010/main" val="16843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623</TotalTime>
  <Words>769</Words>
  <Application>Microsoft Office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 Extra Light</vt:lpstr>
      <vt:lpstr>Arial</vt:lpstr>
      <vt:lpstr>Calibri</vt:lpstr>
      <vt:lpstr>Helvetica Neue</vt:lpstr>
      <vt:lpstr>Office Theme</vt:lpstr>
      <vt:lpstr>Use PyTorch to build neural networks</vt:lpstr>
      <vt:lpstr>Key Concepts in PyTorch</vt:lpstr>
      <vt:lpstr>How to Install PyTorch in Anaconda with Conda or Pip</vt:lpstr>
      <vt:lpstr> Example: Building a Simple Neural Network</vt:lpstr>
      <vt:lpstr>Popular activation functions in PyTorch</vt:lpstr>
      <vt:lpstr>Logistic (or sigmoid) example</vt:lpstr>
      <vt:lpstr>Tanh Activation Function example</vt:lpstr>
      <vt:lpstr>ReLU Activation Function </vt:lpstr>
      <vt:lpstr>Neural Network Training Process</vt:lpstr>
      <vt:lpstr>Neural Network Training Process</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Mireilla Bikanga</dc:creator>
  <cp:keywords/>
  <dc:description>generated using python-pptx</dc:description>
  <cp:lastModifiedBy>Mireilla Bikanga Ada</cp:lastModifiedBy>
  <cp:revision>1</cp:revision>
  <dcterms:created xsi:type="dcterms:W3CDTF">2013-01-27T09:14:16Z</dcterms:created>
  <dcterms:modified xsi:type="dcterms:W3CDTF">2024-09-06T10:41:43Z</dcterms:modified>
  <cp:category/>
</cp:coreProperties>
</file>