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9" r:id="rId5"/>
    <p:sldId id="272" r:id="rId6"/>
    <p:sldId id="270" r:id="rId7"/>
    <p:sldId id="273" r:id="rId8"/>
    <p:sldId id="271" r:id="rId9"/>
    <p:sldId id="262" r:id="rId10"/>
    <p:sldId id="274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13752-5556-4B39-A025-097124DB399D}" v="11" dt="2024-08-09T17:05:38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eilla Bikanga Ada" userId="b964f4d4-5927-4a33-a1eb-35030e652755" providerId="ADAL" clId="{14213752-5556-4B39-A025-097124DB399D}"/>
    <pc:docChg chg="undo custSel addSld delSld modSld">
      <pc:chgData name="Mireilla Bikanga Ada" userId="b964f4d4-5927-4a33-a1eb-35030e652755" providerId="ADAL" clId="{14213752-5556-4B39-A025-097124DB399D}" dt="2024-08-28T10:22:16.748" v="671" actId="2696"/>
      <pc:docMkLst>
        <pc:docMk/>
      </pc:docMkLst>
      <pc:sldChg chg="modSp mod">
        <pc:chgData name="Mireilla Bikanga Ada" userId="b964f4d4-5927-4a33-a1eb-35030e652755" providerId="ADAL" clId="{14213752-5556-4B39-A025-097124DB399D}" dt="2024-08-28T10:12:39.832" v="662" actId="6549"/>
        <pc:sldMkLst>
          <pc:docMk/>
          <pc:sldMk cId="0" sldId="256"/>
        </pc:sldMkLst>
        <pc:spChg chg="mod">
          <ac:chgData name="Mireilla Bikanga Ada" userId="b964f4d4-5927-4a33-a1eb-35030e652755" providerId="ADAL" clId="{14213752-5556-4B39-A025-097124DB399D}" dt="2024-08-28T10:12:39.832" v="662" actId="6549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Mireilla Bikanga Ada" userId="b964f4d4-5927-4a33-a1eb-35030e652755" providerId="ADAL" clId="{14213752-5556-4B39-A025-097124DB399D}" dt="2024-08-28T10:12:45.565" v="663" actId="2696"/>
        <pc:sldMkLst>
          <pc:docMk/>
          <pc:sldMk cId="0" sldId="257"/>
        </pc:sldMkLst>
      </pc:sldChg>
      <pc:sldChg chg="del">
        <pc:chgData name="Mireilla Bikanga Ada" userId="b964f4d4-5927-4a33-a1eb-35030e652755" providerId="ADAL" clId="{14213752-5556-4B39-A025-097124DB399D}" dt="2024-08-28T10:12:53.277" v="664" actId="2696"/>
        <pc:sldMkLst>
          <pc:docMk/>
          <pc:sldMk cId="0" sldId="258"/>
        </pc:sldMkLst>
      </pc:sldChg>
      <pc:sldChg chg="modSp mod">
        <pc:chgData name="Mireilla Bikanga Ada" userId="b964f4d4-5927-4a33-a1eb-35030e652755" providerId="ADAL" clId="{14213752-5556-4B39-A025-097124DB399D}" dt="2024-08-28T10:13:09.449" v="670" actId="20577"/>
        <pc:sldMkLst>
          <pc:docMk/>
          <pc:sldMk cId="0" sldId="259"/>
        </pc:sldMkLst>
        <pc:spChg chg="mod">
          <ac:chgData name="Mireilla Bikanga Ada" userId="b964f4d4-5927-4a33-a1eb-35030e652755" providerId="ADAL" clId="{14213752-5556-4B39-A025-097124DB399D}" dt="2024-08-28T10:13:09.449" v="670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Mireilla Bikanga Ada" userId="b964f4d4-5927-4a33-a1eb-35030e652755" providerId="ADAL" clId="{14213752-5556-4B39-A025-097124DB399D}" dt="2024-08-09T16:03:57.994" v="133" actId="20577"/>
        <pc:sldMkLst>
          <pc:docMk/>
          <pc:sldMk cId="0" sldId="262"/>
        </pc:sldMkLst>
        <pc:spChg chg="mod">
          <ac:chgData name="Mireilla Bikanga Ada" userId="b964f4d4-5927-4a33-a1eb-35030e652755" providerId="ADAL" clId="{14213752-5556-4B39-A025-097124DB399D}" dt="2024-08-09T15:28:47.002" v="20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14213752-5556-4B39-A025-097124DB399D}" dt="2024-08-09T15:44:57.707" v="52" actId="14100"/>
          <ac:spMkLst>
            <pc:docMk/>
            <pc:sldMk cId="0" sldId="262"/>
            <ac:spMk id="3" creationId="{00000000-0000-0000-0000-000000000000}"/>
          </ac:spMkLst>
        </pc:spChg>
        <pc:spChg chg="add">
          <ac:chgData name="Mireilla Bikanga Ada" userId="b964f4d4-5927-4a33-a1eb-35030e652755" providerId="ADAL" clId="{14213752-5556-4B39-A025-097124DB399D}" dt="2024-08-09T15:42:34.529" v="26"/>
          <ac:spMkLst>
            <pc:docMk/>
            <pc:sldMk cId="0" sldId="262"/>
            <ac:spMk id="6" creationId="{7DCD098D-8B0E-C830-DE51-144B6A46B16F}"/>
          </ac:spMkLst>
        </pc:spChg>
        <pc:spChg chg="add mod">
          <ac:chgData name="Mireilla Bikanga Ada" userId="b964f4d4-5927-4a33-a1eb-35030e652755" providerId="ADAL" clId="{14213752-5556-4B39-A025-097124DB399D}" dt="2024-08-09T15:44:52.826" v="51" actId="1076"/>
          <ac:spMkLst>
            <pc:docMk/>
            <pc:sldMk cId="0" sldId="262"/>
            <ac:spMk id="8" creationId="{C0526F11-069A-51B0-FB10-9644CB400CC3}"/>
          </ac:spMkLst>
        </pc:spChg>
        <pc:spChg chg="add mod">
          <ac:chgData name="Mireilla Bikanga Ada" userId="b964f4d4-5927-4a33-a1eb-35030e652755" providerId="ADAL" clId="{14213752-5556-4B39-A025-097124DB399D}" dt="2024-08-09T16:03:57.994" v="133" actId="20577"/>
          <ac:spMkLst>
            <pc:docMk/>
            <pc:sldMk cId="0" sldId="262"/>
            <ac:spMk id="10" creationId="{CAF92B70-116F-8627-E306-30850A952EFF}"/>
          </ac:spMkLst>
        </pc:spChg>
        <pc:spChg chg="add">
          <ac:chgData name="Mireilla Bikanga Ada" userId="b964f4d4-5927-4a33-a1eb-35030e652755" providerId="ADAL" clId="{14213752-5556-4B39-A025-097124DB399D}" dt="2024-08-09T16:01:04.325" v="103"/>
          <ac:spMkLst>
            <pc:docMk/>
            <pc:sldMk cId="0" sldId="262"/>
            <ac:spMk id="22" creationId="{8863E61E-1FC8-59E6-0B0F-315D8637841B}"/>
          </ac:spMkLst>
        </pc:spChg>
        <pc:spChg chg="add mod">
          <ac:chgData name="Mireilla Bikanga Ada" userId="b964f4d4-5927-4a33-a1eb-35030e652755" providerId="ADAL" clId="{14213752-5556-4B39-A025-097124DB399D}" dt="2024-08-09T16:03:09.966" v="123" actId="207"/>
          <ac:spMkLst>
            <pc:docMk/>
            <pc:sldMk cId="0" sldId="262"/>
            <ac:spMk id="24" creationId="{8B427CBC-0A1B-F2F9-0342-2FA328DE8EB0}"/>
          </ac:spMkLst>
        </pc:spChg>
        <pc:picChg chg="add mod">
          <ac:chgData name="Mireilla Bikanga Ada" userId="b964f4d4-5927-4a33-a1eb-35030e652755" providerId="ADAL" clId="{14213752-5556-4B39-A025-097124DB399D}" dt="2024-08-09T15:44:45.131" v="49" actId="1076"/>
          <ac:picMkLst>
            <pc:docMk/>
            <pc:sldMk cId="0" sldId="262"/>
            <ac:picMk id="5" creationId="{30177E95-4EAC-770C-EA8D-FA2548BF2143}"/>
          </ac:picMkLst>
        </pc:picChg>
        <pc:picChg chg="add del mod">
          <ac:chgData name="Mireilla Bikanga Ada" userId="b964f4d4-5927-4a33-a1eb-35030e652755" providerId="ADAL" clId="{14213752-5556-4B39-A025-097124DB399D}" dt="2024-08-09T15:58:48.529" v="94" actId="478"/>
          <ac:picMkLst>
            <pc:docMk/>
            <pc:sldMk cId="0" sldId="262"/>
            <ac:picMk id="12" creationId="{0E62C39B-C916-9694-AE3C-B2A69F41B9D8}"/>
          </ac:picMkLst>
        </pc:picChg>
        <pc:picChg chg="add mod ord">
          <ac:chgData name="Mireilla Bikanga Ada" userId="b964f4d4-5927-4a33-a1eb-35030e652755" providerId="ADAL" clId="{14213752-5556-4B39-A025-097124DB399D}" dt="2024-08-09T16:00:36.492" v="99" actId="1076"/>
          <ac:picMkLst>
            <pc:docMk/>
            <pc:sldMk cId="0" sldId="262"/>
            <ac:picMk id="19" creationId="{9DFD3256-D32A-3F5F-5A34-4D4D4EB6FE89}"/>
          </ac:picMkLst>
        </pc:picChg>
        <pc:cxnChg chg="add mod">
          <ac:chgData name="Mireilla Bikanga Ada" userId="b964f4d4-5927-4a33-a1eb-35030e652755" providerId="ADAL" clId="{14213752-5556-4B39-A025-097124DB399D}" dt="2024-08-09T16:00:46.452" v="102" actId="1076"/>
          <ac:cxnSpMkLst>
            <pc:docMk/>
            <pc:sldMk cId="0" sldId="262"/>
            <ac:cxnSpMk id="14" creationId="{B5A20480-580D-1D63-0858-3C9C840FD579}"/>
          </ac:cxnSpMkLst>
        </pc:cxnChg>
        <pc:cxnChg chg="add mod">
          <ac:chgData name="Mireilla Bikanga Ada" userId="b964f4d4-5927-4a33-a1eb-35030e652755" providerId="ADAL" clId="{14213752-5556-4B39-A025-097124DB399D}" dt="2024-08-09T16:02:55.077" v="119" actId="14100"/>
          <ac:cxnSpMkLst>
            <pc:docMk/>
            <pc:sldMk cId="0" sldId="262"/>
            <ac:cxnSpMk id="25" creationId="{3CA299F9-C90B-F8DB-C10C-B8EED5BA3FB7}"/>
          </ac:cxnSpMkLst>
        </pc:cxnChg>
      </pc:sldChg>
      <pc:sldChg chg="addSp modSp mod">
        <pc:chgData name="Mireilla Bikanga Ada" userId="b964f4d4-5927-4a33-a1eb-35030e652755" providerId="ADAL" clId="{14213752-5556-4B39-A025-097124DB399D}" dt="2024-08-09T16:24:38.326" v="269" actId="1076"/>
        <pc:sldMkLst>
          <pc:docMk/>
          <pc:sldMk cId="0" sldId="263"/>
        </pc:sldMkLst>
        <pc:spChg chg="mod">
          <ac:chgData name="Mireilla Bikanga Ada" userId="b964f4d4-5927-4a33-a1eb-35030e652755" providerId="ADAL" clId="{14213752-5556-4B39-A025-097124DB399D}" dt="2024-08-09T16:24:27.262" v="265" actId="27636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Mireilla Bikanga Ada" userId="b964f4d4-5927-4a33-a1eb-35030e652755" providerId="ADAL" clId="{14213752-5556-4B39-A025-097124DB399D}" dt="2024-08-09T16:24:38.326" v="269" actId="1076"/>
          <ac:picMkLst>
            <pc:docMk/>
            <pc:sldMk cId="0" sldId="263"/>
            <ac:picMk id="5" creationId="{AA0F822E-BDD0-0720-93A9-FE384B932F1F}"/>
          </ac:picMkLst>
        </pc:picChg>
      </pc:sldChg>
      <pc:sldChg chg="addSp modSp mod">
        <pc:chgData name="Mireilla Bikanga Ada" userId="b964f4d4-5927-4a33-a1eb-35030e652755" providerId="ADAL" clId="{14213752-5556-4B39-A025-097124DB399D}" dt="2024-08-09T16:40:25.135" v="314" actId="1076"/>
        <pc:sldMkLst>
          <pc:docMk/>
          <pc:sldMk cId="0" sldId="264"/>
        </pc:sldMkLst>
        <pc:spChg chg="mod">
          <ac:chgData name="Mireilla Bikanga Ada" userId="b964f4d4-5927-4a33-a1eb-35030e652755" providerId="ADAL" clId="{14213752-5556-4B39-A025-097124DB399D}" dt="2024-08-09T16:40:19.270" v="312" actId="27636"/>
          <ac:spMkLst>
            <pc:docMk/>
            <pc:sldMk cId="0" sldId="264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14213752-5556-4B39-A025-097124DB399D}" dt="2024-08-09T16:29:45.759" v="294" actId="27636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Mireilla Bikanga Ada" userId="b964f4d4-5927-4a33-a1eb-35030e652755" providerId="ADAL" clId="{14213752-5556-4B39-A025-097124DB399D}" dt="2024-08-09T16:40:21.537" v="313" actId="1076"/>
          <ac:spMkLst>
            <pc:docMk/>
            <pc:sldMk cId="0" sldId="264"/>
            <ac:spMk id="5" creationId="{AB2B16C1-8094-0A48-3658-563D40981B81}"/>
          </ac:spMkLst>
        </pc:spChg>
        <pc:picChg chg="add mod">
          <ac:chgData name="Mireilla Bikanga Ada" userId="b964f4d4-5927-4a33-a1eb-35030e652755" providerId="ADAL" clId="{14213752-5556-4B39-A025-097124DB399D}" dt="2024-08-09T16:40:25.135" v="314" actId="1076"/>
          <ac:picMkLst>
            <pc:docMk/>
            <pc:sldMk cId="0" sldId="264"/>
            <ac:picMk id="7" creationId="{08A42590-9253-A498-F824-8F67B78644A7}"/>
          </ac:picMkLst>
        </pc:picChg>
      </pc:sldChg>
      <pc:sldChg chg="addSp modSp mod">
        <pc:chgData name="Mireilla Bikanga Ada" userId="b964f4d4-5927-4a33-a1eb-35030e652755" providerId="ADAL" clId="{14213752-5556-4B39-A025-097124DB399D}" dt="2024-08-09T16:59:27.946" v="485" actId="255"/>
        <pc:sldMkLst>
          <pc:docMk/>
          <pc:sldMk cId="0" sldId="265"/>
        </pc:sldMkLst>
        <pc:spChg chg="mod">
          <ac:chgData name="Mireilla Bikanga Ada" userId="b964f4d4-5927-4a33-a1eb-35030e652755" providerId="ADAL" clId="{14213752-5556-4B39-A025-097124DB399D}" dt="2024-08-09T16:59:27.946" v="485" actId="255"/>
          <ac:spMkLst>
            <pc:docMk/>
            <pc:sldMk cId="0" sldId="265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14213752-5556-4B39-A025-097124DB399D}" dt="2024-08-09T16:58:25.074" v="461" actId="1076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Mireilla Bikanga Ada" userId="b964f4d4-5927-4a33-a1eb-35030e652755" providerId="ADAL" clId="{14213752-5556-4B39-A025-097124DB399D}" dt="2024-08-09T16:58:45.954" v="467" actId="1076"/>
          <ac:spMkLst>
            <pc:docMk/>
            <pc:sldMk cId="0" sldId="265"/>
            <ac:spMk id="9" creationId="{2AF4A44D-F0E4-133B-92A5-1D6630558836}"/>
          </ac:spMkLst>
        </pc:spChg>
        <pc:picChg chg="add mod">
          <ac:chgData name="Mireilla Bikanga Ada" userId="b964f4d4-5927-4a33-a1eb-35030e652755" providerId="ADAL" clId="{14213752-5556-4B39-A025-097124DB399D}" dt="2024-08-09T16:58:39.586" v="465" actId="14100"/>
          <ac:picMkLst>
            <pc:docMk/>
            <pc:sldMk cId="0" sldId="265"/>
            <ac:picMk id="5" creationId="{44DBE6FB-336E-ED0B-AEFB-BD7CBBE03690}"/>
          </ac:picMkLst>
        </pc:picChg>
        <pc:picChg chg="add mod">
          <ac:chgData name="Mireilla Bikanga Ada" userId="b964f4d4-5927-4a33-a1eb-35030e652755" providerId="ADAL" clId="{14213752-5556-4B39-A025-097124DB399D}" dt="2024-08-09T16:58:49.442" v="468" actId="1076"/>
          <ac:picMkLst>
            <pc:docMk/>
            <pc:sldMk cId="0" sldId="265"/>
            <ac:picMk id="7" creationId="{4B3DFA92-F4AC-B8FA-DD0F-985B3DCC5073}"/>
          </ac:picMkLst>
        </pc:picChg>
        <pc:cxnChg chg="add mod">
          <ac:chgData name="Mireilla Bikanga Ada" userId="b964f4d4-5927-4a33-a1eb-35030e652755" providerId="ADAL" clId="{14213752-5556-4B39-A025-097124DB399D}" dt="2024-08-09T16:58:42.210" v="466" actId="14100"/>
          <ac:cxnSpMkLst>
            <pc:docMk/>
            <pc:sldMk cId="0" sldId="265"/>
            <ac:cxnSpMk id="11" creationId="{92057246-A189-96C7-ADAE-83A1AB4F9F5A}"/>
          </ac:cxnSpMkLst>
        </pc:cxnChg>
        <pc:cxnChg chg="add mod">
          <ac:chgData name="Mireilla Bikanga Ada" userId="b964f4d4-5927-4a33-a1eb-35030e652755" providerId="ADAL" clId="{14213752-5556-4B39-A025-097124DB399D}" dt="2024-08-09T16:58:53.049" v="469" actId="1076"/>
          <ac:cxnSpMkLst>
            <pc:docMk/>
            <pc:sldMk cId="0" sldId="265"/>
            <ac:cxnSpMk id="12" creationId="{7A3C3167-B0BB-1771-9D89-753D8B9B3183}"/>
          </ac:cxnSpMkLst>
        </pc:cxnChg>
      </pc:sldChg>
      <pc:sldChg chg="addSp modSp mod">
        <pc:chgData name="Mireilla Bikanga Ada" userId="b964f4d4-5927-4a33-a1eb-35030e652755" providerId="ADAL" clId="{14213752-5556-4B39-A025-097124DB399D}" dt="2024-08-09T17:06:08.659" v="557" actId="14100"/>
        <pc:sldMkLst>
          <pc:docMk/>
          <pc:sldMk cId="0" sldId="266"/>
        </pc:sldMkLst>
        <pc:spChg chg="mod">
          <ac:chgData name="Mireilla Bikanga Ada" userId="b964f4d4-5927-4a33-a1eb-35030e652755" providerId="ADAL" clId="{14213752-5556-4B39-A025-097124DB399D}" dt="2024-08-09T17:01:25.154" v="497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14213752-5556-4B39-A025-097124DB399D}" dt="2024-08-09T17:01:28.579" v="498" actId="1076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Mireilla Bikanga Ada" userId="b964f4d4-5927-4a33-a1eb-35030e652755" providerId="ADAL" clId="{14213752-5556-4B39-A025-097124DB399D}" dt="2024-08-09T17:04:52.832" v="540" actId="207"/>
          <ac:spMkLst>
            <pc:docMk/>
            <pc:sldMk cId="0" sldId="266"/>
            <ac:spMk id="7" creationId="{DF19675E-22DB-EA93-90FF-364F06900B1A}"/>
          </ac:spMkLst>
        </pc:spChg>
        <pc:picChg chg="add mod">
          <ac:chgData name="Mireilla Bikanga Ada" userId="b964f4d4-5927-4a33-a1eb-35030e652755" providerId="ADAL" clId="{14213752-5556-4B39-A025-097124DB399D}" dt="2024-08-09T17:04:16.107" v="532" actId="14100"/>
          <ac:picMkLst>
            <pc:docMk/>
            <pc:sldMk cId="0" sldId="266"/>
            <ac:picMk id="5" creationId="{861C765B-835C-D1B9-820B-6692E08EB068}"/>
          </ac:picMkLst>
        </pc:picChg>
        <pc:cxnChg chg="add mod">
          <ac:chgData name="Mireilla Bikanga Ada" userId="b964f4d4-5927-4a33-a1eb-35030e652755" providerId="ADAL" clId="{14213752-5556-4B39-A025-097124DB399D}" dt="2024-08-09T17:05:09.717" v="547" actId="692"/>
          <ac:cxnSpMkLst>
            <pc:docMk/>
            <pc:sldMk cId="0" sldId="266"/>
            <ac:cxnSpMk id="9" creationId="{EE40A8D0-EC50-54F1-7426-8D52E482DF4F}"/>
          </ac:cxnSpMkLst>
        </pc:cxnChg>
        <pc:cxnChg chg="add mod">
          <ac:chgData name="Mireilla Bikanga Ada" userId="b964f4d4-5927-4a33-a1eb-35030e652755" providerId="ADAL" clId="{14213752-5556-4B39-A025-097124DB399D}" dt="2024-08-09T17:06:08.659" v="557" actId="14100"/>
          <ac:cxnSpMkLst>
            <pc:docMk/>
            <pc:sldMk cId="0" sldId="266"/>
            <ac:cxnSpMk id="10" creationId="{A4D41329-518F-E49C-CE5B-9644C8F48286}"/>
          </ac:cxnSpMkLst>
        </pc:cxnChg>
        <pc:cxnChg chg="add mod">
          <ac:chgData name="Mireilla Bikanga Ada" userId="b964f4d4-5927-4a33-a1eb-35030e652755" providerId="ADAL" clId="{14213752-5556-4B39-A025-097124DB399D}" dt="2024-08-09T17:06:01.204" v="555" actId="14100"/>
          <ac:cxnSpMkLst>
            <pc:docMk/>
            <pc:sldMk cId="0" sldId="266"/>
            <ac:cxnSpMk id="12" creationId="{0D10BF8F-6F02-CD59-8D1C-D9EC46911713}"/>
          </ac:cxnSpMkLst>
        </pc:cxnChg>
      </pc:sldChg>
      <pc:sldChg chg="addSp delSp modSp mod">
        <pc:chgData name="Mireilla Bikanga Ada" userId="b964f4d4-5927-4a33-a1eb-35030e652755" providerId="ADAL" clId="{14213752-5556-4B39-A025-097124DB399D}" dt="2024-08-09T17:19:16.435" v="661" actId="692"/>
        <pc:sldMkLst>
          <pc:docMk/>
          <pc:sldMk cId="0" sldId="267"/>
        </pc:sldMkLst>
        <pc:spChg chg="mod">
          <ac:chgData name="Mireilla Bikanga Ada" userId="b964f4d4-5927-4a33-a1eb-35030e652755" providerId="ADAL" clId="{14213752-5556-4B39-A025-097124DB399D}" dt="2024-08-09T17:09:03.453" v="579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Mireilla Bikanga Ada" userId="b964f4d4-5927-4a33-a1eb-35030e652755" providerId="ADAL" clId="{14213752-5556-4B39-A025-097124DB399D}" dt="2024-08-09T17:16:53.311" v="631" actId="27636"/>
          <ac:spMkLst>
            <pc:docMk/>
            <pc:sldMk cId="0" sldId="267"/>
            <ac:spMk id="3" creationId="{00000000-0000-0000-0000-000000000000}"/>
          </ac:spMkLst>
        </pc:spChg>
        <pc:spChg chg="add del">
          <ac:chgData name="Mireilla Bikanga Ada" userId="b964f4d4-5927-4a33-a1eb-35030e652755" providerId="ADAL" clId="{14213752-5556-4B39-A025-097124DB399D}" dt="2024-08-09T17:07:37.806" v="561" actId="22"/>
          <ac:spMkLst>
            <pc:docMk/>
            <pc:sldMk cId="0" sldId="267"/>
            <ac:spMk id="5" creationId="{3AE10B4E-572B-21F6-9CC8-0C661845C33F}"/>
          </ac:spMkLst>
        </pc:spChg>
        <pc:spChg chg="add mod">
          <ac:chgData name="Mireilla Bikanga Ada" userId="b964f4d4-5927-4a33-a1eb-35030e652755" providerId="ADAL" clId="{14213752-5556-4B39-A025-097124DB399D}" dt="2024-08-09T17:17:06.458" v="636" actId="1076"/>
          <ac:spMkLst>
            <pc:docMk/>
            <pc:sldMk cId="0" sldId="267"/>
            <ac:spMk id="9" creationId="{6C66160D-8358-2740-F052-B7A1280C0F5E}"/>
          </ac:spMkLst>
        </pc:spChg>
        <pc:spChg chg="add mod">
          <ac:chgData name="Mireilla Bikanga Ada" userId="b964f4d4-5927-4a33-a1eb-35030e652755" providerId="ADAL" clId="{14213752-5556-4B39-A025-097124DB399D}" dt="2024-08-09T17:17:46.316" v="644" actId="14100"/>
          <ac:spMkLst>
            <pc:docMk/>
            <pc:sldMk cId="0" sldId="267"/>
            <ac:spMk id="11" creationId="{6086FF8D-95EF-4900-B6D1-E16FF6628487}"/>
          </ac:spMkLst>
        </pc:spChg>
        <pc:spChg chg="add del">
          <ac:chgData name="Mireilla Bikanga Ada" userId="b964f4d4-5927-4a33-a1eb-35030e652755" providerId="ADAL" clId="{14213752-5556-4B39-A025-097124DB399D}" dt="2024-08-09T17:18:09.885" v="646" actId="11529"/>
          <ac:spMkLst>
            <pc:docMk/>
            <pc:sldMk cId="0" sldId="267"/>
            <ac:spMk id="12" creationId="{0E3C48BB-7133-0E89-B5EA-7266A708AD57}"/>
          </ac:spMkLst>
        </pc:spChg>
        <pc:spChg chg="add del">
          <ac:chgData name="Mireilla Bikanga Ada" userId="b964f4d4-5927-4a33-a1eb-35030e652755" providerId="ADAL" clId="{14213752-5556-4B39-A025-097124DB399D}" dt="2024-08-09T17:18:24.818" v="648" actId="11529"/>
          <ac:spMkLst>
            <pc:docMk/>
            <pc:sldMk cId="0" sldId="267"/>
            <ac:spMk id="13" creationId="{E7018E06-23AB-8CB3-4605-B209DCC0FE07}"/>
          </ac:spMkLst>
        </pc:spChg>
        <pc:spChg chg="add mod">
          <ac:chgData name="Mireilla Bikanga Ada" userId="b964f4d4-5927-4a33-a1eb-35030e652755" providerId="ADAL" clId="{14213752-5556-4B39-A025-097124DB399D}" dt="2024-08-09T17:19:16.435" v="661" actId="692"/>
          <ac:spMkLst>
            <pc:docMk/>
            <pc:sldMk cId="0" sldId="267"/>
            <ac:spMk id="14" creationId="{85B7B464-CF0C-E128-70ED-69A16C7E6A36}"/>
          </ac:spMkLst>
        </pc:spChg>
        <pc:picChg chg="add mod">
          <ac:chgData name="Mireilla Bikanga Ada" userId="b964f4d4-5927-4a33-a1eb-35030e652755" providerId="ADAL" clId="{14213752-5556-4B39-A025-097124DB399D}" dt="2024-08-09T17:16:58.301" v="633" actId="14100"/>
          <ac:picMkLst>
            <pc:docMk/>
            <pc:sldMk cId="0" sldId="267"/>
            <ac:picMk id="7" creationId="{85846802-AD09-0D6A-FD5F-7C235B7AA0A0}"/>
          </ac:picMkLst>
        </pc:picChg>
      </pc:sldChg>
      <pc:sldChg chg="del">
        <pc:chgData name="Mireilla Bikanga Ada" userId="b964f4d4-5927-4a33-a1eb-35030e652755" providerId="ADAL" clId="{14213752-5556-4B39-A025-097124DB399D}" dt="2024-08-28T10:22:16.748" v="671" actId="2696"/>
        <pc:sldMkLst>
          <pc:docMk/>
          <pc:sldMk cId="0" sldId="268"/>
        </pc:sldMkLst>
      </pc:sldChg>
      <pc:sldChg chg="addSp delSp modSp new mod">
        <pc:chgData name="Mireilla Bikanga Ada" userId="b964f4d4-5927-4a33-a1eb-35030e652755" providerId="ADAL" clId="{14213752-5556-4B39-A025-097124DB399D}" dt="2024-08-09T16:22:10.894" v="240" actId="14100"/>
        <pc:sldMkLst>
          <pc:docMk/>
          <pc:sldMk cId="654081289" sldId="274"/>
        </pc:sldMkLst>
        <pc:spChg chg="mod">
          <ac:chgData name="Mireilla Bikanga Ada" userId="b964f4d4-5927-4a33-a1eb-35030e652755" providerId="ADAL" clId="{14213752-5556-4B39-A025-097124DB399D}" dt="2024-08-09T16:15:13.975" v="141" actId="1076"/>
          <ac:spMkLst>
            <pc:docMk/>
            <pc:sldMk cId="654081289" sldId="274"/>
            <ac:spMk id="2" creationId="{9B50143B-555E-3B90-9ACA-2F3376DE1884}"/>
          </ac:spMkLst>
        </pc:spChg>
        <pc:spChg chg="del">
          <ac:chgData name="Mireilla Bikanga Ada" userId="b964f4d4-5927-4a33-a1eb-35030e652755" providerId="ADAL" clId="{14213752-5556-4B39-A025-097124DB399D}" dt="2024-08-09T16:14:36.932" v="135" actId="22"/>
          <ac:spMkLst>
            <pc:docMk/>
            <pc:sldMk cId="654081289" sldId="274"/>
            <ac:spMk id="3" creationId="{143F2392-0C9E-C069-CDB8-1A8D53AA8727}"/>
          </ac:spMkLst>
        </pc:spChg>
        <pc:spChg chg="add mod">
          <ac:chgData name="Mireilla Bikanga Ada" userId="b964f4d4-5927-4a33-a1eb-35030e652755" providerId="ADAL" clId="{14213752-5556-4B39-A025-097124DB399D}" dt="2024-08-09T16:17:11.909" v="163" actId="1076"/>
          <ac:spMkLst>
            <pc:docMk/>
            <pc:sldMk cId="654081289" sldId="274"/>
            <ac:spMk id="7" creationId="{74542112-5920-41A2-1094-9B4BA657566C}"/>
          </ac:spMkLst>
        </pc:spChg>
        <pc:spChg chg="add mod">
          <ac:chgData name="Mireilla Bikanga Ada" userId="b964f4d4-5927-4a33-a1eb-35030e652755" providerId="ADAL" clId="{14213752-5556-4B39-A025-097124DB399D}" dt="2024-08-09T16:21:27.896" v="233"/>
          <ac:spMkLst>
            <pc:docMk/>
            <pc:sldMk cId="654081289" sldId="274"/>
            <ac:spMk id="11" creationId="{C37B934D-5D27-FA79-33E4-290FB8D7F9B1}"/>
          </ac:spMkLst>
        </pc:spChg>
        <pc:picChg chg="add mod ord">
          <ac:chgData name="Mireilla Bikanga Ada" userId="b964f4d4-5927-4a33-a1eb-35030e652755" providerId="ADAL" clId="{14213752-5556-4B39-A025-097124DB399D}" dt="2024-08-09T16:17:08.771" v="162" actId="14100"/>
          <ac:picMkLst>
            <pc:docMk/>
            <pc:sldMk cId="654081289" sldId="274"/>
            <ac:picMk id="5" creationId="{A09C74CB-F43F-B25D-7BAA-DBDD9E8F110A}"/>
          </ac:picMkLst>
        </pc:picChg>
        <pc:picChg chg="add mod">
          <ac:chgData name="Mireilla Bikanga Ada" userId="b964f4d4-5927-4a33-a1eb-35030e652755" providerId="ADAL" clId="{14213752-5556-4B39-A025-097124DB399D}" dt="2024-08-09T16:17:06.542" v="161" actId="1076"/>
          <ac:picMkLst>
            <pc:docMk/>
            <pc:sldMk cId="654081289" sldId="274"/>
            <ac:picMk id="9" creationId="{499D0B87-97EB-A454-5BA8-451ECC87BD6F}"/>
          </ac:picMkLst>
        </pc:picChg>
        <pc:cxnChg chg="add">
          <ac:chgData name="Mireilla Bikanga Ada" userId="b964f4d4-5927-4a33-a1eb-35030e652755" providerId="ADAL" clId="{14213752-5556-4B39-A025-097124DB399D}" dt="2024-08-09T16:21:40.808" v="234" actId="11529"/>
          <ac:cxnSpMkLst>
            <pc:docMk/>
            <pc:sldMk cId="654081289" sldId="274"/>
            <ac:cxnSpMk id="13" creationId="{D469B380-A087-8965-1919-3038279BC2AA}"/>
          </ac:cxnSpMkLst>
        </pc:cxnChg>
        <pc:cxnChg chg="add mod">
          <ac:chgData name="Mireilla Bikanga Ada" userId="b964f4d4-5927-4a33-a1eb-35030e652755" providerId="ADAL" clId="{14213752-5556-4B39-A025-097124DB399D}" dt="2024-08-09T16:22:10.894" v="240" actId="14100"/>
          <ac:cxnSpMkLst>
            <pc:docMk/>
            <pc:sldMk cId="654081289" sldId="274"/>
            <ac:cxnSpMk id="14" creationId="{1B82B698-56A2-FDCE-CBD1-D7E43DB84747}"/>
          </ac:cxnSpMkLst>
        </pc:cxnChg>
        <pc:cxnChg chg="add mod">
          <ac:chgData name="Mireilla Bikanga Ada" userId="b964f4d4-5927-4a33-a1eb-35030e652755" providerId="ADAL" clId="{14213752-5556-4B39-A025-097124DB399D}" dt="2024-08-09T16:22:04.775" v="239" actId="14100"/>
          <ac:cxnSpMkLst>
            <pc:docMk/>
            <pc:sldMk cId="654081289" sldId="274"/>
            <ac:cxnSpMk id="15" creationId="{68FE86AE-C844-A835-7C00-EF1616F6C9C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Basic Python Usage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143B-555E-3B90-9ACA-2F3376DE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14" y="-12039"/>
            <a:ext cx="8229600" cy="286677"/>
          </a:xfrm>
        </p:spPr>
        <p:txBody>
          <a:bodyPr>
            <a:normAutofit fontScale="90000"/>
          </a:bodyPr>
          <a:lstStyle/>
          <a:p>
            <a:r>
              <a:rPr lang="en-GB" dirty="0"/>
              <a:t>Input and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C74CB-F43F-B25D-7BAA-DBDD9E8F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09" y="662640"/>
            <a:ext cx="5886966" cy="29225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42112-5920-41A2-1094-9B4BA657566C}"/>
              </a:ext>
            </a:extLst>
          </p:cNvPr>
          <p:cNvSpPr txBox="1"/>
          <p:nvPr/>
        </p:nvSpPr>
        <p:spPr>
          <a:xfrm>
            <a:off x="6477755" y="473815"/>
            <a:ext cx="2593818" cy="2585323"/>
          </a:xfrm>
          <a:custGeom>
            <a:avLst/>
            <a:gdLst>
              <a:gd name="connsiteX0" fmla="*/ 0 w 2593818"/>
              <a:gd name="connsiteY0" fmla="*/ 0 h 2585323"/>
              <a:gd name="connsiteX1" fmla="*/ 622516 w 2593818"/>
              <a:gd name="connsiteY1" fmla="*/ 0 h 2585323"/>
              <a:gd name="connsiteX2" fmla="*/ 1193156 w 2593818"/>
              <a:gd name="connsiteY2" fmla="*/ 0 h 2585323"/>
              <a:gd name="connsiteX3" fmla="*/ 1893487 w 2593818"/>
              <a:gd name="connsiteY3" fmla="*/ 0 h 2585323"/>
              <a:gd name="connsiteX4" fmla="*/ 2593818 w 2593818"/>
              <a:gd name="connsiteY4" fmla="*/ 0 h 2585323"/>
              <a:gd name="connsiteX5" fmla="*/ 2593818 w 2593818"/>
              <a:gd name="connsiteY5" fmla="*/ 620478 h 2585323"/>
              <a:gd name="connsiteX6" fmla="*/ 2593818 w 2593818"/>
              <a:gd name="connsiteY6" fmla="*/ 1215102 h 2585323"/>
              <a:gd name="connsiteX7" fmla="*/ 2593818 w 2593818"/>
              <a:gd name="connsiteY7" fmla="*/ 1861433 h 2585323"/>
              <a:gd name="connsiteX8" fmla="*/ 2593818 w 2593818"/>
              <a:gd name="connsiteY8" fmla="*/ 2585323 h 2585323"/>
              <a:gd name="connsiteX9" fmla="*/ 1997240 w 2593818"/>
              <a:gd name="connsiteY9" fmla="*/ 2585323 h 2585323"/>
              <a:gd name="connsiteX10" fmla="*/ 1348785 w 2593818"/>
              <a:gd name="connsiteY10" fmla="*/ 2585323 h 2585323"/>
              <a:gd name="connsiteX11" fmla="*/ 700331 w 2593818"/>
              <a:gd name="connsiteY11" fmla="*/ 2585323 h 2585323"/>
              <a:gd name="connsiteX12" fmla="*/ 0 w 2593818"/>
              <a:gd name="connsiteY12" fmla="*/ 2585323 h 2585323"/>
              <a:gd name="connsiteX13" fmla="*/ 0 w 2593818"/>
              <a:gd name="connsiteY13" fmla="*/ 1887286 h 2585323"/>
              <a:gd name="connsiteX14" fmla="*/ 0 w 2593818"/>
              <a:gd name="connsiteY14" fmla="*/ 1189249 h 2585323"/>
              <a:gd name="connsiteX15" fmla="*/ 0 w 2593818"/>
              <a:gd name="connsiteY15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93818" h="2585323" extrusionOk="0">
                <a:moveTo>
                  <a:pt x="0" y="0"/>
                </a:moveTo>
                <a:cubicBezTo>
                  <a:pt x="157648" y="-10948"/>
                  <a:pt x="418263" y="-16163"/>
                  <a:pt x="622516" y="0"/>
                </a:cubicBezTo>
                <a:cubicBezTo>
                  <a:pt x="826769" y="16163"/>
                  <a:pt x="975858" y="-4747"/>
                  <a:pt x="1193156" y="0"/>
                </a:cubicBezTo>
                <a:cubicBezTo>
                  <a:pt x="1410454" y="4747"/>
                  <a:pt x="1678036" y="849"/>
                  <a:pt x="1893487" y="0"/>
                </a:cubicBezTo>
                <a:cubicBezTo>
                  <a:pt x="2108938" y="-849"/>
                  <a:pt x="2311304" y="9765"/>
                  <a:pt x="2593818" y="0"/>
                </a:cubicBezTo>
                <a:cubicBezTo>
                  <a:pt x="2593483" y="127293"/>
                  <a:pt x="2593314" y="354046"/>
                  <a:pt x="2593818" y="620478"/>
                </a:cubicBezTo>
                <a:cubicBezTo>
                  <a:pt x="2594322" y="886910"/>
                  <a:pt x="2573291" y="954289"/>
                  <a:pt x="2593818" y="1215102"/>
                </a:cubicBezTo>
                <a:cubicBezTo>
                  <a:pt x="2614345" y="1475915"/>
                  <a:pt x="2605900" y="1677677"/>
                  <a:pt x="2593818" y="1861433"/>
                </a:cubicBezTo>
                <a:cubicBezTo>
                  <a:pt x="2581736" y="2045189"/>
                  <a:pt x="2609765" y="2303497"/>
                  <a:pt x="2593818" y="2585323"/>
                </a:cubicBezTo>
                <a:cubicBezTo>
                  <a:pt x="2407447" y="2588635"/>
                  <a:pt x="2163479" y="2578202"/>
                  <a:pt x="1997240" y="2585323"/>
                </a:cubicBezTo>
                <a:cubicBezTo>
                  <a:pt x="1831001" y="2592444"/>
                  <a:pt x="1513376" y="2594609"/>
                  <a:pt x="1348785" y="2585323"/>
                </a:cubicBezTo>
                <a:cubicBezTo>
                  <a:pt x="1184194" y="2576037"/>
                  <a:pt x="917872" y="2556924"/>
                  <a:pt x="700331" y="2585323"/>
                </a:cubicBezTo>
                <a:cubicBezTo>
                  <a:pt x="482790" y="2613722"/>
                  <a:pt x="245012" y="2620302"/>
                  <a:pt x="0" y="2585323"/>
                </a:cubicBezTo>
                <a:cubicBezTo>
                  <a:pt x="-10721" y="2379908"/>
                  <a:pt x="-18609" y="2156311"/>
                  <a:pt x="0" y="1887286"/>
                </a:cubicBezTo>
                <a:cubicBezTo>
                  <a:pt x="18609" y="1618261"/>
                  <a:pt x="4578" y="1463814"/>
                  <a:pt x="0" y="1189249"/>
                </a:cubicBezTo>
                <a:cubicBezTo>
                  <a:pt x="-4578" y="914684"/>
                  <a:pt x="-45637" y="457170"/>
                  <a:pt x="0" y="0"/>
                </a:cubicBezTo>
                <a:close/>
              </a:path>
            </a:pathLst>
          </a:custGeom>
          <a:noFill/>
          <a:ln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input().split() </a:t>
            </a:r>
            <a:r>
              <a:rPr lang="en-US" dirty="0"/>
              <a:t>allows the user to enter multiple values separated by a space. It splits the input string into a list of substrings. </a:t>
            </a:r>
          </a:p>
          <a:p>
            <a:r>
              <a:rPr lang="en-US" dirty="0"/>
              <a:t>These values are then converted to integers and summed.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D0B87-97EB-A454-5BA8-451ECC87B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14" y="4211237"/>
            <a:ext cx="4224934" cy="21425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7B934D-5D27-FA79-33E4-290FB8D7F9B1}"/>
              </a:ext>
            </a:extLst>
          </p:cNvPr>
          <p:cNvSpPr txBox="1"/>
          <p:nvPr/>
        </p:nvSpPr>
        <p:spPr>
          <a:xfrm>
            <a:off x="5522614" y="4075082"/>
            <a:ext cx="3591962" cy="2585323"/>
          </a:xfrm>
          <a:custGeom>
            <a:avLst/>
            <a:gdLst>
              <a:gd name="connsiteX0" fmla="*/ 0 w 3591962"/>
              <a:gd name="connsiteY0" fmla="*/ 0 h 2585323"/>
              <a:gd name="connsiteX1" fmla="*/ 562741 w 3591962"/>
              <a:gd name="connsiteY1" fmla="*/ 0 h 2585323"/>
              <a:gd name="connsiteX2" fmla="*/ 1053642 w 3591962"/>
              <a:gd name="connsiteY2" fmla="*/ 0 h 2585323"/>
              <a:gd name="connsiteX3" fmla="*/ 1724142 w 3591962"/>
              <a:gd name="connsiteY3" fmla="*/ 0 h 2585323"/>
              <a:gd name="connsiteX4" fmla="*/ 2286882 w 3591962"/>
              <a:gd name="connsiteY4" fmla="*/ 0 h 2585323"/>
              <a:gd name="connsiteX5" fmla="*/ 2849623 w 3591962"/>
              <a:gd name="connsiteY5" fmla="*/ 0 h 2585323"/>
              <a:gd name="connsiteX6" fmla="*/ 3591962 w 3591962"/>
              <a:gd name="connsiteY6" fmla="*/ 0 h 2585323"/>
              <a:gd name="connsiteX7" fmla="*/ 3591962 w 3591962"/>
              <a:gd name="connsiteY7" fmla="*/ 465358 h 2585323"/>
              <a:gd name="connsiteX8" fmla="*/ 3591962 w 3591962"/>
              <a:gd name="connsiteY8" fmla="*/ 982423 h 2585323"/>
              <a:gd name="connsiteX9" fmla="*/ 3591962 w 3591962"/>
              <a:gd name="connsiteY9" fmla="*/ 1447781 h 2585323"/>
              <a:gd name="connsiteX10" fmla="*/ 3591962 w 3591962"/>
              <a:gd name="connsiteY10" fmla="*/ 1913139 h 2585323"/>
              <a:gd name="connsiteX11" fmla="*/ 3591962 w 3591962"/>
              <a:gd name="connsiteY11" fmla="*/ 2585323 h 2585323"/>
              <a:gd name="connsiteX12" fmla="*/ 2957382 w 3591962"/>
              <a:gd name="connsiteY12" fmla="*/ 2585323 h 2585323"/>
              <a:gd name="connsiteX13" fmla="*/ 2286882 w 3591962"/>
              <a:gd name="connsiteY13" fmla="*/ 2585323 h 2585323"/>
              <a:gd name="connsiteX14" fmla="*/ 1616383 w 3591962"/>
              <a:gd name="connsiteY14" fmla="*/ 2585323 h 2585323"/>
              <a:gd name="connsiteX15" fmla="*/ 1089562 w 3591962"/>
              <a:gd name="connsiteY15" fmla="*/ 2585323 h 2585323"/>
              <a:gd name="connsiteX16" fmla="*/ 0 w 3591962"/>
              <a:gd name="connsiteY16" fmla="*/ 2585323 h 2585323"/>
              <a:gd name="connsiteX17" fmla="*/ 0 w 3591962"/>
              <a:gd name="connsiteY17" fmla="*/ 2016552 h 2585323"/>
              <a:gd name="connsiteX18" fmla="*/ 0 w 3591962"/>
              <a:gd name="connsiteY18" fmla="*/ 1577047 h 2585323"/>
              <a:gd name="connsiteX19" fmla="*/ 0 w 3591962"/>
              <a:gd name="connsiteY19" fmla="*/ 1111689 h 2585323"/>
              <a:gd name="connsiteX20" fmla="*/ 0 w 3591962"/>
              <a:gd name="connsiteY20" fmla="*/ 646331 h 2585323"/>
              <a:gd name="connsiteX21" fmla="*/ 0 w 3591962"/>
              <a:gd name="connsiteY21" fmla="*/ 0 h 258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591962" h="2585323" extrusionOk="0">
                <a:moveTo>
                  <a:pt x="0" y="0"/>
                </a:moveTo>
                <a:cubicBezTo>
                  <a:pt x="257006" y="-14161"/>
                  <a:pt x="287229" y="21398"/>
                  <a:pt x="562741" y="0"/>
                </a:cubicBezTo>
                <a:cubicBezTo>
                  <a:pt x="838253" y="-21398"/>
                  <a:pt x="877300" y="9673"/>
                  <a:pt x="1053642" y="0"/>
                </a:cubicBezTo>
                <a:cubicBezTo>
                  <a:pt x="1229984" y="-9673"/>
                  <a:pt x="1546333" y="31181"/>
                  <a:pt x="1724142" y="0"/>
                </a:cubicBezTo>
                <a:cubicBezTo>
                  <a:pt x="1901951" y="-31181"/>
                  <a:pt x="2017721" y="20263"/>
                  <a:pt x="2286882" y="0"/>
                </a:cubicBezTo>
                <a:cubicBezTo>
                  <a:pt x="2556043" y="-20263"/>
                  <a:pt x="2733631" y="44528"/>
                  <a:pt x="2849623" y="0"/>
                </a:cubicBezTo>
                <a:cubicBezTo>
                  <a:pt x="2965615" y="-44528"/>
                  <a:pt x="3362542" y="7723"/>
                  <a:pt x="3591962" y="0"/>
                </a:cubicBezTo>
                <a:cubicBezTo>
                  <a:pt x="3635869" y="173015"/>
                  <a:pt x="3581671" y="360439"/>
                  <a:pt x="3591962" y="465358"/>
                </a:cubicBezTo>
                <a:cubicBezTo>
                  <a:pt x="3602253" y="570277"/>
                  <a:pt x="3583873" y="769726"/>
                  <a:pt x="3591962" y="982423"/>
                </a:cubicBezTo>
                <a:cubicBezTo>
                  <a:pt x="3600051" y="1195121"/>
                  <a:pt x="3546608" y="1335711"/>
                  <a:pt x="3591962" y="1447781"/>
                </a:cubicBezTo>
                <a:cubicBezTo>
                  <a:pt x="3637316" y="1559851"/>
                  <a:pt x="3553575" y="1719898"/>
                  <a:pt x="3591962" y="1913139"/>
                </a:cubicBezTo>
                <a:cubicBezTo>
                  <a:pt x="3630349" y="2106380"/>
                  <a:pt x="3571754" y="2263990"/>
                  <a:pt x="3591962" y="2585323"/>
                </a:cubicBezTo>
                <a:cubicBezTo>
                  <a:pt x="3391412" y="2590963"/>
                  <a:pt x="3222384" y="2578079"/>
                  <a:pt x="2957382" y="2585323"/>
                </a:cubicBezTo>
                <a:cubicBezTo>
                  <a:pt x="2692380" y="2592567"/>
                  <a:pt x="2489378" y="2543339"/>
                  <a:pt x="2286882" y="2585323"/>
                </a:cubicBezTo>
                <a:cubicBezTo>
                  <a:pt x="2084386" y="2627307"/>
                  <a:pt x="1907365" y="2514637"/>
                  <a:pt x="1616383" y="2585323"/>
                </a:cubicBezTo>
                <a:cubicBezTo>
                  <a:pt x="1325401" y="2656009"/>
                  <a:pt x="1348450" y="2555672"/>
                  <a:pt x="1089562" y="2585323"/>
                </a:cubicBezTo>
                <a:cubicBezTo>
                  <a:pt x="830674" y="2614974"/>
                  <a:pt x="284667" y="2496758"/>
                  <a:pt x="0" y="2585323"/>
                </a:cubicBezTo>
                <a:cubicBezTo>
                  <a:pt x="-2187" y="2408723"/>
                  <a:pt x="10283" y="2282550"/>
                  <a:pt x="0" y="2016552"/>
                </a:cubicBezTo>
                <a:cubicBezTo>
                  <a:pt x="-10283" y="1750554"/>
                  <a:pt x="33113" y="1794816"/>
                  <a:pt x="0" y="1577047"/>
                </a:cubicBezTo>
                <a:cubicBezTo>
                  <a:pt x="-33113" y="1359279"/>
                  <a:pt x="21004" y="1258651"/>
                  <a:pt x="0" y="1111689"/>
                </a:cubicBezTo>
                <a:cubicBezTo>
                  <a:pt x="-21004" y="964727"/>
                  <a:pt x="197" y="747732"/>
                  <a:pt x="0" y="646331"/>
                </a:cubicBezTo>
                <a:cubicBezTo>
                  <a:pt x="-197" y="544930"/>
                  <a:pt x="30002" y="247510"/>
                  <a:pt x="0" y="0"/>
                </a:cubicBezTo>
                <a:close/>
              </a:path>
            </a:pathLst>
          </a:custGeom>
          <a:noFill/>
          <a:ln w="22225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sep</a:t>
            </a:r>
            <a:r>
              <a:rPr lang="en-US" dirty="0"/>
              <a:t>: This parameter changes the separator between items in a single </a:t>
            </a:r>
            <a:r>
              <a:rPr lang="en-US" b="1" dirty="0">
                <a:solidFill>
                  <a:srgbClr val="FF0000"/>
                </a:solidFill>
              </a:rPr>
              <a:t>print() </a:t>
            </a:r>
            <a:r>
              <a:rPr lang="en-US" dirty="0"/>
              <a:t>call. By default, it is a space.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end</a:t>
            </a:r>
            <a:r>
              <a:rPr lang="en-US" dirty="0"/>
              <a:t>: This parameter changes what is printed at the end of the </a:t>
            </a:r>
            <a:r>
              <a:rPr lang="en-US" b="1" dirty="0">
                <a:solidFill>
                  <a:srgbClr val="FF0000"/>
                </a:solidFill>
              </a:rPr>
              <a:t>print() </a:t>
            </a:r>
            <a:r>
              <a:rPr lang="en-US" dirty="0"/>
              <a:t>call. By default, it is a newline, but you can change it to a space or anything else.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69B380-A087-8965-1919-3038279BC2AA}"/>
              </a:ext>
            </a:extLst>
          </p:cNvPr>
          <p:cNvCxnSpPr>
            <a:stCxn id="11" idx="1"/>
          </p:cNvCxnSpPr>
          <p:nvPr/>
        </p:nvCxnSpPr>
        <p:spPr>
          <a:xfrm flipH="1">
            <a:off x="4771176" y="5367744"/>
            <a:ext cx="751438" cy="37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82B698-56A2-FDCE-CBD1-D7E43DB84747}"/>
              </a:ext>
            </a:extLst>
          </p:cNvPr>
          <p:cNvCxnSpPr>
            <a:cxnSpLocks/>
          </p:cNvCxnSpPr>
          <p:nvPr/>
        </p:nvCxnSpPr>
        <p:spPr>
          <a:xfrm flipH="1" flipV="1">
            <a:off x="4679562" y="4599160"/>
            <a:ext cx="751438" cy="66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FE86AE-C844-A835-7C00-EF1616F6C9C3}"/>
              </a:ext>
            </a:extLst>
          </p:cNvPr>
          <p:cNvCxnSpPr>
            <a:cxnSpLocks/>
          </p:cNvCxnSpPr>
          <p:nvPr/>
        </p:nvCxnSpPr>
        <p:spPr>
          <a:xfrm flipH="1">
            <a:off x="5975287" y="745434"/>
            <a:ext cx="502468" cy="401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8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 and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0000"/>
                </a:solidFill>
              </a:rPr>
              <a:t>Single-line</a:t>
            </a:r>
            <a:r>
              <a:rPr dirty="0"/>
              <a:t> comments start with </a:t>
            </a:r>
            <a:r>
              <a:rPr b="1" dirty="0">
                <a:solidFill>
                  <a:srgbClr val="FF0000"/>
                </a:solidFill>
              </a:rPr>
              <a:t>#</a:t>
            </a:r>
            <a:r>
              <a:rPr dirty="0"/>
              <a:t>.</a:t>
            </a:r>
          </a:p>
          <a:p>
            <a:r>
              <a:rPr dirty="0"/>
              <a:t>Multi-line comments use </a:t>
            </a:r>
            <a:r>
              <a:rPr b="1" dirty="0">
                <a:solidFill>
                  <a:srgbClr val="FF0000"/>
                </a:solidFill>
              </a:rPr>
              <a:t>'''</a:t>
            </a:r>
            <a:r>
              <a:rPr dirty="0"/>
              <a:t> or </a:t>
            </a:r>
            <a:r>
              <a:rPr b="1" dirty="0">
                <a:solidFill>
                  <a:srgbClr val="FF0000"/>
                </a:solidFill>
              </a:rPr>
              <a:t>"""</a:t>
            </a:r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F822E-BDD0-0720-93A9-FE384B93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87" y="3137686"/>
            <a:ext cx="7034703" cy="3326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0174"/>
          </a:xfrm>
        </p:spPr>
        <p:txBody>
          <a:bodyPr>
            <a:normAutofit fontScale="90000"/>
          </a:bodyPr>
          <a:lstStyle/>
          <a:p>
            <a:r>
              <a:rPr dirty="0"/>
              <a:t>Defining and Calling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10689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function in Python is a block of reusable code that performs a specific task.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Functions help in </a:t>
            </a:r>
            <a:r>
              <a:rPr lang="en-US" dirty="0" err="1"/>
              <a:t>organising</a:t>
            </a:r>
            <a:r>
              <a:rPr lang="en-US" dirty="0"/>
              <a:t> code, making it more modular, and reducing repetition.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They can take inputs, process them, and return a result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B16C1-8094-0A48-3658-563D40981B81}"/>
              </a:ext>
            </a:extLst>
          </p:cNvPr>
          <p:cNvSpPr txBox="1"/>
          <p:nvPr/>
        </p:nvSpPr>
        <p:spPr>
          <a:xfrm>
            <a:off x="4160067" y="825850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def: </a:t>
            </a:r>
            <a:r>
              <a:rPr lang="en-US" dirty="0"/>
              <a:t>This keyword is used to start the function definition.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function_name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The name you give to your function. It should be descriptive of what the function does.</a:t>
            </a:r>
          </a:p>
          <a:p>
            <a:r>
              <a:rPr lang="en-US" b="1" dirty="0">
                <a:solidFill>
                  <a:srgbClr val="FF0000"/>
                </a:solidFill>
              </a:rPr>
              <a:t>parameters: </a:t>
            </a:r>
            <a:r>
              <a:rPr lang="en-US" dirty="0"/>
              <a:t>Inputs to the function (optional). You can have zero, one, or more parameters.</a:t>
            </a:r>
          </a:p>
          <a:p>
            <a:r>
              <a:rPr lang="en-US" b="1" dirty="0">
                <a:solidFill>
                  <a:srgbClr val="FF0000"/>
                </a:solidFill>
              </a:rPr>
              <a:t>statements: </a:t>
            </a:r>
            <a:r>
              <a:rPr lang="en-US" dirty="0"/>
              <a:t>The block of code that runs when the function is called. This is indented to signify that it's part of the function.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A42590-9253-A498-F824-8F67B786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589" y="3893753"/>
            <a:ext cx="3933825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21"/>
            <a:ext cx="8229600" cy="340998"/>
          </a:xfrm>
        </p:spPr>
        <p:txBody>
          <a:bodyPr>
            <a:noAutofit/>
          </a:bodyPr>
          <a:lstStyle/>
          <a:p>
            <a:r>
              <a:rPr lang="en-GB" sz="2800" dirty="0"/>
              <a:t>Functions with Multiple Parameters /Return values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150" y="635470"/>
            <a:ext cx="4359244" cy="3069123"/>
          </a:xfrm>
          <a:ln w="22225">
            <a:solidFill>
              <a:schemeClr val="tx2">
                <a:lumMod val="75000"/>
              </a:schemeClr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Function Definition:</a:t>
            </a:r>
          </a:p>
          <a:p>
            <a:r>
              <a:rPr lang="en-US" b="1" dirty="0">
                <a:solidFill>
                  <a:srgbClr val="FF0000"/>
                </a:solidFill>
              </a:rPr>
              <a:t>def add(a, b): </a:t>
            </a:r>
            <a:r>
              <a:rPr lang="en-US" dirty="0"/>
              <a:t>defines a function that takes two parameters, </a:t>
            </a:r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.</a:t>
            </a:r>
          </a:p>
          <a:p>
            <a:r>
              <a:rPr lang="en-US" dirty="0"/>
              <a:t>Inside the function, the </a:t>
            </a:r>
            <a:r>
              <a:rPr lang="en-US" b="1" dirty="0">
                <a:solidFill>
                  <a:srgbClr val="FF0000"/>
                </a:solidFill>
              </a:rPr>
              <a:t>result</a:t>
            </a:r>
            <a:r>
              <a:rPr lang="en-US" dirty="0"/>
              <a:t> is calculated by adding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r>
              <a:rPr lang="en-US" dirty="0"/>
              <a:t>.</a:t>
            </a:r>
          </a:p>
          <a:p>
            <a:r>
              <a:rPr lang="en-US" dirty="0"/>
              <a:t>The function then prints the result using </a:t>
            </a:r>
            <a:r>
              <a:rPr lang="en-US" b="1" dirty="0">
                <a:solidFill>
                  <a:srgbClr val="FF0000"/>
                </a:solidFill>
              </a:rPr>
              <a:t>print()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Function Calls:</a:t>
            </a:r>
          </a:p>
          <a:p>
            <a:r>
              <a:rPr lang="en-US" b="1" dirty="0">
                <a:solidFill>
                  <a:srgbClr val="FF0000"/>
                </a:solidFill>
              </a:rPr>
              <a:t>add(5, 3) </a:t>
            </a:r>
            <a:r>
              <a:rPr lang="en-US" dirty="0"/>
              <a:t>calls the function with</a:t>
            </a:r>
            <a:r>
              <a:rPr lang="en-US" b="1" dirty="0">
                <a:solidFill>
                  <a:srgbClr val="FF0000"/>
                </a:solidFill>
              </a:rPr>
              <a:t> 5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 as arguments, resulting in the output The sum of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 and</a:t>
            </a:r>
            <a:r>
              <a:rPr lang="en-US" b="1" dirty="0">
                <a:solidFill>
                  <a:srgbClr val="FF0000"/>
                </a:solidFill>
              </a:rPr>
              <a:t> 3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add(10, 20) </a:t>
            </a:r>
            <a:r>
              <a:rPr lang="en-US" dirty="0"/>
              <a:t>calls the function with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 as arguments, resulting in the output </a:t>
            </a:r>
            <a:r>
              <a:rPr lang="en-US" b="1" dirty="0">
                <a:solidFill>
                  <a:srgbClr val="FF0000"/>
                </a:solidFill>
              </a:rPr>
              <a:t>The sum of 10 and 20 is 30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BE6FB-336E-ED0B-AEFB-BD7CBBE0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09" y="892096"/>
            <a:ext cx="3213980" cy="2222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DFA92-F4AC-B8FA-DD0F-985B3DCC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895" y="3373759"/>
            <a:ext cx="2472727" cy="2031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4A44D-F0E4-133B-92A5-1D6630558836}"/>
              </a:ext>
            </a:extLst>
          </p:cNvPr>
          <p:cNvSpPr txBox="1"/>
          <p:nvPr/>
        </p:nvSpPr>
        <p:spPr>
          <a:xfrm>
            <a:off x="312344" y="3764593"/>
            <a:ext cx="6287632" cy="2862322"/>
          </a:xfrm>
          <a:custGeom>
            <a:avLst/>
            <a:gdLst>
              <a:gd name="connsiteX0" fmla="*/ 0 w 6287632"/>
              <a:gd name="connsiteY0" fmla="*/ 0 h 2862322"/>
              <a:gd name="connsiteX1" fmla="*/ 635749 w 6287632"/>
              <a:gd name="connsiteY1" fmla="*/ 0 h 2862322"/>
              <a:gd name="connsiteX2" fmla="*/ 1145746 w 6287632"/>
              <a:gd name="connsiteY2" fmla="*/ 0 h 2862322"/>
              <a:gd name="connsiteX3" fmla="*/ 1970125 w 6287632"/>
              <a:gd name="connsiteY3" fmla="*/ 0 h 2862322"/>
              <a:gd name="connsiteX4" fmla="*/ 2605874 w 6287632"/>
              <a:gd name="connsiteY4" fmla="*/ 0 h 2862322"/>
              <a:gd name="connsiteX5" fmla="*/ 3241624 w 6287632"/>
              <a:gd name="connsiteY5" fmla="*/ 0 h 2862322"/>
              <a:gd name="connsiteX6" fmla="*/ 4066002 w 6287632"/>
              <a:gd name="connsiteY6" fmla="*/ 0 h 2862322"/>
              <a:gd name="connsiteX7" fmla="*/ 4638875 w 6287632"/>
              <a:gd name="connsiteY7" fmla="*/ 0 h 2862322"/>
              <a:gd name="connsiteX8" fmla="*/ 5463254 w 6287632"/>
              <a:gd name="connsiteY8" fmla="*/ 0 h 2862322"/>
              <a:gd name="connsiteX9" fmla="*/ 6287632 w 6287632"/>
              <a:gd name="connsiteY9" fmla="*/ 0 h 2862322"/>
              <a:gd name="connsiteX10" fmla="*/ 6287632 w 6287632"/>
              <a:gd name="connsiteY10" fmla="*/ 572464 h 2862322"/>
              <a:gd name="connsiteX11" fmla="*/ 6287632 w 6287632"/>
              <a:gd name="connsiteY11" fmla="*/ 1144929 h 2862322"/>
              <a:gd name="connsiteX12" fmla="*/ 6287632 w 6287632"/>
              <a:gd name="connsiteY12" fmla="*/ 1746016 h 2862322"/>
              <a:gd name="connsiteX13" fmla="*/ 6287632 w 6287632"/>
              <a:gd name="connsiteY13" fmla="*/ 2232611 h 2862322"/>
              <a:gd name="connsiteX14" fmla="*/ 6287632 w 6287632"/>
              <a:gd name="connsiteY14" fmla="*/ 2862322 h 2862322"/>
              <a:gd name="connsiteX15" fmla="*/ 5589006 w 6287632"/>
              <a:gd name="connsiteY15" fmla="*/ 2862322 h 2862322"/>
              <a:gd name="connsiteX16" fmla="*/ 4890380 w 6287632"/>
              <a:gd name="connsiteY16" fmla="*/ 2862322 h 2862322"/>
              <a:gd name="connsiteX17" fmla="*/ 4066002 w 6287632"/>
              <a:gd name="connsiteY17" fmla="*/ 2862322 h 2862322"/>
              <a:gd name="connsiteX18" fmla="*/ 3367376 w 6287632"/>
              <a:gd name="connsiteY18" fmla="*/ 2862322 h 2862322"/>
              <a:gd name="connsiteX19" fmla="*/ 2857379 w 6287632"/>
              <a:gd name="connsiteY19" fmla="*/ 2862322 h 2862322"/>
              <a:gd name="connsiteX20" fmla="*/ 2284506 w 6287632"/>
              <a:gd name="connsiteY20" fmla="*/ 2862322 h 2862322"/>
              <a:gd name="connsiteX21" fmla="*/ 1460128 w 6287632"/>
              <a:gd name="connsiteY21" fmla="*/ 2862322 h 2862322"/>
              <a:gd name="connsiteX22" fmla="*/ 761502 w 6287632"/>
              <a:gd name="connsiteY22" fmla="*/ 2862322 h 2862322"/>
              <a:gd name="connsiteX23" fmla="*/ 0 w 6287632"/>
              <a:gd name="connsiteY23" fmla="*/ 2862322 h 2862322"/>
              <a:gd name="connsiteX24" fmla="*/ 0 w 6287632"/>
              <a:gd name="connsiteY24" fmla="*/ 2289858 h 2862322"/>
              <a:gd name="connsiteX25" fmla="*/ 0 w 6287632"/>
              <a:gd name="connsiteY25" fmla="*/ 1803263 h 2862322"/>
              <a:gd name="connsiteX26" fmla="*/ 0 w 6287632"/>
              <a:gd name="connsiteY26" fmla="*/ 1316668 h 2862322"/>
              <a:gd name="connsiteX27" fmla="*/ 0 w 6287632"/>
              <a:gd name="connsiteY27" fmla="*/ 715581 h 2862322"/>
              <a:gd name="connsiteX28" fmla="*/ 0 w 6287632"/>
              <a:gd name="connsiteY28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87632" h="2862322" extrusionOk="0">
                <a:moveTo>
                  <a:pt x="0" y="0"/>
                </a:moveTo>
                <a:cubicBezTo>
                  <a:pt x="148265" y="21651"/>
                  <a:pt x="356322" y="1814"/>
                  <a:pt x="635749" y="0"/>
                </a:cubicBezTo>
                <a:cubicBezTo>
                  <a:pt x="915176" y="-1814"/>
                  <a:pt x="992199" y="-25356"/>
                  <a:pt x="1145746" y="0"/>
                </a:cubicBezTo>
                <a:cubicBezTo>
                  <a:pt x="1299293" y="25356"/>
                  <a:pt x="1642657" y="-38396"/>
                  <a:pt x="1970125" y="0"/>
                </a:cubicBezTo>
                <a:cubicBezTo>
                  <a:pt x="2297593" y="38396"/>
                  <a:pt x="2378657" y="-22558"/>
                  <a:pt x="2605874" y="0"/>
                </a:cubicBezTo>
                <a:cubicBezTo>
                  <a:pt x="2833091" y="22558"/>
                  <a:pt x="2963539" y="-2245"/>
                  <a:pt x="3241624" y="0"/>
                </a:cubicBezTo>
                <a:cubicBezTo>
                  <a:pt x="3519709" y="2245"/>
                  <a:pt x="3696028" y="-17182"/>
                  <a:pt x="4066002" y="0"/>
                </a:cubicBezTo>
                <a:cubicBezTo>
                  <a:pt x="4435976" y="17182"/>
                  <a:pt x="4378563" y="-19314"/>
                  <a:pt x="4638875" y="0"/>
                </a:cubicBezTo>
                <a:cubicBezTo>
                  <a:pt x="4899187" y="19314"/>
                  <a:pt x="5200172" y="-24919"/>
                  <a:pt x="5463254" y="0"/>
                </a:cubicBezTo>
                <a:cubicBezTo>
                  <a:pt x="5726336" y="24919"/>
                  <a:pt x="5955694" y="-29315"/>
                  <a:pt x="6287632" y="0"/>
                </a:cubicBezTo>
                <a:cubicBezTo>
                  <a:pt x="6302116" y="234574"/>
                  <a:pt x="6308188" y="384956"/>
                  <a:pt x="6287632" y="572464"/>
                </a:cubicBezTo>
                <a:cubicBezTo>
                  <a:pt x="6267076" y="759972"/>
                  <a:pt x="6289148" y="887720"/>
                  <a:pt x="6287632" y="1144929"/>
                </a:cubicBezTo>
                <a:cubicBezTo>
                  <a:pt x="6286116" y="1402139"/>
                  <a:pt x="6297280" y="1591347"/>
                  <a:pt x="6287632" y="1746016"/>
                </a:cubicBezTo>
                <a:cubicBezTo>
                  <a:pt x="6277984" y="1900685"/>
                  <a:pt x="6299490" y="2029313"/>
                  <a:pt x="6287632" y="2232611"/>
                </a:cubicBezTo>
                <a:cubicBezTo>
                  <a:pt x="6275774" y="2435910"/>
                  <a:pt x="6294296" y="2686910"/>
                  <a:pt x="6287632" y="2862322"/>
                </a:cubicBezTo>
                <a:cubicBezTo>
                  <a:pt x="6086407" y="2864048"/>
                  <a:pt x="5930828" y="2827480"/>
                  <a:pt x="5589006" y="2862322"/>
                </a:cubicBezTo>
                <a:cubicBezTo>
                  <a:pt x="5247184" y="2897164"/>
                  <a:pt x="5140751" y="2891988"/>
                  <a:pt x="4890380" y="2862322"/>
                </a:cubicBezTo>
                <a:cubicBezTo>
                  <a:pt x="4640009" y="2832656"/>
                  <a:pt x="4422384" y="2866584"/>
                  <a:pt x="4066002" y="2862322"/>
                </a:cubicBezTo>
                <a:cubicBezTo>
                  <a:pt x="3709620" y="2858060"/>
                  <a:pt x="3573785" y="2854671"/>
                  <a:pt x="3367376" y="2862322"/>
                </a:cubicBezTo>
                <a:cubicBezTo>
                  <a:pt x="3160967" y="2869973"/>
                  <a:pt x="3048468" y="2870666"/>
                  <a:pt x="2857379" y="2862322"/>
                </a:cubicBezTo>
                <a:cubicBezTo>
                  <a:pt x="2666290" y="2853978"/>
                  <a:pt x="2499963" y="2862563"/>
                  <a:pt x="2284506" y="2862322"/>
                </a:cubicBezTo>
                <a:cubicBezTo>
                  <a:pt x="2069049" y="2862081"/>
                  <a:pt x="1686883" y="2835121"/>
                  <a:pt x="1460128" y="2862322"/>
                </a:cubicBezTo>
                <a:cubicBezTo>
                  <a:pt x="1233373" y="2889523"/>
                  <a:pt x="1109754" y="2883655"/>
                  <a:pt x="761502" y="2862322"/>
                </a:cubicBezTo>
                <a:cubicBezTo>
                  <a:pt x="413250" y="2840989"/>
                  <a:pt x="197040" y="2838099"/>
                  <a:pt x="0" y="2862322"/>
                </a:cubicBezTo>
                <a:cubicBezTo>
                  <a:pt x="-26063" y="2729556"/>
                  <a:pt x="7666" y="2505679"/>
                  <a:pt x="0" y="2289858"/>
                </a:cubicBezTo>
                <a:cubicBezTo>
                  <a:pt x="-7666" y="2074037"/>
                  <a:pt x="3245" y="1959026"/>
                  <a:pt x="0" y="1803263"/>
                </a:cubicBezTo>
                <a:cubicBezTo>
                  <a:pt x="-3245" y="1647501"/>
                  <a:pt x="6949" y="1470410"/>
                  <a:pt x="0" y="1316668"/>
                </a:cubicBezTo>
                <a:cubicBezTo>
                  <a:pt x="-6949" y="1162926"/>
                  <a:pt x="2608" y="1011218"/>
                  <a:pt x="0" y="715581"/>
                </a:cubicBezTo>
                <a:cubicBezTo>
                  <a:pt x="-2608" y="419944"/>
                  <a:pt x="10419" y="234258"/>
                  <a:pt x="0" y="0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Function Definition: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def multiply(a, b): </a:t>
            </a:r>
            <a:r>
              <a:rPr lang="en-US" dirty="0"/>
              <a:t>defines a function that takes two parameters, a and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function returns the product of a and b using the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/>
              <a:t> statement.</a:t>
            </a:r>
          </a:p>
          <a:p>
            <a:r>
              <a:rPr lang="en-US" b="1" u="sng" dirty="0"/>
              <a:t>Function Call and Return Value: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multiply(4, 5) </a:t>
            </a:r>
            <a:r>
              <a:rPr lang="en-US" dirty="0"/>
              <a:t>calls the function with 4 and 5 as arguments, and the function returns 20.</a:t>
            </a:r>
          </a:p>
          <a:p>
            <a:r>
              <a:rPr lang="en-US" dirty="0"/>
              <a:t>The returned value (</a:t>
            </a: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dirty="0"/>
              <a:t>) is stored in the variable result.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print() </a:t>
            </a:r>
            <a:r>
              <a:rPr lang="en-US" dirty="0"/>
              <a:t>function then outputs </a:t>
            </a:r>
            <a:r>
              <a:rPr lang="en-US" b="1" dirty="0">
                <a:solidFill>
                  <a:srgbClr val="FF0000"/>
                </a:solidFill>
              </a:rPr>
              <a:t>The product of 4 and 5 is 20.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57246-A189-96C7-ADAE-83A1AB4F9F5A}"/>
              </a:ext>
            </a:extLst>
          </p:cNvPr>
          <p:cNvCxnSpPr>
            <a:cxnSpLocks/>
          </p:cNvCxnSpPr>
          <p:nvPr/>
        </p:nvCxnSpPr>
        <p:spPr>
          <a:xfrm flipH="1">
            <a:off x="4850394" y="1662246"/>
            <a:ext cx="789915" cy="340998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3C3167-B0BB-1771-9D89-753D8B9B3183}"/>
              </a:ext>
            </a:extLst>
          </p:cNvPr>
          <p:cNvCxnSpPr/>
          <p:nvPr/>
        </p:nvCxnSpPr>
        <p:spPr>
          <a:xfrm flipH="1">
            <a:off x="6670895" y="5451694"/>
            <a:ext cx="706170" cy="425513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032"/>
            <a:ext cx="8229600" cy="37721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 with Default Parameters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1"/>
            <a:ext cx="4902451" cy="114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You can define functions with default parameter values. If no argument is provided for that parameter when the function is called, the default value is used.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C765B-835C-D1B9-820B-6692E08E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11" y="2958222"/>
            <a:ext cx="2885084" cy="23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9675E-22DB-EA93-90FF-364F06900B1A}"/>
              </a:ext>
            </a:extLst>
          </p:cNvPr>
          <p:cNvSpPr txBox="1"/>
          <p:nvPr/>
        </p:nvSpPr>
        <p:spPr>
          <a:xfrm>
            <a:off x="538681" y="2398886"/>
            <a:ext cx="457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Function Definition: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def greet(name='Guest'): </a:t>
            </a:r>
            <a:r>
              <a:rPr lang="en-US" dirty="0"/>
              <a:t>defines a function with a default parameter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 set to </a:t>
            </a:r>
            <a:r>
              <a:rPr lang="en-US" b="1" dirty="0">
                <a:solidFill>
                  <a:srgbClr val="FF0000"/>
                </a:solidFill>
              </a:rPr>
              <a:t>'Guest’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function is called without providing an argument,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 will default to </a:t>
            </a:r>
            <a:r>
              <a:rPr lang="en-US" b="1" dirty="0">
                <a:solidFill>
                  <a:srgbClr val="FF0000"/>
                </a:solidFill>
              </a:rPr>
              <a:t>'Guest’.</a:t>
            </a:r>
          </a:p>
          <a:p>
            <a:endParaRPr lang="en-US" dirty="0"/>
          </a:p>
          <a:p>
            <a:r>
              <a:rPr lang="en-US" b="1" dirty="0"/>
              <a:t>Function Calls: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greet() </a:t>
            </a:r>
            <a:r>
              <a:rPr lang="en-US" dirty="0"/>
              <a:t>calls the function without any arguments, so it uses the default value and prints </a:t>
            </a:r>
            <a:r>
              <a:rPr lang="en-US" b="1" dirty="0">
                <a:solidFill>
                  <a:srgbClr val="FF0000"/>
                </a:solidFill>
              </a:rPr>
              <a:t>Hello, Guest!.</a:t>
            </a:r>
          </a:p>
          <a:p>
            <a:r>
              <a:rPr lang="en-US" b="1" dirty="0">
                <a:solidFill>
                  <a:srgbClr val="FF0000"/>
                </a:solidFill>
              </a:rPr>
              <a:t>greet('Charlie') </a:t>
            </a:r>
            <a:r>
              <a:rPr lang="en-US" dirty="0"/>
              <a:t>calls the function with the argument </a:t>
            </a:r>
            <a:r>
              <a:rPr lang="en-US" b="1" dirty="0">
                <a:solidFill>
                  <a:srgbClr val="FF0000"/>
                </a:solidFill>
              </a:rPr>
              <a:t>'Charlie'</a:t>
            </a:r>
            <a:r>
              <a:rPr lang="en-US" dirty="0"/>
              <a:t>, so it prints </a:t>
            </a:r>
            <a:r>
              <a:rPr lang="en-US" b="1" dirty="0">
                <a:solidFill>
                  <a:srgbClr val="FF0000"/>
                </a:solidFill>
              </a:rPr>
              <a:t>Hello, Charlie!.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40A8D0-EC50-54F1-7426-8D52E482DF4F}"/>
              </a:ext>
            </a:extLst>
          </p:cNvPr>
          <p:cNvCxnSpPr/>
          <p:nvPr/>
        </p:nvCxnSpPr>
        <p:spPr>
          <a:xfrm flipH="1">
            <a:off x="4970352" y="3295461"/>
            <a:ext cx="949059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D41329-518F-E49C-CE5B-9644C8F48286}"/>
              </a:ext>
            </a:extLst>
          </p:cNvPr>
          <p:cNvCxnSpPr>
            <a:cxnSpLocks/>
          </p:cNvCxnSpPr>
          <p:nvPr/>
        </p:nvCxnSpPr>
        <p:spPr>
          <a:xfrm flipH="1">
            <a:off x="4572000" y="4290682"/>
            <a:ext cx="1489294" cy="183699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10BF8F-6F02-CD59-8D1C-D9EC46911713}"/>
              </a:ext>
            </a:extLst>
          </p:cNvPr>
          <p:cNvCxnSpPr>
            <a:cxnSpLocks/>
          </p:cNvCxnSpPr>
          <p:nvPr/>
        </p:nvCxnSpPr>
        <p:spPr>
          <a:xfrm flipH="1">
            <a:off x="4028792" y="3909588"/>
            <a:ext cx="1890619" cy="1377636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02" y="0"/>
            <a:ext cx="8229600" cy="359105"/>
          </a:xfrm>
        </p:spPr>
        <p:txBody>
          <a:bodyPr>
            <a:normAutofit fontScale="90000"/>
          </a:bodyPr>
          <a:lstStyle/>
          <a:p>
            <a:r>
              <a:rPr dirty="0"/>
              <a:t>Scope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48" y="575666"/>
            <a:ext cx="8019107" cy="113543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Variables defined inside a function (</a:t>
            </a:r>
            <a:r>
              <a:rPr lang="en-US" b="1" dirty="0">
                <a:solidFill>
                  <a:srgbClr val="FF0000"/>
                </a:solidFill>
              </a:rPr>
              <a:t>local variables</a:t>
            </a:r>
            <a:r>
              <a:rPr lang="en-US" dirty="0"/>
              <a:t>) are only accessible within that function. </a:t>
            </a:r>
          </a:p>
          <a:p>
            <a:endParaRPr lang="en-US" dirty="0"/>
          </a:p>
          <a:p>
            <a:r>
              <a:rPr lang="en-US" dirty="0"/>
              <a:t>Variables defined outside any function (</a:t>
            </a:r>
            <a:r>
              <a:rPr lang="en-US" b="1" dirty="0">
                <a:solidFill>
                  <a:srgbClr val="FF0000"/>
                </a:solidFill>
              </a:rPr>
              <a:t>global variables</a:t>
            </a:r>
            <a:r>
              <a:rPr lang="en-US" dirty="0"/>
              <a:t>) are accessible throughout the code.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46802-AD09-0D6A-FD5F-7C235B7A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35" y="1498401"/>
            <a:ext cx="3387335" cy="2503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66160D-8358-2740-F052-B7A1280C0F5E}"/>
              </a:ext>
            </a:extLst>
          </p:cNvPr>
          <p:cNvSpPr txBox="1"/>
          <p:nvPr/>
        </p:nvSpPr>
        <p:spPr>
          <a:xfrm>
            <a:off x="4685016" y="1304707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Global Variable: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 = 10 defines a global variable x.</a:t>
            </a:r>
          </a:p>
          <a:p>
            <a:endParaRPr lang="en-US" dirty="0"/>
          </a:p>
          <a:p>
            <a:r>
              <a:rPr lang="en-US" b="1" u="sng" dirty="0"/>
              <a:t>Local Variable: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function </a:t>
            </a:r>
            <a:r>
              <a:rPr lang="en-US" b="1" dirty="0">
                <a:solidFill>
                  <a:srgbClr val="FF0000"/>
                </a:solidFill>
              </a:rPr>
              <a:t>foo()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x = 5 </a:t>
            </a:r>
            <a:r>
              <a:rPr lang="en-US" dirty="0"/>
              <a:t>defines a local variable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that shadows the global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within the function scope.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Inside the function,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dirty="0"/>
              <a:t>, but outside the function,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remains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6FF8D-95EF-4900-B6D1-E16FF6628487}"/>
              </a:ext>
            </a:extLst>
          </p:cNvPr>
          <p:cNvSpPr txBox="1"/>
          <p:nvPr/>
        </p:nvSpPr>
        <p:spPr>
          <a:xfrm>
            <a:off x="598814" y="4721027"/>
            <a:ext cx="6734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term </a:t>
            </a:r>
            <a:r>
              <a:rPr lang="en-US" b="1" dirty="0">
                <a:solidFill>
                  <a:srgbClr val="FF0000"/>
                </a:solidFill>
              </a:rPr>
              <a:t>"shadowing" </a:t>
            </a:r>
            <a:r>
              <a:rPr lang="en-US" dirty="0"/>
              <a:t>in programming refers to the situation where a local variable in a function has the same name as a global variable.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this happens, the local variable "shadows" or hides the global variable within the scope of the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inside the function, any reference to that variable name will refer to the local variable, not the global one.</a:t>
            </a:r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B7B464-CF0C-E128-70ED-69A16C7E6A36}"/>
              </a:ext>
            </a:extLst>
          </p:cNvPr>
          <p:cNvSpPr/>
          <p:nvPr/>
        </p:nvSpPr>
        <p:spPr>
          <a:xfrm>
            <a:off x="3648547" y="3512745"/>
            <a:ext cx="4110273" cy="1231271"/>
          </a:xfrm>
          <a:custGeom>
            <a:avLst/>
            <a:gdLst>
              <a:gd name="connsiteX0" fmla="*/ 3286407 w 4110273"/>
              <a:gd name="connsiteY0" fmla="*/ 27160 h 1231271"/>
              <a:gd name="connsiteX1" fmla="*/ 3376942 w 4110273"/>
              <a:gd name="connsiteY1" fmla="*/ 18106 h 1231271"/>
              <a:gd name="connsiteX2" fmla="*/ 3621386 w 4110273"/>
              <a:gd name="connsiteY2" fmla="*/ 0 h 1231271"/>
              <a:gd name="connsiteX3" fmla="*/ 3847722 w 4110273"/>
              <a:gd name="connsiteY3" fmla="*/ 18106 h 1231271"/>
              <a:gd name="connsiteX4" fmla="*/ 3956364 w 4110273"/>
              <a:gd name="connsiteY4" fmla="*/ 27160 h 1231271"/>
              <a:gd name="connsiteX5" fmla="*/ 4019738 w 4110273"/>
              <a:gd name="connsiteY5" fmla="*/ 45267 h 1231271"/>
              <a:gd name="connsiteX6" fmla="*/ 4101219 w 4110273"/>
              <a:gd name="connsiteY6" fmla="*/ 108641 h 1231271"/>
              <a:gd name="connsiteX7" fmla="*/ 4110273 w 4110273"/>
              <a:gd name="connsiteY7" fmla="*/ 190122 h 1231271"/>
              <a:gd name="connsiteX8" fmla="*/ 4101219 w 4110273"/>
              <a:gd name="connsiteY8" fmla="*/ 244443 h 1231271"/>
              <a:gd name="connsiteX9" fmla="*/ 4065005 w 4110273"/>
              <a:gd name="connsiteY9" fmla="*/ 280657 h 1231271"/>
              <a:gd name="connsiteX10" fmla="*/ 3974471 w 4110273"/>
              <a:gd name="connsiteY10" fmla="*/ 307817 h 1231271"/>
              <a:gd name="connsiteX11" fmla="*/ 3883936 w 4110273"/>
              <a:gd name="connsiteY11" fmla="*/ 353085 h 1231271"/>
              <a:gd name="connsiteX12" fmla="*/ 3811508 w 4110273"/>
              <a:gd name="connsiteY12" fmla="*/ 389299 h 1231271"/>
              <a:gd name="connsiteX13" fmla="*/ 3739081 w 4110273"/>
              <a:gd name="connsiteY13" fmla="*/ 407405 h 1231271"/>
              <a:gd name="connsiteX14" fmla="*/ 3657600 w 4110273"/>
              <a:gd name="connsiteY14" fmla="*/ 434566 h 1231271"/>
              <a:gd name="connsiteX15" fmla="*/ 3558011 w 4110273"/>
              <a:gd name="connsiteY15" fmla="*/ 443619 h 1231271"/>
              <a:gd name="connsiteX16" fmla="*/ 3494637 w 4110273"/>
              <a:gd name="connsiteY16" fmla="*/ 452673 h 1231271"/>
              <a:gd name="connsiteX17" fmla="*/ 2326740 w 4110273"/>
              <a:gd name="connsiteY17" fmla="*/ 470780 h 1231271"/>
              <a:gd name="connsiteX18" fmla="*/ 778598 w 4110273"/>
              <a:gd name="connsiteY18" fmla="*/ 488887 h 1231271"/>
              <a:gd name="connsiteX19" fmla="*/ 597528 w 4110273"/>
              <a:gd name="connsiteY19" fmla="*/ 534154 h 1231271"/>
              <a:gd name="connsiteX20" fmla="*/ 452673 w 4110273"/>
              <a:gd name="connsiteY20" fmla="*/ 597528 h 1231271"/>
              <a:gd name="connsiteX21" fmla="*/ 407405 w 4110273"/>
              <a:gd name="connsiteY21" fmla="*/ 615635 h 1231271"/>
              <a:gd name="connsiteX22" fmla="*/ 334978 w 4110273"/>
              <a:gd name="connsiteY22" fmla="*/ 688063 h 1231271"/>
              <a:gd name="connsiteX23" fmla="*/ 316871 w 4110273"/>
              <a:gd name="connsiteY23" fmla="*/ 733330 h 1231271"/>
              <a:gd name="connsiteX24" fmla="*/ 298764 w 4110273"/>
              <a:gd name="connsiteY24" fmla="*/ 760491 h 1231271"/>
              <a:gd name="connsiteX25" fmla="*/ 280657 w 4110273"/>
              <a:gd name="connsiteY25" fmla="*/ 805758 h 1231271"/>
              <a:gd name="connsiteX26" fmla="*/ 253497 w 4110273"/>
              <a:gd name="connsiteY26" fmla="*/ 896293 h 1231271"/>
              <a:gd name="connsiteX27" fmla="*/ 244443 w 4110273"/>
              <a:gd name="connsiteY27" fmla="*/ 941560 h 1231271"/>
              <a:gd name="connsiteX28" fmla="*/ 226336 w 4110273"/>
              <a:gd name="connsiteY28" fmla="*/ 968720 h 1231271"/>
              <a:gd name="connsiteX29" fmla="*/ 208229 w 4110273"/>
              <a:gd name="connsiteY29" fmla="*/ 1004934 h 1231271"/>
              <a:gd name="connsiteX30" fmla="*/ 153908 w 4110273"/>
              <a:gd name="connsiteY30" fmla="*/ 1077362 h 1231271"/>
              <a:gd name="connsiteX31" fmla="*/ 135802 w 4110273"/>
              <a:gd name="connsiteY31" fmla="*/ 1113576 h 1231271"/>
              <a:gd name="connsiteX32" fmla="*/ 45267 w 4110273"/>
              <a:gd name="connsiteY32" fmla="*/ 1195057 h 1231271"/>
              <a:gd name="connsiteX33" fmla="*/ 0 w 4110273"/>
              <a:gd name="connsiteY33" fmla="*/ 1231271 h 1231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110273" h="1231271">
                <a:moveTo>
                  <a:pt x="3286407" y="27160"/>
                </a:moveTo>
                <a:cubicBezTo>
                  <a:pt x="3316585" y="24142"/>
                  <a:pt x="3346665" y="19887"/>
                  <a:pt x="3376942" y="18106"/>
                </a:cubicBezTo>
                <a:cubicBezTo>
                  <a:pt x="3617939" y="3930"/>
                  <a:pt x="3523587" y="32597"/>
                  <a:pt x="3621386" y="0"/>
                </a:cubicBezTo>
                <a:lnTo>
                  <a:pt x="3847722" y="18106"/>
                </a:lnTo>
                <a:lnTo>
                  <a:pt x="3956364" y="27160"/>
                </a:lnTo>
                <a:cubicBezTo>
                  <a:pt x="3977489" y="33196"/>
                  <a:pt x="3999458" y="36817"/>
                  <a:pt x="4019738" y="45267"/>
                </a:cubicBezTo>
                <a:cubicBezTo>
                  <a:pt x="4060817" y="62383"/>
                  <a:pt x="4070828" y="78250"/>
                  <a:pt x="4101219" y="108641"/>
                </a:cubicBezTo>
                <a:cubicBezTo>
                  <a:pt x="4104237" y="135801"/>
                  <a:pt x="4110273" y="162795"/>
                  <a:pt x="4110273" y="190122"/>
                </a:cubicBezTo>
                <a:cubicBezTo>
                  <a:pt x="4110273" y="208479"/>
                  <a:pt x="4109428" y="228024"/>
                  <a:pt x="4101219" y="244443"/>
                </a:cubicBezTo>
                <a:cubicBezTo>
                  <a:pt x="4093584" y="259712"/>
                  <a:pt x="4079209" y="271187"/>
                  <a:pt x="4065005" y="280657"/>
                </a:cubicBezTo>
                <a:cubicBezTo>
                  <a:pt x="4039481" y="297673"/>
                  <a:pt x="4003452" y="302021"/>
                  <a:pt x="3974471" y="307817"/>
                </a:cubicBezTo>
                <a:cubicBezTo>
                  <a:pt x="3885622" y="361127"/>
                  <a:pt x="3972920" y="312015"/>
                  <a:pt x="3883936" y="353085"/>
                </a:cubicBezTo>
                <a:cubicBezTo>
                  <a:pt x="3859428" y="364396"/>
                  <a:pt x="3836782" y="379821"/>
                  <a:pt x="3811508" y="389299"/>
                </a:cubicBezTo>
                <a:cubicBezTo>
                  <a:pt x="3788207" y="398037"/>
                  <a:pt x="3762955" y="400383"/>
                  <a:pt x="3739081" y="407405"/>
                </a:cubicBezTo>
                <a:cubicBezTo>
                  <a:pt x="3711615" y="415483"/>
                  <a:pt x="3686112" y="431974"/>
                  <a:pt x="3657600" y="434566"/>
                </a:cubicBezTo>
                <a:cubicBezTo>
                  <a:pt x="3624404" y="437584"/>
                  <a:pt x="3591140" y="439938"/>
                  <a:pt x="3558011" y="443619"/>
                </a:cubicBezTo>
                <a:cubicBezTo>
                  <a:pt x="3536802" y="445976"/>
                  <a:pt x="3515971" y="452202"/>
                  <a:pt x="3494637" y="452673"/>
                </a:cubicBezTo>
                <a:lnTo>
                  <a:pt x="2326740" y="470780"/>
                </a:lnTo>
                <a:lnTo>
                  <a:pt x="778598" y="488887"/>
                </a:lnTo>
                <a:cubicBezTo>
                  <a:pt x="710579" y="504002"/>
                  <a:pt x="665770" y="512604"/>
                  <a:pt x="597528" y="534154"/>
                </a:cubicBezTo>
                <a:cubicBezTo>
                  <a:pt x="515447" y="560074"/>
                  <a:pt x="531811" y="561003"/>
                  <a:pt x="452673" y="597528"/>
                </a:cubicBezTo>
                <a:cubicBezTo>
                  <a:pt x="437917" y="604338"/>
                  <a:pt x="422494" y="609599"/>
                  <a:pt x="407405" y="615635"/>
                </a:cubicBezTo>
                <a:cubicBezTo>
                  <a:pt x="383263" y="639778"/>
                  <a:pt x="347658" y="656362"/>
                  <a:pt x="334978" y="688063"/>
                </a:cubicBezTo>
                <a:cubicBezTo>
                  <a:pt x="328942" y="703152"/>
                  <a:pt x="324139" y="718794"/>
                  <a:pt x="316871" y="733330"/>
                </a:cubicBezTo>
                <a:cubicBezTo>
                  <a:pt x="312005" y="743062"/>
                  <a:pt x="303630" y="750759"/>
                  <a:pt x="298764" y="760491"/>
                </a:cubicBezTo>
                <a:cubicBezTo>
                  <a:pt x="291496" y="775027"/>
                  <a:pt x="286693" y="790669"/>
                  <a:pt x="280657" y="805758"/>
                </a:cubicBezTo>
                <a:cubicBezTo>
                  <a:pt x="257453" y="944976"/>
                  <a:pt x="288584" y="791030"/>
                  <a:pt x="253497" y="896293"/>
                </a:cubicBezTo>
                <a:cubicBezTo>
                  <a:pt x="248631" y="910891"/>
                  <a:pt x="249846" y="927152"/>
                  <a:pt x="244443" y="941560"/>
                </a:cubicBezTo>
                <a:cubicBezTo>
                  <a:pt x="240622" y="951748"/>
                  <a:pt x="231734" y="959273"/>
                  <a:pt x="226336" y="968720"/>
                </a:cubicBezTo>
                <a:cubicBezTo>
                  <a:pt x="219640" y="980438"/>
                  <a:pt x="215715" y="993705"/>
                  <a:pt x="208229" y="1004934"/>
                </a:cubicBezTo>
                <a:cubicBezTo>
                  <a:pt x="191489" y="1030044"/>
                  <a:pt x="167404" y="1050369"/>
                  <a:pt x="153908" y="1077362"/>
                </a:cubicBezTo>
                <a:cubicBezTo>
                  <a:pt x="147873" y="1089433"/>
                  <a:pt x="144348" y="1103131"/>
                  <a:pt x="135802" y="1113576"/>
                </a:cubicBezTo>
                <a:cubicBezTo>
                  <a:pt x="72977" y="1190363"/>
                  <a:pt x="94282" y="1158295"/>
                  <a:pt x="45267" y="1195057"/>
                </a:cubicBezTo>
                <a:cubicBezTo>
                  <a:pt x="29808" y="1206651"/>
                  <a:pt x="0" y="1231271"/>
                  <a:pt x="0" y="1231271"/>
                </a:cubicBezTo>
              </a:path>
            </a:pathLst>
          </a:custGeom>
          <a:noFill/>
          <a:ln w="41275">
            <a:solidFill>
              <a:schemeClr val="accent1">
                <a:shade val="95000"/>
                <a:satMod val="105000"/>
              </a:schemeClr>
            </a:solidFill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Indentation is crucial in Python.</a:t>
            </a:r>
          </a:p>
          <a:p>
            <a:r>
              <a:rPr dirty="0"/>
              <a:t>Python uses statements and expressions to perform operations.</a:t>
            </a:r>
          </a:p>
          <a:p>
            <a:r>
              <a:t>Example</a:t>
            </a:r>
            <a:r>
              <a:rPr dirty="0"/>
              <a:t>:</a:t>
            </a:r>
          </a:p>
          <a:p>
            <a:r>
              <a:rPr dirty="0"/>
              <a:t>    x = 5</a:t>
            </a:r>
          </a:p>
          <a:p>
            <a:r>
              <a:rPr dirty="0"/>
              <a:t>    if x &gt; 2:</a:t>
            </a:r>
          </a:p>
          <a:p>
            <a:r>
              <a:rPr dirty="0"/>
              <a:t>        print('x is greater than 2')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4D2ED-B6C2-B8F2-8C08-7ED35C316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04" y="3211718"/>
            <a:ext cx="5123247" cy="1898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15636"/>
          </a:xfrm>
        </p:spPr>
        <p:txBody>
          <a:bodyPr>
            <a:normAutofit fontScale="90000"/>
          </a:bodyPr>
          <a:lstStyle/>
          <a:p>
            <a:r>
              <a:rPr dirty="0"/>
              <a:t>Variables and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53" y="858200"/>
            <a:ext cx="2530444" cy="1993641"/>
          </a:xfrm>
        </p:spPr>
        <p:txBody>
          <a:bodyPr>
            <a:normAutofit fontScale="92500"/>
          </a:bodyPr>
          <a:lstStyle/>
          <a:p>
            <a:r>
              <a:rPr sz="2400" dirty="0"/>
              <a:t>Variables store data values.</a:t>
            </a:r>
          </a:p>
          <a:p>
            <a:r>
              <a:rPr sz="2400" dirty="0"/>
              <a:t>Common data types: int, float, str, bool, list, dict.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CDC07-F496-1677-A15F-BAFD61B704D0}"/>
              </a:ext>
            </a:extLst>
          </p:cNvPr>
          <p:cNvSpPr txBox="1"/>
          <p:nvPr/>
        </p:nvSpPr>
        <p:spPr>
          <a:xfrm>
            <a:off x="2942376" y="731837"/>
            <a:ext cx="6111089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person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rgbClr val="FF0000"/>
                </a:solidFill>
              </a:rPr>
              <a:t>dict</a:t>
            </a:r>
            <a:r>
              <a:rPr lang="en-US" sz="2200" dirty="0"/>
              <a:t>. Dictionary (</a:t>
            </a:r>
            <a:r>
              <a:rPr lang="en-US" sz="2200" dirty="0" err="1"/>
              <a:t>dict</a:t>
            </a:r>
            <a:r>
              <a:rPr lang="en-US" sz="2200" dirty="0"/>
              <a:t>) is a collection of key-value pairs, where each key is unique and maps to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name</a:t>
            </a:r>
            <a:r>
              <a:rPr lang="en-US" sz="2200" dirty="0"/>
              <a:t> is a </a:t>
            </a:r>
            <a:r>
              <a:rPr lang="en-US" sz="2200" b="1" dirty="0">
                <a:solidFill>
                  <a:srgbClr val="FF0000"/>
                </a:solidFill>
              </a:rPr>
              <a:t>str</a:t>
            </a:r>
            <a:r>
              <a:rPr lang="en-US" sz="2200" dirty="0"/>
              <a:t> (String). A string is a sequence of characters and is used to represent text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age</a:t>
            </a:r>
            <a:r>
              <a:rPr lang="en-US" sz="2200" dirty="0"/>
              <a:t> is an </a:t>
            </a:r>
            <a:r>
              <a:rPr lang="en-US" sz="2200" b="1" dirty="0">
                <a:solidFill>
                  <a:srgbClr val="FF0000"/>
                </a:solidFill>
              </a:rPr>
              <a:t>int</a:t>
            </a:r>
            <a:r>
              <a:rPr lang="en-US" sz="2200" dirty="0"/>
              <a:t> (Integer). Integers in Python are whole numbers, and they can be positive, negative, or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height</a:t>
            </a:r>
            <a:r>
              <a:rPr lang="en-US" sz="2200" dirty="0"/>
              <a:t> is a </a:t>
            </a:r>
            <a:r>
              <a:rPr lang="en-US" sz="2200" b="1" dirty="0">
                <a:solidFill>
                  <a:srgbClr val="FF0000"/>
                </a:solidFill>
              </a:rPr>
              <a:t>float</a:t>
            </a:r>
            <a:r>
              <a:rPr lang="en-US" sz="2200" dirty="0"/>
              <a:t> (Floating Point Number). Floats in Python are numbers that contain a decimal point, and they are used to represent fractional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is_student</a:t>
            </a:r>
            <a:r>
              <a:rPr lang="en-US" sz="2200" b="1" dirty="0"/>
              <a:t>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rgbClr val="FF0000"/>
                </a:solidFill>
              </a:rPr>
              <a:t>bool</a:t>
            </a:r>
            <a:r>
              <a:rPr lang="en-US" sz="2200" dirty="0"/>
              <a:t> (Boolean). Booleans in Python can only have one of two values: True or False. They are used to represent truth values and are commonly used in conditional statements</a:t>
            </a:r>
            <a:endParaRPr lang="en-GB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D6B9D-D698-162E-FCCD-22768578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53" y="3856776"/>
            <a:ext cx="2964564" cy="18352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1315"/>
          </a:xfrm>
        </p:spPr>
        <p:txBody>
          <a:bodyPr>
            <a:normAutofit fontScale="90000"/>
          </a:bodyPr>
          <a:lstStyle/>
          <a:p>
            <a:r>
              <a:rPr lang="en-GB" dirty="0"/>
              <a:t>Arithmetic Operators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8064"/>
            <a:ext cx="8229600" cy="59843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Arithmetic operators are used to perform mathematical operations between two or more values.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+ (Addition)</a:t>
            </a:r>
            <a:r>
              <a:rPr lang="en-US" dirty="0"/>
              <a:t>: Adds two numbers together.</a:t>
            </a:r>
          </a:p>
          <a:p>
            <a:pPr lvl="1"/>
            <a:r>
              <a:rPr lang="en-US" dirty="0"/>
              <a:t>Example: 5 + 3 results in 8.</a:t>
            </a:r>
          </a:p>
          <a:p>
            <a:r>
              <a:rPr lang="en-US" b="1" dirty="0">
                <a:solidFill>
                  <a:srgbClr val="FF0000"/>
                </a:solidFill>
              </a:rPr>
              <a:t>- (Subtraction): </a:t>
            </a:r>
            <a:r>
              <a:rPr lang="en-US" dirty="0"/>
              <a:t>Subtracts the right operand from the left operand.</a:t>
            </a:r>
          </a:p>
          <a:p>
            <a:pPr lvl="1"/>
            <a:r>
              <a:rPr lang="en-US" dirty="0"/>
              <a:t>Example: 10 - 4 results in 6.</a:t>
            </a:r>
          </a:p>
          <a:p>
            <a:r>
              <a:rPr lang="en-US" b="1" dirty="0">
                <a:solidFill>
                  <a:srgbClr val="FF0000"/>
                </a:solidFill>
              </a:rPr>
              <a:t>* (Multiplication): </a:t>
            </a:r>
            <a:r>
              <a:rPr lang="en-US" dirty="0"/>
              <a:t>Multiplies two numbers together.</a:t>
            </a:r>
          </a:p>
          <a:p>
            <a:pPr lvl="1"/>
            <a:r>
              <a:rPr lang="en-US" dirty="0"/>
              <a:t>Example: 6 * 7 results in 42.</a:t>
            </a:r>
          </a:p>
          <a:p>
            <a:r>
              <a:rPr lang="en-US" b="1" dirty="0">
                <a:solidFill>
                  <a:srgbClr val="FF0000"/>
                </a:solidFill>
              </a:rPr>
              <a:t>/ (Division): </a:t>
            </a:r>
            <a:r>
              <a:rPr lang="en-US" dirty="0"/>
              <a:t>Divides the left operand by the right operand, resulting in a float.</a:t>
            </a:r>
          </a:p>
          <a:p>
            <a:pPr lvl="1"/>
            <a:r>
              <a:rPr lang="en-US" dirty="0"/>
              <a:t>Example: 10 / 3 results in 3.3333....</a:t>
            </a:r>
          </a:p>
          <a:p>
            <a:r>
              <a:rPr lang="en-US" b="1" dirty="0">
                <a:solidFill>
                  <a:srgbClr val="FF0000"/>
                </a:solidFill>
              </a:rPr>
              <a:t>// (Floor Division): </a:t>
            </a:r>
            <a:r>
              <a:rPr lang="en-US" dirty="0"/>
              <a:t>Divides the left operand by the right operand and returns the largest integer less than or equal to the result.</a:t>
            </a:r>
          </a:p>
          <a:p>
            <a:pPr lvl="1"/>
            <a:r>
              <a:rPr lang="en-US" dirty="0"/>
              <a:t>Example: 10 // 3 results in 3.</a:t>
            </a:r>
          </a:p>
          <a:p>
            <a:r>
              <a:rPr lang="en-US" b="1" dirty="0">
                <a:solidFill>
                  <a:srgbClr val="FF0000"/>
                </a:solidFill>
              </a:rPr>
              <a:t>% (Modulus): </a:t>
            </a:r>
            <a:r>
              <a:rPr lang="en-US" dirty="0"/>
              <a:t>Returns the remainder when the left operand is divided by the right operand.</a:t>
            </a:r>
          </a:p>
          <a:p>
            <a:pPr lvl="1"/>
            <a:r>
              <a:rPr lang="en-US" dirty="0"/>
              <a:t>Example: 10 % 3 results in 1.</a:t>
            </a:r>
          </a:p>
          <a:p>
            <a:r>
              <a:rPr lang="en-US" b="1" dirty="0">
                <a:solidFill>
                  <a:srgbClr val="FF0000"/>
                </a:solidFill>
              </a:rPr>
              <a:t>** (Exponentiation): </a:t>
            </a:r>
            <a:r>
              <a:rPr lang="en-US" dirty="0"/>
              <a:t>Raises the left operand to the power of the right operand.</a:t>
            </a:r>
          </a:p>
          <a:p>
            <a:pPr lvl="1"/>
            <a:r>
              <a:rPr lang="en-US" dirty="0"/>
              <a:t>Example: 2 ** 3 results in 8 (2 raised to the power of 3).</a:t>
            </a:r>
          </a:p>
        </p:txBody>
      </p:sp>
    </p:spTree>
    <p:extLst>
      <p:ext uri="{BB962C8B-B14F-4D97-AF65-F5344CB8AC3E}">
        <p14:creationId xmlns:p14="http://schemas.microsoft.com/office/powerpoint/2010/main" val="406890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67F49-71F8-A38F-A21C-1B651B584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Arithmetic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97ABB-FC1D-817B-7BF9-15A099A2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6" y="2014537"/>
            <a:ext cx="6493806" cy="406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48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1E7B-9E27-C28B-AAE5-2B95A221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194"/>
            <a:ext cx="8229600" cy="458693"/>
          </a:xfrm>
        </p:spPr>
        <p:txBody>
          <a:bodyPr>
            <a:noAutofit/>
          </a:bodyPr>
          <a:lstStyle/>
          <a:p>
            <a:r>
              <a:rPr lang="en-GB" sz="3600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E2E2D-C105-F249-5F95-64936FE8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588475"/>
            <a:ext cx="8369929" cy="60929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Comparison operators are used to compare two values and return a </a:t>
            </a:r>
            <a:r>
              <a:rPr lang="en-US" dirty="0" err="1"/>
              <a:t>boolean</a:t>
            </a:r>
            <a:r>
              <a:rPr lang="en-US" dirty="0"/>
              <a:t> (True or False).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== </a:t>
            </a:r>
            <a:r>
              <a:rPr lang="en-US" b="1" dirty="0"/>
              <a:t>(Equal to)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Returns True if the two operands are equal.</a:t>
            </a:r>
          </a:p>
          <a:p>
            <a:pPr lvl="2"/>
            <a:r>
              <a:rPr lang="en-US" dirty="0"/>
              <a:t>Example: 5 == 5 results in True.</a:t>
            </a:r>
          </a:p>
          <a:p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</a:t>
            </a:r>
            <a:r>
              <a:rPr lang="en-US" b="1" dirty="0"/>
              <a:t>(Not equal to): </a:t>
            </a:r>
            <a:r>
              <a:rPr lang="en-US" dirty="0"/>
              <a:t>Returns True if the two operands are not equal.</a:t>
            </a:r>
          </a:p>
          <a:p>
            <a:pPr lvl="2"/>
            <a:r>
              <a:rPr lang="en-US" dirty="0"/>
              <a:t>Example: 5 != 3 results in True.</a:t>
            </a:r>
          </a:p>
          <a:p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b="1" dirty="0"/>
              <a:t>(Greater than)</a:t>
            </a:r>
            <a:r>
              <a:rPr lang="en-US" dirty="0"/>
              <a:t>: Returns True if the left operand is greater than the right operand.</a:t>
            </a:r>
          </a:p>
          <a:p>
            <a:pPr lvl="2"/>
            <a:r>
              <a:rPr lang="en-US" dirty="0"/>
              <a:t>Example: 7 &gt; 5 results in True.</a:t>
            </a:r>
          </a:p>
          <a:p>
            <a:r>
              <a:rPr lang="en-US" b="1" dirty="0">
                <a:solidFill>
                  <a:srgbClr val="FF0000"/>
                </a:solidFill>
              </a:rPr>
              <a:t>&lt; </a:t>
            </a:r>
            <a:r>
              <a:rPr lang="en-US" b="1" dirty="0"/>
              <a:t>(Less than): </a:t>
            </a:r>
            <a:r>
              <a:rPr lang="en-US" dirty="0"/>
              <a:t>Returns True if the left operand is less than the right operand.</a:t>
            </a:r>
          </a:p>
          <a:p>
            <a:pPr lvl="2"/>
            <a:r>
              <a:rPr lang="en-US" dirty="0"/>
              <a:t>Example: 3 &lt; 8 results in True.</a:t>
            </a:r>
          </a:p>
          <a:p>
            <a:r>
              <a:rPr lang="en-US" b="1" dirty="0">
                <a:solidFill>
                  <a:srgbClr val="FF0000"/>
                </a:solidFill>
              </a:rPr>
              <a:t>&gt;= </a:t>
            </a:r>
            <a:r>
              <a:rPr lang="en-US" b="1" dirty="0"/>
              <a:t>(Greater than or equal to): </a:t>
            </a:r>
            <a:r>
              <a:rPr lang="en-US" dirty="0"/>
              <a:t>Returns True if the left operand is greater than or equal to the right operand.</a:t>
            </a:r>
          </a:p>
          <a:p>
            <a:pPr lvl="2"/>
            <a:r>
              <a:rPr lang="en-US" dirty="0"/>
              <a:t>Example: 5 &gt;= 5 results in True.</a:t>
            </a:r>
          </a:p>
          <a:p>
            <a:r>
              <a:rPr lang="en-US" b="1" dirty="0">
                <a:solidFill>
                  <a:srgbClr val="FF0000"/>
                </a:solidFill>
              </a:rPr>
              <a:t>&lt;= </a:t>
            </a:r>
            <a:r>
              <a:rPr lang="en-US" b="1" dirty="0"/>
              <a:t>(Less than or equal to)</a:t>
            </a:r>
            <a:r>
              <a:rPr lang="en-US" dirty="0"/>
              <a:t>: Returns True if the left operand is less than or equal to the right operand.</a:t>
            </a:r>
          </a:p>
          <a:p>
            <a:pPr lvl="2"/>
            <a:r>
              <a:rPr lang="en-US" dirty="0"/>
              <a:t>Example: 4 &lt;= 6 results in True.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448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5E84-D015-4A5B-3733-10DDF762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Comparison Operators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D44E5-1398-C779-3B80-F4FC309E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895" y="1772405"/>
            <a:ext cx="6753312" cy="36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4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AEDCB-BFF0-9D9C-A4A4-5E466318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7212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9BC3-119B-F03B-3BF1-50233A1F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4524"/>
            <a:ext cx="8229600" cy="2969535"/>
          </a:xfrm>
          <a:custGeom>
            <a:avLst/>
            <a:gdLst>
              <a:gd name="connsiteX0" fmla="*/ 0 w 8229600"/>
              <a:gd name="connsiteY0" fmla="*/ 0 h 2969535"/>
              <a:gd name="connsiteX1" fmla="*/ 670125 w 8229600"/>
              <a:gd name="connsiteY1" fmla="*/ 0 h 2969535"/>
              <a:gd name="connsiteX2" fmla="*/ 1011065 w 8229600"/>
              <a:gd name="connsiteY2" fmla="*/ 0 h 2969535"/>
              <a:gd name="connsiteX3" fmla="*/ 1763486 w 8229600"/>
              <a:gd name="connsiteY3" fmla="*/ 0 h 2969535"/>
              <a:gd name="connsiteX4" fmla="*/ 2351314 w 8229600"/>
              <a:gd name="connsiteY4" fmla="*/ 0 h 2969535"/>
              <a:gd name="connsiteX5" fmla="*/ 2692255 w 8229600"/>
              <a:gd name="connsiteY5" fmla="*/ 0 h 2969535"/>
              <a:gd name="connsiteX6" fmla="*/ 3280083 w 8229600"/>
              <a:gd name="connsiteY6" fmla="*/ 0 h 2969535"/>
              <a:gd name="connsiteX7" fmla="*/ 4032504 w 8229600"/>
              <a:gd name="connsiteY7" fmla="*/ 0 h 2969535"/>
              <a:gd name="connsiteX8" fmla="*/ 4538037 w 8229600"/>
              <a:gd name="connsiteY8" fmla="*/ 0 h 2969535"/>
              <a:gd name="connsiteX9" fmla="*/ 5043569 w 8229600"/>
              <a:gd name="connsiteY9" fmla="*/ 0 h 2969535"/>
              <a:gd name="connsiteX10" fmla="*/ 5631398 w 8229600"/>
              <a:gd name="connsiteY10" fmla="*/ 0 h 2969535"/>
              <a:gd name="connsiteX11" fmla="*/ 6301522 w 8229600"/>
              <a:gd name="connsiteY11" fmla="*/ 0 h 2969535"/>
              <a:gd name="connsiteX12" fmla="*/ 6971647 w 8229600"/>
              <a:gd name="connsiteY12" fmla="*/ 0 h 2969535"/>
              <a:gd name="connsiteX13" fmla="*/ 7641771 w 8229600"/>
              <a:gd name="connsiteY13" fmla="*/ 0 h 2969535"/>
              <a:gd name="connsiteX14" fmla="*/ 8229600 w 8229600"/>
              <a:gd name="connsiteY14" fmla="*/ 0 h 2969535"/>
              <a:gd name="connsiteX15" fmla="*/ 8229600 w 8229600"/>
              <a:gd name="connsiteY15" fmla="*/ 593907 h 2969535"/>
              <a:gd name="connsiteX16" fmla="*/ 8229600 w 8229600"/>
              <a:gd name="connsiteY16" fmla="*/ 1187814 h 2969535"/>
              <a:gd name="connsiteX17" fmla="*/ 8229600 w 8229600"/>
              <a:gd name="connsiteY17" fmla="*/ 1811416 h 2969535"/>
              <a:gd name="connsiteX18" fmla="*/ 8229600 w 8229600"/>
              <a:gd name="connsiteY18" fmla="*/ 2969535 h 2969535"/>
              <a:gd name="connsiteX19" fmla="*/ 7559475 w 8229600"/>
              <a:gd name="connsiteY19" fmla="*/ 2969535 h 2969535"/>
              <a:gd name="connsiteX20" fmla="*/ 7053943 w 8229600"/>
              <a:gd name="connsiteY20" fmla="*/ 2969535 h 2969535"/>
              <a:gd name="connsiteX21" fmla="*/ 6548410 w 8229600"/>
              <a:gd name="connsiteY21" fmla="*/ 2969535 h 2969535"/>
              <a:gd name="connsiteX22" fmla="*/ 6042878 w 8229600"/>
              <a:gd name="connsiteY22" fmla="*/ 2969535 h 2969535"/>
              <a:gd name="connsiteX23" fmla="*/ 5537345 w 8229600"/>
              <a:gd name="connsiteY23" fmla="*/ 2969535 h 2969535"/>
              <a:gd name="connsiteX24" fmla="*/ 4867221 w 8229600"/>
              <a:gd name="connsiteY24" fmla="*/ 2969535 h 2969535"/>
              <a:gd name="connsiteX25" fmla="*/ 4279392 w 8229600"/>
              <a:gd name="connsiteY25" fmla="*/ 2969535 h 2969535"/>
              <a:gd name="connsiteX26" fmla="*/ 3938451 w 8229600"/>
              <a:gd name="connsiteY26" fmla="*/ 2969535 h 2969535"/>
              <a:gd name="connsiteX27" fmla="*/ 3432919 w 8229600"/>
              <a:gd name="connsiteY27" fmla="*/ 2969535 h 2969535"/>
              <a:gd name="connsiteX28" fmla="*/ 2762794 w 8229600"/>
              <a:gd name="connsiteY28" fmla="*/ 2969535 h 2969535"/>
              <a:gd name="connsiteX29" fmla="*/ 2339558 w 8229600"/>
              <a:gd name="connsiteY29" fmla="*/ 2969535 h 2969535"/>
              <a:gd name="connsiteX30" fmla="*/ 1587137 w 8229600"/>
              <a:gd name="connsiteY30" fmla="*/ 2969535 h 2969535"/>
              <a:gd name="connsiteX31" fmla="*/ 834717 w 8229600"/>
              <a:gd name="connsiteY31" fmla="*/ 2969535 h 2969535"/>
              <a:gd name="connsiteX32" fmla="*/ 0 w 8229600"/>
              <a:gd name="connsiteY32" fmla="*/ 2969535 h 2969535"/>
              <a:gd name="connsiteX33" fmla="*/ 0 w 8229600"/>
              <a:gd name="connsiteY33" fmla="*/ 2316237 h 2969535"/>
              <a:gd name="connsiteX34" fmla="*/ 0 w 8229600"/>
              <a:gd name="connsiteY34" fmla="*/ 1722330 h 2969535"/>
              <a:gd name="connsiteX35" fmla="*/ 0 w 8229600"/>
              <a:gd name="connsiteY35" fmla="*/ 1187814 h 2969535"/>
              <a:gd name="connsiteX36" fmla="*/ 0 w 8229600"/>
              <a:gd name="connsiteY36" fmla="*/ 653298 h 2969535"/>
              <a:gd name="connsiteX37" fmla="*/ 0 w 8229600"/>
              <a:gd name="connsiteY37" fmla="*/ 0 h 296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229600" h="2969535" fill="none" extrusionOk="0">
                <a:moveTo>
                  <a:pt x="0" y="0"/>
                </a:moveTo>
                <a:cubicBezTo>
                  <a:pt x="136733" y="-2130"/>
                  <a:pt x="454041" y="42178"/>
                  <a:pt x="670125" y="0"/>
                </a:cubicBezTo>
                <a:cubicBezTo>
                  <a:pt x="886209" y="-42178"/>
                  <a:pt x="859846" y="23578"/>
                  <a:pt x="1011065" y="0"/>
                </a:cubicBezTo>
                <a:cubicBezTo>
                  <a:pt x="1162284" y="-23578"/>
                  <a:pt x="1504828" y="38514"/>
                  <a:pt x="1763486" y="0"/>
                </a:cubicBezTo>
                <a:cubicBezTo>
                  <a:pt x="2022144" y="-38514"/>
                  <a:pt x="2227819" y="26477"/>
                  <a:pt x="2351314" y="0"/>
                </a:cubicBezTo>
                <a:cubicBezTo>
                  <a:pt x="2474809" y="-26477"/>
                  <a:pt x="2567538" y="2994"/>
                  <a:pt x="2692255" y="0"/>
                </a:cubicBezTo>
                <a:cubicBezTo>
                  <a:pt x="2816972" y="-2994"/>
                  <a:pt x="3089214" y="24229"/>
                  <a:pt x="3280083" y="0"/>
                </a:cubicBezTo>
                <a:cubicBezTo>
                  <a:pt x="3470952" y="-24229"/>
                  <a:pt x="3812932" y="6334"/>
                  <a:pt x="4032504" y="0"/>
                </a:cubicBezTo>
                <a:cubicBezTo>
                  <a:pt x="4252076" y="-6334"/>
                  <a:pt x="4311193" y="60227"/>
                  <a:pt x="4538037" y="0"/>
                </a:cubicBezTo>
                <a:cubicBezTo>
                  <a:pt x="4764881" y="-60227"/>
                  <a:pt x="4869444" y="53016"/>
                  <a:pt x="5043569" y="0"/>
                </a:cubicBezTo>
                <a:cubicBezTo>
                  <a:pt x="5217694" y="-53016"/>
                  <a:pt x="5392362" y="15794"/>
                  <a:pt x="5631398" y="0"/>
                </a:cubicBezTo>
                <a:cubicBezTo>
                  <a:pt x="5870434" y="-15794"/>
                  <a:pt x="5994097" y="48611"/>
                  <a:pt x="6301522" y="0"/>
                </a:cubicBezTo>
                <a:cubicBezTo>
                  <a:pt x="6608947" y="-48611"/>
                  <a:pt x="6775997" y="69963"/>
                  <a:pt x="6971647" y="0"/>
                </a:cubicBezTo>
                <a:cubicBezTo>
                  <a:pt x="7167298" y="-69963"/>
                  <a:pt x="7389271" y="79119"/>
                  <a:pt x="7641771" y="0"/>
                </a:cubicBezTo>
                <a:cubicBezTo>
                  <a:pt x="7894271" y="-79119"/>
                  <a:pt x="8061110" y="58622"/>
                  <a:pt x="8229600" y="0"/>
                </a:cubicBezTo>
                <a:cubicBezTo>
                  <a:pt x="8268109" y="262118"/>
                  <a:pt x="8158565" y="415217"/>
                  <a:pt x="8229600" y="593907"/>
                </a:cubicBezTo>
                <a:cubicBezTo>
                  <a:pt x="8300635" y="772597"/>
                  <a:pt x="8160355" y="991275"/>
                  <a:pt x="8229600" y="1187814"/>
                </a:cubicBezTo>
                <a:cubicBezTo>
                  <a:pt x="8298845" y="1384353"/>
                  <a:pt x="8160308" y="1620090"/>
                  <a:pt x="8229600" y="1811416"/>
                </a:cubicBezTo>
                <a:cubicBezTo>
                  <a:pt x="8298892" y="2002742"/>
                  <a:pt x="8138596" y="2624097"/>
                  <a:pt x="8229600" y="2969535"/>
                </a:cubicBezTo>
                <a:cubicBezTo>
                  <a:pt x="7931690" y="3043863"/>
                  <a:pt x="7889512" y="2963843"/>
                  <a:pt x="7559475" y="2969535"/>
                </a:cubicBezTo>
                <a:cubicBezTo>
                  <a:pt x="7229439" y="2975227"/>
                  <a:pt x="7247251" y="2909608"/>
                  <a:pt x="7053943" y="2969535"/>
                </a:cubicBezTo>
                <a:cubicBezTo>
                  <a:pt x="6860635" y="3029462"/>
                  <a:pt x="6780720" y="2948577"/>
                  <a:pt x="6548410" y="2969535"/>
                </a:cubicBezTo>
                <a:cubicBezTo>
                  <a:pt x="6316100" y="2990493"/>
                  <a:pt x="6205306" y="2942795"/>
                  <a:pt x="6042878" y="2969535"/>
                </a:cubicBezTo>
                <a:cubicBezTo>
                  <a:pt x="5880450" y="2996275"/>
                  <a:pt x="5714976" y="2929372"/>
                  <a:pt x="5537345" y="2969535"/>
                </a:cubicBezTo>
                <a:cubicBezTo>
                  <a:pt x="5359714" y="3009698"/>
                  <a:pt x="5014950" y="2930632"/>
                  <a:pt x="4867221" y="2969535"/>
                </a:cubicBezTo>
                <a:cubicBezTo>
                  <a:pt x="4719492" y="3008438"/>
                  <a:pt x="4442096" y="2951223"/>
                  <a:pt x="4279392" y="2969535"/>
                </a:cubicBezTo>
                <a:cubicBezTo>
                  <a:pt x="4116688" y="2987847"/>
                  <a:pt x="4063656" y="2944321"/>
                  <a:pt x="3938451" y="2969535"/>
                </a:cubicBezTo>
                <a:cubicBezTo>
                  <a:pt x="3813246" y="2994749"/>
                  <a:pt x="3553055" y="2924209"/>
                  <a:pt x="3432919" y="2969535"/>
                </a:cubicBezTo>
                <a:cubicBezTo>
                  <a:pt x="3312783" y="3014861"/>
                  <a:pt x="3055199" y="2953340"/>
                  <a:pt x="2762794" y="2969535"/>
                </a:cubicBezTo>
                <a:cubicBezTo>
                  <a:pt x="2470389" y="2985730"/>
                  <a:pt x="2501227" y="2923527"/>
                  <a:pt x="2339558" y="2969535"/>
                </a:cubicBezTo>
                <a:cubicBezTo>
                  <a:pt x="2177889" y="3015543"/>
                  <a:pt x="1802439" y="2900166"/>
                  <a:pt x="1587137" y="2969535"/>
                </a:cubicBezTo>
                <a:cubicBezTo>
                  <a:pt x="1371835" y="3038904"/>
                  <a:pt x="1139532" y="2963294"/>
                  <a:pt x="834717" y="2969535"/>
                </a:cubicBezTo>
                <a:cubicBezTo>
                  <a:pt x="529902" y="2975776"/>
                  <a:pt x="387226" y="2965396"/>
                  <a:pt x="0" y="2969535"/>
                </a:cubicBezTo>
                <a:cubicBezTo>
                  <a:pt x="-71268" y="2646559"/>
                  <a:pt x="77457" y="2619845"/>
                  <a:pt x="0" y="2316237"/>
                </a:cubicBezTo>
                <a:cubicBezTo>
                  <a:pt x="-77457" y="2012629"/>
                  <a:pt x="48644" y="1999113"/>
                  <a:pt x="0" y="1722330"/>
                </a:cubicBezTo>
                <a:cubicBezTo>
                  <a:pt x="-48644" y="1445547"/>
                  <a:pt x="20383" y="1439301"/>
                  <a:pt x="0" y="1187814"/>
                </a:cubicBezTo>
                <a:cubicBezTo>
                  <a:pt x="-20383" y="936327"/>
                  <a:pt x="58072" y="761225"/>
                  <a:pt x="0" y="653298"/>
                </a:cubicBezTo>
                <a:cubicBezTo>
                  <a:pt x="-58072" y="545371"/>
                  <a:pt x="20770" y="164395"/>
                  <a:pt x="0" y="0"/>
                </a:cubicBezTo>
                <a:close/>
              </a:path>
              <a:path w="8229600" h="2969535" stroke="0" extrusionOk="0">
                <a:moveTo>
                  <a:pt x="0" y="0"/>
                </a:moveTo>
                <a:cubicBezTo>
                  <a:pt x="135527" y="-57494"/>
                  <a:pt x="376976" y="25161"/>
                  <a:pt x="505533" y="0"/>
                </a:cubicBezTo>
                <a:cubicBezTo>
                  <a:pt x="634090" y="-25161"/>
                  <a:pt x="695344" y="28865"/>
                  <a:pt x="846473" y="0"/>
                </a:cubicBezTo>
                <a:cubicBezTo>
                  <a:pt x="997602" y="-28865"/>
                  <a:pt x="1281262" y="36869"/>
                  <a:pt x="1598894" y="0"/>
                </a:cubicBezTo>
                <a:cubicBezTo>
                  <a:pt x="1916526" y="-36869"/>
                  <a:pt x="1915421" y="12977"/>
                  <a:pt x="2104426" y="0"/>
                </a:cubicBezTo>
                <a:cubicBezTo>
                  <a:pt x="2293431" y="-12977"/>
                  <a:pt x="2450212" y="51236"/>
                  <a:pt x="2609959" y="0"/>
                </a:cubicBezTo>
                <a:cubicBezTo>
                  <a:pt x="2769706" y="-51236"/>
                  <a:pt x="3088348" y="69552"/>
                  <a:pt x="3362379" y="0"/>
                </a:cubicBezTo>
                <a:cubicBezTo>
                  <a:pt x="3636410" y="-69552"/>
                  <a:pt x="3633555" y="6774"/>
                  <a:pt x="3785616" y="0"/>
                </a:cubicBezTo>
                <a:cubicBezTo>
                  <a:pt x="3937677" y="-6774"/>
                  <a:pt x="4305417" y="78537"/>
                  <a:pt x="4538037" y="0"/>
                </a:cubicBezTo>
                <a:cubicBezTo>
                  <a:pt x="4770657" y="-78537"/>
                  <a:pt x="4922836" y="50346"/>
                  <a:pt x="5290457" y="0"/>
                </a:cubicBezTo>
                <a:cubicBezTo>
                  <a:pt x="5658078" y="-50346"/>
                  <a:pt x="5618036" y="42774"/>
                  <a:pt x="5878286" y="0"/>
                </a:cubicBezTo>
                <a:cubicBezTo>
                  <a:pt x="6138536" y="-42774"/>
                  <a:pt x="6300493" y="39784"/>
                  <a:pt x="6630706" y="0"/>
                </a:cubicBezTo>
                <a:cubicBezTo>
                  <a:pt x="6960919" y="-39784"/>
                  <a:pt x="6913160" y="52102"/>
                  <a:pt x="7136239" y="0"/>
                </a:cubicBezTo>
                <a:cubicBezTo>
                  <a:pt x="7359318" y="-52102"/>
                  <a:pt x="7516162" y="23704"/>
                  <a:pt x="7641771" y="0"/>
                </a:cubicBezTo>
                <a:cubicBezTo>
                  <a:pt x="7767380" y="-23704"/>
                  <a:pt x="8054549" y="24433"/>
                  <a:pt x="8229600" y="0"/>
                </a:cubicBezTo>
                <a:cubicBezTo>
                  <a:pt x="8263735" y="169393"/>
                  <a:pt x="8212017" y="334972"/>
                  <a:pt x="8229600" y="564212"/>
                </a:cubicBezTo>
                <a:cubicBezTo>
                  <a:pt x="8247183" y="793452"/>
                  <a:pt x="8165905" y="864300"/>
                  <a:pt x="8229600" y="1158119"/>
                </a:cubicBezTo>
                <a:cubicBezTo>
                  <a:pt x="8293295" y="1451938"/>
                  <a:pt x="8161561" y="1485811"/>
                  <a:pt x="8229600" y="1781721"/>
                </a:cubicBezTo>
                <a:cubicBezTo>
                  <a:pt x="8297639" y="2077631"/>
                  <a:pt x="8176551" y="2156578"/>
                  <a:pt x="8229600" y="2405323"/>
                </a:cubicBezTo>
                <a:cubicBezTo>
                  <a:pt x="8282649" y="2654068"/>
                  <a:pt x="8165243" y="2815594"/>
                  <a:pt x="8229600" y="2969535"/>
                </a:cubicBezTo>
                <a:cubicBezTo>
                  <a:pt x="8122850" y="2996856"/>
                  <a:pt x="8042596" y="2944025"/>
                  <a:pt x="7888659" y="2969535"/>
                </a:cubicBezTo>
                <a:cubicBezTo>
                  <a:pt x="7734722" y="2995045"/>
                  <a:pt x="7481336" y="2953737"/>
                  <a:pt x="7136239" y="2969535"/>
                </a:cubicBezTo>
                <a:cubicBezTo>
                  <a:pt x="6791142" y="2985333"/>
                  <a:pt x="6690302" y="2951792"/>
                  <a:pt x="6548410" y="2969535"/>
                </a:cubicBezTo>
                <a:cubicBezTo>
                  <a:pt x="6406518" y="2987278"/>
                  <a:pt x="6308604" y="2944808"/>
                  <a:pt x="6125174" y="2969535"/>
                </a:cubicBezTo>
                <a:cubicBezTo>
                  <a:pt x="5941744" y="2994262"/>
                  <a:pt x="5823645" y="2943722"/>
                  <a:pt x="5537345" y="2969535"/>
                </a:cubicBezTo>
                <a:cubicBezTo>
                  <a:pt x="5251045" y="2995348"/>
                  <a:pt x="5365689" y="2952793"/>
                  <a:pt x="5196405" y="2969535"/>
                </a:cubicBezTo>
                <a:cubicBezTo>
                  <a:pt x="5027121" y="2986277"/>
                  <a:pt x="4959968" y="2939335"/>
                  <a:pt x="4855464" y="2969535"/>
                </a:cubicBezTo>
                <a:cubicBezTo>
                  <a:pt x="4750960" y="2999735"/>
                  <a:pt x="4481279" y="2962809"/>
                  <a:pt x="4267635" y="2969535"/>
                </a:cubicBezTo>
                <a:cubicBezTo>
                  <a:pt x="4053991" y="2976261"/>
                  <a:pt x="4021064" y="2948511"/>
                  <a:pt x="3844399" y="2969535"/>
                </a:cubicBezTo>
                <a:cubicBezTo>
                  <a:pt x="3667734" y="2990559"/>
                  <a:pt x="3415139" y="2925982"/>
                  <a:pt x="3174274" y="2969535"/>
                </a:cubicBezTo>
                <a:cubicBezTo>
                  <a:pt x="2933409" y="3013088"/>
                  <a:pt x="2876120" y="2933251"/>
                  <a:pt x="2751038" y="2969535"/>
                </a:cubicBezTo>
                <a:cubicBezTo>
                  <a:pt x="2625956" y="3005819"/>
                  <a:pt x="2268903" y="2898309"/>
                  <a:pt x="2080913" y="2969535"/>
                </a:cubicBezTo>
                <a:cubicBezTo>
                  <a:pt x="1892924" y="3040761"/>
                  <a:pt x="1833056" y="2945419"/>
                  <a:pt x="1739973" y="2969535"/>
                </a:cubicBezTo>
                <a:cubicBezTo>
                  <a:pt x="1646890" y="2993651"/>
                  <a:pt x="1276690" y="2940881"/>
                  <a:pt x="1069848" y="2969535"/>
                </a:cubicBezTo>
                <a:cubicBezTo>
                  <a:pt x="863007" y="2998189"/>
                  <a:pt x="799555" y="2938961"/>
                  <a:pt x="646611" y="2969535"/>
                </a:cubicBezTo>
                <a:cubicBezTo>
                  <a:pt x="493667" y="3000109"/>
                  <a:pt x="222485" y="2902713"/>
                  <a:pt x="0" y="2969535"/>
                </a:cubicBezTo>
                <a:cubicBezTo>
                  <a:pt x="-8457" y="2779651"/>
                  <a:pt x="3211" y="2662178"/>
                  <a:pt x="0" y="2435019"/>
                </a:cubicBezTo>
                <a:cubicBezTo>
                  <a:pt x="-3211" y="2207860"/>
                  <a:pt x="8063" y="2075509"/>
                  <a:pt x="0" y="1781721"/>
                </a:cubicBezTo>
                <a:cubicBezTo>
                  <a:pt x="-8063" y="1487933"/>
                  <a:pt x="38432" y="1402828"/>
                  <a:pt x="0" y="1247205"/>
                </a:cubicBezTo>
                <a:cubicBezTo>
                  <a:pt x="-38432" y="1091582"/>
                  <a:pt x="59884" y="902521"/>
                  <a:pt x="0" y="742384"/>
                </a:cubicBezTo>
                <a:cubicBezTo>
                  <a:pt x="-59884" y="582247"/>
                  <a:pt x="61613" y="229900"/>
                  <a:pt x="0" y="0"/>
                </a:cubicBezTo>
                <a:close/>
              </a:path>
            </a:pathLst>
          </a:custGeom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Logical operators are used to combine conditional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/>
              <a:t>: Returns True if both statements are True.</a:t>
            </a:r>
          </a:p>
          <a:p>
            <a:pPr lvl="2"/>
            <a:r>
              <a:rPr lang="en-US" dirty="0"/>
              <a:t>Example: True and False results in False.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: Returns True if at least one of the statements is True.</a:t>
            </a:r>
          </a:p>
          <a:p>
            <a:pPr lvl="2"/>
            <a:r>
              <a:rPr lang="en-US" dirty="0"/>
              <a:t>Example: True or False results in True.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: Reverses the </a:t>
            </a:r>
            <a:r>
              <a:rPr lang="en-US" dirty="0" err="1"/>
              <a:t>boolean</a:t>
            </a:r>
            <a:r>
              <a:rPr lang="en-US" dirty="0"/>
              <a:t> value.</a:t>
            </a:r>
          </a:p>
          <a:p>
            <a:pPr lvl="2"/>
            <a:r>
              <a:rPr lang="en-US" dirty="0"/>
              <a:t>Example: not True results in False.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4AD35-0633-79E5-5287-C679216B8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2" y="4238624"/>
            <a:ext cx="7251826" cy="21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0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DFD3256-D32A-3F5F-5A34-4D4D4EB6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236" y="2567223"/>
            <a:ext cx="4829175" cy="2066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574" y="0"/>
            <a:ext cx="8229600" cy="525101"/>
          </a:xfrm>
        </p:spPr>
        <p:txBody>
          <a:bodyPr>
            <a:normAutofit fontScale="90000"/>
          </a:bodyPr>
          <a:lstStyle/>
          <a:p>
            <a:r>
              <a:rPr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52" y="923454"/>
            <a:ext cx="3725500" cy="12697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For interacting with users and displaying information.</a:t>
            </a:r>
          </a:p>
          <a:p>
            <a:r>
              <a:rPr dirty="0"/>
              <a:t>Use input() to get user input.</a:t>
            </a:r>
          </a:p>
          <a:p>
            <a:r>
              <a:rPr dirty="0"/>
              <a:t>Use print() to display output.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77E95-4EAC-770C-EA8D-FA2548BF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9" y="2127087"/>
            <a:ext cx="2904113" cy="1851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26F11-069A-51B0-FB10-9644CB400CC3}"/>
              </a:ext>
            </a:extLst>
          </p:cNvPr>
          <p:cNvSpPr txBox="1"/>
          <p:nvPr/>
        </p:nvSpPr>
        <p:spPr>
          <a:xfrm>
            <a:off x="436379" y="3978238"/>
            <a:ext cx="2783941" cy="2862322"/>
          </a:xfrm>
          <a:custGeom>
            <a:avLst/>
            <a:gdLst>
              <a:gd name="connsiteX0" fmla="*/ 0 w 2783941"/>
              <a:gd name="connsiteY0" fmla="*/ 0 h 2862322"/>
              <a:gd name="connsiteX1" fmla="*/ 528949 w 2783941"/>
              <a:gd name="connsiteY1" fmla="*/ 0 h 2862322"/>
              <a:gd name="connsiteX2" fmla="*/ 1002219 w 2783941"/>
              <a:gd name="connsiteY2" fmla="*/ 0 h 2862322"/>
              <a:gd name="connsiteX3" fmla="*/ 1614686 w 2783941"/>
              <a:gd name="connsiteY3" fmla="*/ 0 h 2862322"/>
              <a:gd name="connsiteX4" fmla="*/ 2143635 w 2783941"/>
              <a:gd name="connsiteY4" fmla="*/ 0 h 2862322"/>
              <a:gd name="connsiteX5" fmla="*/ 2783941 w 2783941"/>
              <a:gd name="connsiteY5" fmla="*/ 0 h 2862322"/>
              <a:gd name="connsiteX6" fmla="*/ 2783941 w 2783941"/>
              <a:gd name="connsiteY6" fmla="*/ 629711 h 2862322"/>
              <a:gd name="connsiteX7" fmla="*/ 2783941 w 2783941"/>
              <a:gd name="connsiteY7" fmla="*/ 1202175 h 2862322"/>
              <a:gd name="connsiteX8" fmla="*/ 2783941 w 2783941"/>
              <a:gd name="connsiteY8" fmla="*/ 1774640 h 2862322"/>
              <a:gd name="connsiteX9" fmla="*/ 2783941 w 2783941"/>
              <a:gd name="connsiteY9" fmla="*/ 2289858 h 2862322"/>
              <a:gd name="connsiteX10" fmla="*/ 2783941 w 2783941"/>
              <a:gd name="connsiteY10" fmla="*/ 2862322 h 2862322"/>
              <a:gd name="connsiteX11" fmla="*/ 2227153 w 2783941"/>
              <a:gd name="connsiteY11" fmla="*/ 2862322 h 2862322"/>
              <a:gd name="connsiteX12" fmla="*/ 1698204 w 2783941"/>
              <a:gd name="connsiteY12" fmla="*/ 2862322 h 2862322"/>
              <a:gd name="connsiteX13" fmla="*/ 1085737 w 2783941"/>
              <a:gd name="connsiteY13" fmla="*/ 2862322 h 2862322"/>
              <a:gd name="connsiteX14" fmla="*/ 473270 w 2783941"/>
              <a:gd name="connsiteY14" fmla="*/ 2862322 h 2862322"/>
              <a:gd name="connsiteX15" fmla="*/ 0 w 2783941"/>
              <a:gd name="connsiteY15" fmla="*/ 2862322 h 2862322"/>
              <a:gd name="connsiteX16" fmla="*/ 0 w 2783941"/>
              <a:gd name="connsiteY16" fmla="*/ 2289858 h 2862322"/>
              <a:gd name="connsiteX17" fmla="*/ 0 w 2783941"/>
              <a:gd name="connsiteY17" fmla="*/ 1746016 h 2862322"/>
              <a:gd name="connsiteX18" fmla="*/ 0 w 2783941"/>
              <a:gd name="connsiteY18" fmla="*/ 1259422 h 2862322"/>
              <a:gd name="connsiteX19" fmla="*/ 0 w 2783941"/>
              <a:gd name="connsiteY19" fmla="*/ 744204 h 2862322"/>
              <a:gd name="connsiteX20" fmla="*/ 0 w 2783941"/>
              <a:gd name="connsiteY2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83941" h="2862322" extrusionOk="0">
                <a:moveTo>
                  <a:pt x="0" y="0"/>
                </a:moveTo>
                <a:cubicBezTo>
                  <a:pt x="108776" y="-8743"/>
                  <a:pt x="333718" y="18439"/>
                  <a:pt x="528949" y="0"/>
                </a:cubicBezTo>
                <a:cubicBezTo>
                  <a:pt x="724180" y="-18439"/>
                  <a:pt x="786919" y="54733"/>
                  <a:pt x="1002219" y="0"/>
                </a:cubicBezTo>
                <a:cubicBezTo>
                  <a:pt x="1217519" y="-54733"/>
                  <a:pt x="1460490" y="31341"/>
                  <a:pt x="1614686" y="0"/>
                </a:cubicBezTo>
                <a:cubicBezTo>
                  <a:pt x="1768882" y="-31341"/>
                  <a:pt x="1932634" y="26201"/>
                  <a:pt x="2143635" y="0"/>
                </a:cubicBezTo>
                <a:cubicBezTo>
                  <a:pt x="2354636" y="-26201"/>
                  <a:pt x="2483890" y="41683"/>
                  <a:pt x="2783941" y="0"/>
                </a:cubicBezTo>
                <a:cubicBezTo>
                  <a:pt x="2855943" y="242923"/>
                  <a:pt x="2755825" y="490305"/>
                  <a:pt x="2783941" y="629711"/>
                </a:cubicBezTo>
                <a:cubicBezTo>
                  <a:pt x="2812057" y="769117"/>
                  <a:pt x="2723433" y="978922"/>
                  <a:pt x="2783941" y="1202175"/>
                </a:cubicBezTo>
                <a:cubicBezTo>
                  <a:pt x="2844449" y="1425428"/>
                  <a:pt x="2762966" y="1540098"/>
                  <a:pt x="2783941" y="1774640"/>
                </a:cubicBezTo>
                <a:cubicBezTo>
                  <a:pt x="2804916" y="2009182"/>
                  <a:pt x="2733646" y="2133230"/>
                  <a:pt x="2783941" y="2289858"/>
                </a:cubicBezTo>
                <a:cubicBezTo>
                  <a:pt x="2834236" y="2446486"/>
                  <a:pt x="2741526" y="2674814"/>
                  <a:pt x="2783941" y="2862322"/>
                </a:cubicBezTo>
                <a:cubicBezTo>
                  <a:pt x="2622286" y="2893234"/>
                  <a:pt x="2408781" y="2809556"/>
                  <a:pt x="2227153" y="2862322"/>
                </a:cubicBezTo>
                <a:cubicBezTo>
                  <a:pt x="2045525" y="2915088"/>
                  <a:pt x="1885819" y="2852032"/>
                  <a:pt x="1698204" y="2862322"/>
                </a:cubicBezTo>
                <a:cubicBezTo>
                  <a:pt x="1510589" y="2872612"/>
                  <a:pt x="1267828" y="2831909"/>
                  <a:pt x="1085737" y="2862322"/>
                </a:cubicBezTo>
                <a:cubicBezTo>
                  <a:pt x="903646" y="2892735"/>
                  <a:pt x="633320" y="2814965"/>
                  <a:pt x="473270" y="2862322"/>
                </a:cubicBezTo>
                <a:cubicBezTo>
                  <a:pt x="313220" y="2909679"/>
                  <a:pt x="126354" y="2857247"/>
                  <a:pt x="0" y="2862322"/>
                </a:cubicBezTo>
                <a:cubicBezTo>
                  <a:pt x="-58949" y="2699004"/>
                  <a:pt x="48242" y="2419417"/>
                  <a:pt x="0" y="2289858"/>
                </a:cubicBezTo>
                <a:cubicBezTo>
                  <a:pt x="-48242" y="2160299"/>
                  <a:pt x="13139" y="1903743"/>
                  <a:pt x="0" y="1746016"/>
                </a:cubicBezTo>
                <a:cubicBezTo>
                  <a:pt x="-13139" y="1588289"/>
                  <a:pt x="23741" y="1371446"/>
                  <a:pt x="0" y="1259422"/>
                </a:cubicBezTo>
                <a:cubicBezTo>
                  <a:pt x="-23741" y="1147398"/>
                  <a:pt x="24638" y="975860"/>
                  <a:pt x="0" y="744204"/>
                </a:cubicBezTo>
                <a:cubicBezTo>
                  <a:pt x="-24638" y="512548"/>
                  <a:pt x="47058" y="347619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input("What is your name? ") </a:t>
            </a:r>
            <a:r>
              <a:rPr lang="en-US" dirty="0"/>
              <a:t>prompts the user with the text "What is your name? ". The user's input is stored as a string in the variable name.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print() </a:t>
            </a:r>
            <a:r>
              <a:rPr lang="en-US" dirty="0"/>
              <a:t>function is then used to display a greeting message that includes the user's name.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F92B70-116F-8627-E306-30850A952EFF}"/>
              </a:ext>
            </a:extLst>
          </p:cNvPr>
          <p:cNvSpPr txBox="1"/>
          <p:nvPr/>
        </p:nvSpPr>
        <p:spPr>
          <a:xfrm>
            <a:off x="6038660" y="779571"/>
            <a:ext cx="3005751" cy="175432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Dot"/>
          </a:ln>
        </p:spPr>
        <p:txBody>
          <a:bodyPr wrap="square">
            <a:spAutoFit/>
          </a:bodyPr>
          <a:lstStyle/>
          <a:p>
            <a:r>
              <a:rPr lang="en-US" dirty="0"/>
              <a:t>Even if the user types a number, the input is still treated as a string. To perform arithmetic operations, you must convert it to an integer </a:t>
            </a:r>
            <a:r>
              <a:rPr lang="en-US" b="1" dirty="0">
                <a:solidFill>
                  <a:srgbClr val="FF0000"/>
                </a:solidFill>
              </a:rPr>
              <a:t>int() </a:t>
            </a:r>
            <a:r>
              <a:rPr lang="en-US" dirty="0"/>
              <a:t>or a float.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A20480-580D-1D63-0858-3C9C840FD579}"/>
              </a:ext>
            </a:extLst>
          </p:cNvPr>
          <p:cNvCxnSpPr>
            <a:cxnSpLocks/>
          </p:cNvCxnSpPr>
          <p:nvPr/>
        </p:nvCxnSpPr>
        <p:spPr>
          <a:xfrm flipH="1">
            <a:off x="4936340" y="1231271"/>
            <a:ext cx="1045558" cy="161316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427CBC-0A1B-F2F9-0342-2FA328DE8EB0}"/>
              </a:ext>
            </a:extLst>
          </p:cNvPr>
          <p:cNvSpPr txBox="1"/>
          <p:nvPr/>
        </p:nvSpPr>
        <p:spPr>
          <a:xfrm>
            <a:off x="4343823" y="4829528"/>
            <a:ext cx="4572000" cy="923330"/>
          </a:xfrm>
          <a:custGeom>
            <a:avLst/>
            <a:gdLst>
              <a:gd name="connsiteX0" fmla="*/ 0 w 4572000"/>
              <a:gd name="connsiteY0" fmla="*/ 0 h 923330"/>
              <a:gd name="connsiteX1" fmla="*/ 525780 w 4572000"/>
              <a:gd name="connsiteY1" fmla="*/ 0 h 923330"/>
              <a:gd name="connsiteX2" fmla="*/ 960120 w 4572000"/>
              <a:gd name="connsiteY2" fmla="*/ 0 h 923330"/>
              <a:gd name="connsiteX3" fmla="*/ 1623060 w 4572000"/>
              <a:gd name="connsiteY3" fmla="*/ 0 h 923330"/>
              <a:gd name="connsiteX4" fmla="*/ 2148840 w 4572000"/>
              <a:gd name="connsiteY4" fmla="*/ 0 h 923330"/>
              <a:gd name="connsiteX5" fmla="*/ 2674620 w 4572000"/>
              <a:gd name="connsiteY5" fmla="*/ 0 h 923330"/>
              <a:gd name="connsiteX6" fmla="*/ 3337560 w 4572000"/>
              <a:gd name="connsiteY6" fmla="*/ 0 h 923330"/>
              <a:gd name="connsiteX7" fmla="*/ 3817620 w 4572000"/>
              <a:gd name="connsiteY7" fmla="*/ 0 h 923330"/>
              <a:gd name="connsiteX8" fmla="*/ 4572000 w 4572000"/>
              <a:gd name="connsiteY8" fmla="*/ 0 h 923330"/>
              <a:gd name="connsiteX9" fmla="*/ 4572000 w 4572000"/>
              <a:gd name="connsiteY9" fmla="*/ 480132 h 923330"/>
              <a:gd name="connsiteX10" fmla="*/ 4572000 w 4572000"/>
              <a:gd name="connsiteY10" fmla="*/ 923330 h 923330"/>
              <a:gd name="connsiteX11" fmla="*/ 4000500 w 4572000"/>
              <a:gd name="connsiteY11" fmla="*/ 923330 h 923330"/>
              <a:gd name="connsiteX12" fmla="*/ 3474720 w 4572000"/>
              <a:gd name="connsiteY12" fmla="*/ 923330 h 923330"/>
              <a:gd name="connsiteX13" fmla="*/ 2811780 w 4572000"/>
              <a:gd name="connsiteY13" fmla="*/ 923330 h 923330"/>
              <a:gd name="connsiteX14" fmla="*/ 2148840 w 4572000"/>
              <a:gd name="connsiteY14" fmla="*/ 923330 h 923330"/>
              <a:gd name="connsiteX15" fmla="*/ 1668780 w 4572000"/>
              <a:gd name="connsiteY15" fmla="*/ 923330 h 923330"/>
              <a:gd name="connsiteX16" fmla="*/ 1097280 w 4572000"/>
              <a:gd name="connsiteY16" fmla="*/ 923330 h 923330"/>
              <a:gd name="connsiteX17" fmla="*/ 0 w 4572000"/>
              <a:gd name="connsiteY17" fmla="*/ 923330 h 923330"/>
              <a:gd name="connsiteX18" fmla="*/ 0 w 4572000"/>
              <a:gd name="connsiteY18" fmla="*/ 461665 h 923330"/>
              <a:gd name="connsiteX19" fmla="*/ 0 w 4572000"/>
              <a:gd name="connsiteY19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72000" h="923330" extrusionOk="0">
                <a:moveTo>
                  <a:pt x="0" y="0"/>
                </a:moveTo>
                <a:cubicBezTo>
                  <a:pt x="169951" y="-44797"/>
                  <a:pt x="405537" y="33222"/>
                  <a:pt x="525780" y="0"/>
                </a:cubicBezTo>
                <a:cubicBezTo>
                  <a:pt x="646023" y="-33222"/>
                  <a:pt x="843601" y="17724"/>
                  <a:pt x="960120" y="0"/>
                </a:cubicBezTo>
                <a:cubicBezTo>
                  <a:pt x="1076639" y="-17724"/>
                  <a:pt x="1403422" y="44681"/>
                  <a:pt x="1623060" y="0"/>
                </a:cubicBezTo>
                <a:cubicBezTo>
                  <a:pt x="1842698" y="-44681"/>
                  <a:pt x="2022716" y="26995"/>
                  <a:pt x="2148840" y="0"/>
                </a:cubicBezTo>
                <a:cubicBezTo>
                  <a:pt x="2274964" y="-26995"/>
                  <a:pt x="2455125" y="33419"/>
                  <a:pt x="2674620" y="0"/>
                </a:cubicBezTo>
                <a:cubicBezTo>
                  <a:pt x="2894115" y="-33419"/>
                  <a:pt x="3040877" y="12151"/>
                  <a:pt x="3337560" y="0"/>
                </a:cubicBezTo>
                <a:cubicBezTo>
                  <a:pt x="3634243" y="-12151"/>
                  <a:pt x="3714305" y="49361"/>
                  <a:pt x="3817620" y="0"/>
                </a:cubicBezTo>
                <a:cubicBezTo>
                  <a:pt x="3920935" y="-49361"/>
                  <a:pt x="4201319" y="72209"/>
                  <a:pt x="4572000" y="0"/>
                </a:cubicBezTo>
                <a:cubicBezTo>
                  <a:pt x="4584141" y="118772"/>
                  <a:pt x="4538435" y="274989"/>
                  <a:pt x="4572000" y="480132"/>
                </a:cubicBezTo>
                <a:cubicBezTo>
                  <a:pt x="4605565" y="685275"/>
                  <a:pt x="4554335" y="820805"/>
                  <a:pt x="4572000" y="923330"/>
                </a:cubicBezTo>
                <a:cubicBezTo>
                  <a:pt x="4412671" y="988199"/>
                  <a:pt x="4164733" y="882996"/>
                  <a:pt x="4000500" y="923330"/>
                </a:cubicBezTo>
                <a:cubicBezTo>
                  <a:pt x="3836267" y="963664"/>
                  <a:pt x="3590987" y="915172"/>
                  <a:pt x="3474720" y="923330"/>
                </a:cubicBezTo>
                <a:cubicBezTo>
                  <a:pt x="3358453" y="931488"/>
                  <a:pt x="3126578" y="906251"/>
                  <a:pt x="2811780" y="923330"/>
                </a:cubicBezTo>
                <a:cubicBezTo>
                  <a:pt x="2496982" y="940409"/>
                  <a:pt x="2436681" y="920015"/>
                  <a:pt x="2148840" y="923330"/>
                </a:cubicBezTo>
                <a:cubicBezTo>
                  <a:pt x="1860999" y="926645"/>
                  <a:pt x="1824847" y="893727"/>
                  <a:pt x="1668780" y="923330"/>
                </a:cubicBezTo>
                <a:cubicBezTo>
                  <a:pt x="1512713" y="952933"/>
                  <a:pt x="1267529" y="869627"/>
                  <a:pt x="1097280" y="923330"/>
                </a:cubicBezTo>
                <a:cubicBezTo>
                  <a:pt x="927031" y="977033"/>
                  <a:pt x="276405" y="910559"/>
                  <a:pt x="0" y="923330"/>
                </a:cubicBezTo>
                <a:cubicBezTo>
                  <a:pt x="-48289" y="731769"/>
                  <a:pt x="21382" y="589170"/>
                  <a:pt x="0" y="461665"/>
                </a:cubicBezTo>
                <a:cubicBezTo>
                  <a:pt x="-21382" y="334160"/>
                  <a:pt x="30168" y="122032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The result is converted back to a string using </a:t>
            </a:r>
            <a:r>
              <a:rPr lang="en-US" b="1" dirty="0">
                <a:solidFill>
                  <a:srgbClr val="FF0000"/>
                </a:solidFill>
              </a:rPr>
              <a:t>str() </a:t>
            </a:r>
            <a:r>
              <a:rPr lang="en-US" dirty="0"/>
              <a:t>before being concatenated and displayed with </a:t>
            </a:r>
            <a:r>
              <a:rPr lang="en-US" b="1" dirty="0">
                <a:solidFill>
                  <a:srgbClr val="FF0000"/>
                </a:solidFill>
              </a:rPr>
              <a:t>print().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A299F9-C90B-F8DB-C10C-B8EED5BA3FB7}"/>
              </a:ext>
            </a:extLst>
          </p:cNvPr>
          <p:cNvCxnSpPr>
            <a:cxnSpLocks/>
          </p:cNvCxnSpPr>
          <p:nvPr/>
        </p:nvCxnSpPr>
        <p:spPr>
          <a:xfrm flipH="1" flipV="1">
            <a:off x="6410546" y="3961775"/>
            <a:ext cx="219277" cy="705699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1524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Basic Python Usage and Functions</vt:lpstr>
      <vt:lpstr>Python Syntax</vt:lpstr>
      <vt:lpstr>Variables and Data Types</vt:lpstr>
      <vt:lpstr>Arithmetic Operators</vt:lpstr>
      <vt:lpstr>Example Arithmetic Operators</vt:lpstr>
      <vt:lpstr>Comparison Operators</vt:lpstr>
      <vt:lpstr>Comparison Operators</vt:lpstr>
      <vt:lpstr>Logical Operators</vt:lpstr>
      <vt:lpstr>Input and Output</vt:lpstr>
      <vt:lpstr>Input and Output</vt:lpstr>
      <vt:lpstr>Comments and Documentation</vt:lpstr>
      <vt:lpstr>Defining and Calling Functions</vt:lpstr>
      <vt:lpstr>Functions with Multiple Parameters /Return values</vt:lpstr>
      <vt:lpstr>Functions with Default Parameters</vt:lpstr>
      <vt:lpstr>Scope of Variables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Mireilla Bikanga</dc:creator>
  <cp:keywords/>
  <dc:description>generated using python-pptx</dc:description>
  <cp:lastModifiedBy>Mireilla Bikanga Ada</cp:lastModifiedBy>
  <cp:revision>3</cp:revision>
  <dcterms:created xsi:type="dcterms:W3CDTF">2013-01-27T09:14:16Z</dcterms:created>
  <dcterms:modified xsi:type="dcterms:W3CDTF">2024-08-28T10:22:24Z</dcterms:modified>
  <cp:category/>
</cp:coreProperties>
</file>