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60" r:id="rId7"/>
    <p:sldId id="262" r:id="rId8"/>
    <p:sldId id="278" r:id="rId9"/>
    <p:sldId id="263" r:id="rId10"/>
    <p:sldId id="264" r:id="rId11"/>
    <p:sldId id="265" r:id="rId12"/>
    <p:sldId id="266" r:id="rId13"/>
    <p:sldId id="267" r:id="rId14"/>
    <p:sldId id="271" r:id="rId15"/>
    <p:sldId id="272" r:id="rId16"/>
    <p:sldId id="270" r:id="rId17"/>
    <p:sldId id="268" r:id="rId18"/>
    <p:sldId id="269" r:id="rId19"/>
    <p:sldId id="274"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47D7ED7-D9FE-4EFB-9972-540673DC5E6C}" v="25" dt="2020-12-17T14:31:01.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79" autoAdjust="0"/>
    <p:restoredTop sz="94660"/>
  </p:normalViewPr>
  <p:slideViewPr>
    <p:cSldViewPr>
      <p:cViewPr varScale="1">
        <p:scale>
          <a:sx n="72" d="100"/>
          <a:sy n="72" d="100"/>
        </p:scale>
        <p:origin x="1410"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eilla Bikanga Ada" userId="b964f4d4-5927-4a33-a1eb-35030e652755" providerId="ADAL" clId="{D47D7ED7-D9FE-4EFB-9972-540673DC5E6C}"/>
    <pc:docChg chg="undo custSel mod addSld delSld modSld sldOrd">
      <pc:chgData name="Mireilla Bikanga Ada" userId="b964f4d4-5927-4a33-a1eb-35030e652755" providerId="ADAL" clId="{D47D7ED7-D9FE-4EFB-9972-540673DC5E6C}" dt="2020-12-17T14:59:17.955" v="3440" actId="2696"/>
      <pc:docMkLst>
        <pc:docMk/>
      </pc:docMkLst>
      <pc:sldChg chg="addSp delSp modSp mod">
        <pc:chgData name="Mireilla Bikanga Ada" userId="b964f4d4-5927-4a33-a1eb-35030e652755" providerId="ADAL" clId="{D47D7ED7-D9FE-4EFB-9972-540673DC5E6C}" dt="2020-12-16T19:57:31.151" v="1971" actId="1076"/>
        <pc:sldMkLst>
          <pc:docMk/>
          <pc:sldMk cId="1557261456" sldId="269"/>
        </pc:sldMkLst>
        <pc:spChg chg="add mod">
          <ac:chgData name="Mireilla Bikanga Ada" userId="b964f4d4-5927-4a33-a1eb-35030e652755" providerId="ADAL" clId="{D47D7ED7-D9FE-4EFB-9972-540673DC5E6C}" dt="2020-12-16T19:29:56.581" v="1813" actId="255"/>
          <ac:spMkLst>
            <pc:docMk/>
            <pc:sldMk cId="1557261456" sldId="269"/>
            <ac:spMk id="7" creationId="{23D02DFC-A19E-441C-8945-A9AB01A5DF16}"/>
          </ac:spMkLst>
        </pc:spChg>
        <pc:spChg chg="add mod">
          <ac:chgData name="Mireilla Bikanga Ada" userId="b964f4d4-5927-4a33-a1eb-35030e652755" providerId="ADAL" clId="{D47D7ED7-D9FE-4EFB-9972-540673DC5E6C}" dt="2020-12-16T19:57:31.151" v="1971" actId="1076"/>
          <ac:spMkLst>
            <pc:docMk/>
            <pc:sldMk cId="1557261456" sldId="269"/>
            <ac:spMk id="8" creationId="{D7BC641B-A6E5-4128-B4D1-8958398A1479}"/>
          </ac:spMkLst>
        </pc:spChg>
        <pc:picChg chg="add del mod">
          <ac:chgData name="Mireilla Bikanga Ada" userId="b964f4d4-5927-4a33-a1eb-35030e652755" providerId="ADAL" clId="{D47D7ED7-D9FE-4EFB-9972-540673DC5E6C}" dt="2020-12-16T19:56:32.266" v="1958" actId="478"/>
          <ac:picMkLst>
            <pc:docMk/>
            <pc:sldMk cId="1557261456" sldId="269"/>
            <ac:picMk id="4" creationId="{12A7FE9C-CC93-4FEA-921A-EE16A51DA078}"/>
          </ac:picMkLst>
        </pc:picChg>
        <pc:picChg chg="add del mod">
          <ac:chgData name="Mireilla Bikanga Ada" userId="b964f4d4-5927-4a33-a1eb-35030e652755" providerId="ADAL" clId="{D47D7ED7-D9FE-4EFB-9972-540673DC5E6C}" dt="2020-12-16T19:56:47.259" v="1964" actId="478"/>
          <ac:picMkLst>
            <pc:docMk/>
            <pc:sldMk cId="1557261456" sldId="269"/>
            <ac:picMk id="11" creationId="{73C1631B-2DCE-436D-90C8-EBEEEFA41FE8}"/>
          </ac:picMkLst>
        </pc:picChg>
        <pc:picChg chg="add mod">
          <ac:chgData name="Mireilla Bikanga Ada" userId="b964f4d4-5927-4a33-a1eb-35030e652755" providerId="ADAL" clId="{D47D7ED7-D9FE-4EFB-9972-540673DC5E6C}" dt="2020-12-16T19:56:45.191" v="1963" actId="1076"/>
          <ac:picMkLst>
            <pc:docMk/>
            <pc:sldMk cId="1557261456" sldId="269"/>
            <ac:picMk id="13" creationId="{5468EC26-9213-474C-8408-EA30C3C64CD4}"/>
          </ac:picMkLst>
        </pc:picChg>
        <pc:picChg chg="add mod">
          <ac:chgData name="Mireilla Bikanga Ada" userId="b964f4d4-5927-4a33-a1eb-35030e652755" providerId="ADAL" clId="{D47D7ED7-D9FE-4EFB-9972-540673DC5E6C}" dt="2020-12-16T19:57:01.695" v="1966" actId="1076"/>
          <ac:picMkLst>
            <pc:docMk/>
            <pc:sldMk cId="1557261456" sldId="269"/>
            <ac:picMk id="15" creationId="{D4CAEF42-B56E-4E15-BEAE-7CAC7F4ECDD1}"/>
          </ac:picMkLst>
        </pc:picChg>
        <pc:cxnChg chg="add mod">
          <ac:chgData name="Mireilla Bikanga Ada" userId="b964f4d4-5927-4a33-a1eb-35030e652755" providerId="ADAL" clId="{D47D7ED7-D9FE-4EFB-9972-540673DC5E6C}" dt="2020-12-16T19:57:04.432" v="1967" actId="1076"/>
          <ac:cxnSpMkLst>
            <pc:docMk/>
            <pc:sldMk cId="1557261456" sldId="269"/>
            <ac:cxnSpMk id="9" creationId="{FB045D6F-7B64-4A8F-91A2-3392B7C9DE85}"/>
          </ac:cxnSpMkLst>
        </pc:cxnChg>
      </pc:sldChg>
      <pc:sldChg chg="addSp delSp modSp mod ord setBg setClrOvrMap">
        <pc:chgData name="Mireilla Bikanga Ada" userId="b964f4d4-5927-4a33-a1eb-35030e652755" providerId="ADAL" clId="{D47D7ED7-D9FE-4EFB-9972-540673DC5E6C}" dt="2020-12-16T19:32:00.962" v="1829" actId="20577"/>
        <pc:sldMkLst>
          <pc:docMk/>
          <pc:sldMk cId="1894328453" sldId="270"/>
        </pc:sldMkLst>
        <pc:spChg chg="mod">
          <ac:chgData name="Mireilla Bikanga Ada" userId="b964f4d4-5927-4a33-a1eb-35030e652755" providerId="ADAL" clId="{D47D7ED7-D9FE-4EFB-9972-540673DC5E6C}" dt="2020-12-16T19:32:00.962" v="1829" actId="20577"/>
          <ac:spMkLst>
            <pc:docMk/>
            <pc:sldMk cId="1894328453" sldId="270"/>
            <ac:spMk id="2" creationId="{3C4831D5-FB2A-4A15-8B7E-4768A5731BCD}"/>
          </ac:spMkLst>
        </pc:spChg>
        <pc:spChg chg="mod ord">
          <ac:chgData name="Mireilla Bikanga Ada" userId="b964f4d4-5927-4a33-a1eb-35030e652755" providerId="ADAL" clId="{D47D7ED7-D9FE-4EFB-9972-540673DC5E6C}" dt="2020-12-16T19:07:50.804" v="1464" actId="14100"/>
          <ac:spMkLst>
            <pc:docMk/>
            <pc:sldMk cId="1894328453" sldId="270"/>
            <ac:spMk id="3" creationId="{F500CA8A-83A4-4ECA-843D-61DC7F33DE11}"/>
          </ac:spMkLst>
        </pc:spChg>
        <pc:spChg chg="add del">
          <ac:chgData name="Mireilla Bikanga Ada" userId="b964f4d4-5927-4a33-a1eb-35030e652755" providerId="ADAL" clId="{D47D7ED7-D9FE-4EFB-9972-540673DC5E6C}" dt="2020-12-16T18:35:48.336" v="679" actId="26606"/>
          <ac:spMkLst>
            <pc:docMk/>
            <pc:sldMk cId="1894328453" sldId="270"/>
            <ac:spMk id="12" creationId="{C4E4288A-DFC8-40A2-90E5-70E851A933AD}"/>
          </ac:spMkLst>
        </pc:spChg>
        <pc:spChg chg="add del">
          <ac:chgData name="Mireilla Bikanga Ada" userId="b964f4d4-5927-4a33-a1eb-35030e652755" providerId="ADAL" clId="{D47D7ED7-D9FE-4EFB-9972-540673DC5E6C}" dt="2020-12-16T18:38:40.560" v="713" actId="26606"/>
          <ac:spMkLst>
            <pc:docMk/>
            <pc:sldMk cId="1894328453" sldId="270"/>
            <ac:spMk id="16" creationId="{A034DC13-4CA6-4DDF-96D6-2C1F3CD50805}"/>
          </ac:spMkLst>
        </pc:spChg>
        <pc:spChg chg="add del">
          <ac:chgData name="Mireilla Bikanga Ada" userId="b964f4d4-5927-4a33-a1eb-35030e652755" providerId="ADAL" clId="{D47D7ED7-D9FE-4EFB-9972-540673DC5E6C}" dt="2020-12-16T18:35:48.336" v="679" actId="26606"/>
          <ac:spMkLst>
            <pc:docMk/>
            <pc:sldMk cId="1894328453" sldId="270"/>
            <ac:spMk id="18" creationId="{BD2BFF02-DF78-4F07-B176-52514E13127D}"/>
          </ac:spMkLst>
        </pc:spChg>
        <pc:spChg chg="add del">
          <ac:chgData name="Mireilla Bikanga Ada" userId="b964f4d4-5927-4a33-a1eb-35030e652755" providerId="ADAL" clId="{D47D7ED7-D9FE-4EFB-9972-540673DC5E6C}" dt="2020-12-16T18:35:48.336" v="679" actId="26606"/>
          <ac:spMkLst>
            <pc:docMk/>
            <pc:sldMk cId="1894328453" sldId="270"/>
            <ac:spMk id="20" creationId="{0DB06EAB-7D8C-403A-86C5-B5FD79A13650}"/>
          </ac:spMkLst>
        </pc:spChg>
        <pc:spChg chg="add del">
          <ac:chgData name="Mireilla Bikanga Ada" userId="b964f4d4-5927-4a33-a1eb-35030e652755" providerId="ADAL" clId="{D47D7ED7-D9FE-4EFB-9972-540673DC5E6C}" dt="2020-12-16T18:36:42.449" v="695" actId="26606"/>
          <ac:spMkLst>
            <pc:docMk/>
            <pc:sldMk cId="1894328453" sldId="270"/>
            <ac:spMk id="22" creationId="{68A4132F-DEC6-4332-A00C-A11AD4519B6C}"/>
          </ac:spMkLst>
        </pc:spChg>
        <pc:spChg chg="add del">
          <ac:chgData name="Mireilla Bikanga Ada" userId="b964f4d4-5927-4a33-a1eb-35030e652755" providerId="ADAL" clId="{D47D7ED7-D9FE-4EFB-9972-540673DC5E6C}" dt="2020-12-16T18:36:42.449" v="695" actId="26606"/>
          <ac:spMkLst>
            <pc:docMk/>
            <pc:sldMk cId="1894328453" sldId="270"/>
            <ac:spMk id="23" creationId="{9B38642C-62C4-4E31-A5D3-BB1DD8CA3942}"/>
          </ac:spMkLst>
        </pc:spChg>
        <pc:spChg chg="add del">
          <ac:chgData name="Mireilla Bikanga Ada" userId="b964f4d4-5927-4a33-a1eb-35030e652755" providerId="ADAL" clId="{D47D7ED7-D9FE-4EFB-9972-540673DC5E6C}" dt="2020-12-16T18:36:42.449" v="695" actId="26606"/>
          <ac:spMkLst>
            <pc:docMk/>
            <pc:sldMk cId="1894328453" sldId="270"/>
            <ac:spMk id="24" creationId="{A9F66240-8C38-4069-A5C9-2D3FCD97EDAD}"/>
          </ac:spMkLst>
        </pc:spChg>
        <pc:spChg chg="add del">
          <ac:chgData name="Mireilla Bikanga Ada" userId="b964f4d4-5927-4a33-a1eb-35030e652755" providerId="ADAL" clId="{D47D7ED7-D9FE-4EFB-9972-540673DC5E6C}" dt="2020-12-16T18:36:03.596" v="684" actId="26606"/>
          <ac:spMkLst>
            <pc:docMk/>
            <pc:sldMk cId="1894328453" sldId="270"/>
            <ac:spMk id="29" creationId="{2C6A2225-94AF-4BC4-98F4-77746E7B10A9}"/>
          </ac:spMkLst>
        </pc:spChg>
        <pc:spChg chg="add del">
          <ac:chgData name="Mireilla Bikanga Ada" userId="b964f4d4-5927-4a33-a1eb-35030e652755" providerId="ADAL" clId="{D47D7ED7-D9FE-4EFB-9972-540673DC5E6C}" dt="2020-12-16T18:36:03.596" v="684" actId="26606"/>
          <ac:spMkLst>
            <pc:docMk/>
            <pc:sldMk cId="1894328453" sldId="270"/>
            <ac:spMk id="31" creationId="{46EA0402-5843-4D53-BF9C-BE7205812062}"/>
          </ac:spMkLst>
        </pc:spChg>
        <pc:spChg chg="add mod">
          <ac:chgData name="Mireilla Bikanga Ada" userId="b964f4d4-5927-4a33-a1eb-35030e652755" providerId="ADAL" clId="{D47D7ED7-D9FE-4EFB-9972-540673DC5E6C}" dt="2020-12-16T19:20:03.484" v="1690" actId="20577"/>
          <ac:spMkLst>
            <pc:docMk/>
            <pc:sldMk cId="1894328453" sldId="270"/>
            <ac:spMk id="32" creationId="{9DDA0C78-8685-4325-BFF7-8CC2B6CC030D}"/>
          </ac:spMkLst>
        </pc:spChg>
        <pc:spChg chg="add del">
          <ac:chgData name="Mireilla Bikanga Ada" userId="b964f4d4-5927-4a33-a1eb-35030e652755" providerId="ADAL" clId="{D47D7ED7-D9FE-4EFB-9972-540673DC5E6C}" dt="2020-12-16T18:36:03.596" v="684" actId="26606"/>
          <ac:spMkLst>
            <pc:docMk/>
            <pc:sldMk cId="1894328453" sldId="270"/>
            <ac:spMk id="33" creationId="{648F5915-2CE1-4F74-88C5-D4366893D2DF}"/>
          </ac:spMkLst>
        </pc:spChg>
        <pc:spChg chg="add del">
          <ac:chgData name="Mireilla Bikanga Ada" userId="b964f4d4-5927-4a33-a1eb-35030e652755" providerId="ADAL" clId="{D47D7ED7-D9FE-4EFB-9972-540673DC5E6C}" dt="2020-12-16T18:36:03.596" v="684" actId="26606"/>
          <ac:spMkLst>
            <pc:docMk/>
            <pc:sldMk cId="1894328453" sldId="270"/>
            <ac:spMk id="35" creationId="{91B43EC4-7D6F-44CA-82DD-103883D2366B}"/>
          </ac:spMkLst>
        </pc:spChg>
        <pc:spChg chg="add del">
          <ac:chgData name="Mireilla Bikanga Ada" userId="b964f4d4-5927-4a33-a1eb-35030e652755" providerId="ADAL" clId="{D47D7ED7-D9FE-4EFB-9972-540673DC5E6C}" dt="2020-12-16T18:36:39.535" v="692" actId="26606"/>
          <ac:spMkLst>
            <pc:docMk/>
            <pc:sldMk cId="1894328453" sldId="270"/>
            <ac:spMk id="37" creationId="{E02F3C71-C981-4614-98EA-D6C494F8091E}"/>
          </ac:spMkLst>
        </pc:spChg>
        <pc:spChg chg="add mod">
          <ac:chgData name="Mireilla Bikanga Ada" userId="b964f4d4-5927-4a33-a1eb-35030e652755" providerId="ADAL" clId="{D47D7ED7-D9FE-4EFB-9972-540673DC5E6C}" dt="2020-12-16T19:13:12.723" v="1662" actId="20577"/>
          <ac:spMkLst>
            <pc:docMk/>
            <pc:sldMk cId="1894328453" sldId="270"/>
            <ac:spMk id="39" creationId="{B5F3E6C9-EA6A-430E-93BA-69F0F05E9831}"/>
          </ac:spMkLst>
        </pc:spChg>
        <pc:spChg chg="add mod">
          <ac:chgData name="Mireilla Bikanga Ada" userId="b964f4d4-5927-4a33-a1eb-35030e652755" providerId="ADAL" clId="{D47D7ED7-D9FE-4EFB-9972-540673DC5E6C}" dt="2020-12-16T19:10:51.780" v="1550" actId="113"/>
          <ac:spMkLst>
            <pc:docMk/>
            <pc:sldMk cId="1894328453" sldId="270"/>
            <ac:spMk id="40" creationId="{9D665891-1019-4786-BC3D-0AD4BE35B5E0}"/>
          </ac:spMkLst>
        </pc:spChg>
        <pc:spChg chg="add del">
          <ac:chgData name="Mireilla Bikanga Ada" userId="b964f4d4-5927-4a33-a1eb-35030e652755" providerId="ADAL" clId="{D47D7ED7-D9FE-4EFB-9972-540673DC5E6C}" dt="2020-12-16T18:36:31.534" v="688" actId="26606"/>
          <ac:spMkLst>
            <pc:docMk/>
            <pc:sldMk cId="1894328453" sldId="270"/>
            <ac:spMk id="42" creationId="{C4E4288A-DFC8-40A2-90E5-70E851A933AD}"/>
          </ac:spMkLst>
        </pc:spChg>
        <pc:spChg chg="add del">
          <ac:chgData name="Mireilla Bikanga Ada" userId="b964f4d4-5927-4a33-a1eb-35030e652755" providerId="ADAL" clId="{D47D7ED7-D9FE-4EFB-9972-540673DC5E6C}" dt="2020-12-16T18:36:31.534" v="688" actId="26606"/>
          <ac:spMkLst>
            <pc:docMk/>
            <pc:sldMk cId="1894328453" sldId="270"/>
            <ac:spMk id="48" creationId="{BD2BFF02-DF78-4F07-B176-52514E13127D}"/>
          </ac:spMkLst>
        </pc:spChg>
        <pc:spChg chg="add del">
          <ac:chgData name="Mireilla Bikanga Ada" userId="b964f4d4-5927-4a33-a1eb-35030e652755" providerId="ADAL" clId="{D47D7ED7-D9FE-4EFB-9972-540673DC5E6C}" dt="2020-12-16T18:36:31.534" v="688" actId="26606"/>
          <ac:spMkLst>
            <pc:docMk/>
            <pc:sldMk cId="1894328453" sldId="270"/>
            <ac:spMk id="50" creationId="{0DB06EAB-7D8C-403A-86C5-B5FD79A13650}"/>
          </ac:spMkLst>
        </pc:spChg>
        <pc:spChg chg="add del">
          <ac:chgData name="Mireilla Bikanga Ada" userId="b964f4d4-5927-4a33-a1eb-35030e652755" providerId="ADAL" clId="{D47D7ED7-D9FE-4EFB-9972-540673DC5E6C}" dt="2020-12-16T18:36:38.374" v="690" actId="26606"/>
          <ac:spMkLst>
            <pc:docMk/>
            <pc:sldMk cId="1894328453" sldId="270"/>
            <ac:spMk id="52" creationId="{E1063ACC-684C-4227-9D75-430593BADCAF}"/>
          </ac:spMkLst>
        </pc:spChg>
        <pc:spChg chg="add del">
          <ac:chgData name="Mireilla Bikanga Ada" userId="b964f4d4-5927-4a33-a1eb-35030e652755" providerId="ADAL" clId="{D47D7ED7-D9FE-4EFB-9972-540673DC5E6C}" dt="2020-12-16T18:36:38.374" v="690" actId="26606"/>
          <ac:spMkLst>
            <pc:docMk/>
            <pc:sldMk cId="1894328453" sldId="270"/>
            <ac:spMk id="53" creationId="{8067F801-9719-4550-AFFF-C7C36842212A}"/>
          </ac:spMkLst>
        </pc:spChg>
        <pc:grpChg chg="add del">
          <ac:chgData name="Mireilla Bikanga Ada" userId="b964f4d4-5927-4a33-a1eb-35030e652755" providerId="ADAL" clId="{D47D7ED7-D9FE-4EFB-9972-540673DC5E6C}" dt="2020-12-16T18:38:40.560" v="713" actId="26606"/>
          <ac:grpSpMkLst>
            <pc:docMk/>
            <pc:sldMk cId="1894328453" sldId="270"/>
            <ac:grpSpMk id="13" creationId="{AB83855D-F0F4-42E8-9047-A13022476CC0}"/>
          </ac:grpSpMkLst>
        </pc:grpChg>
        <pc:grpChg chg="add del">
          <ac:chgData name="Mireilla Bikanga Ada" userId="b964f4d4-5927-4a33-a1eb-35030e652755" providerId="ADAL" clId="{D47D7ED7-D9FE-4EFB-9972-540673DC5E6C}" dt="2020-12-16T18:35:48.336" v="679" actId="26606"/>
          <ac:grpSpMkLst>
            <pc:docMk/>
            <pc:sldMk cId="1894328453" sldId="270"/>
            <ac:grpSpMk id="14" creationId="{B63C2D82-D4FA-4A37-BB01-1E7B21E4FF20}"/>
          </ac:grpSpMkLst>
        </pc:grpChg>
        <pc:grpChg chg="add del">
          <ac:chgData name="Mireilla Bikanga Ada" userId="b964f4d4-5927-4a33-a1eb-35030e652755" providerId="ADAL" clId="{D47D7ED7-D9FE-4EFB-9972-540673DC5E6C}" dt="2020-12-16T18:36:31.534" v="688" actId="26606"/>
          <ac:grpSpMkLst>
            <pc:docMk/>
            <pc:sldMk cId="1894328453" sldId="270"/>
            <ac:grpSpMk id="44" creationId="{B63C2D82-D4FA-4A37-BB01-1E7B21E4FF20}"/>
          </ac:grpSpMkLst>
        </pc:grpChg>
        <pc:picChg chg="add mod ord">
          <ac:chgData name="Mireilla Bikanga Ada" userId="b964f4d4-5927-4a33-a1eb-35030e652755" providerId="ADAL" clId="{D47D7ED7-D9FE-4EFB-9972-540673DC5E6C}" dt="2020-12-16T19:07:45.496" v="1462" actId="1076"/>
          <ac:picMkLst>
            <pc:docMk/>
            <pc:sldMk cId="1894328453" sldId="270"/>
            <ac:picMk id="5" creationId="{EF25EBED-0F94-45A8-A963-81F762669415}"/>
          </ac:picMkLst>
        </pc:picChg>
        <pc:picChg chg="add mod ord">
          <ac:chgData name="Mireilla Bikanga Ada" userId="b964f4d4-5927-4a33-a1eb-35030e652755" providerId="ADAL" clId="{D47D7ED7-D9FE-4EFB-9972-540673DC5E6C}" dt="2020-12-16T19:07:43.297" v="1461" actId="14100"/>
          <ac:picMkLst>
            <pc:docMk/>
            <pc:sldMk cId="1894328453" sldId="270"/>
            <ac:picMk id="7" creationId="{3ECA3D64-95FE-4296-B5ED-FECA9858659F}"/>
          </ac:picMkLst>
        </pc:picChg>
        <pc:picChg chg="add mod">
          <ac:chgData name="Mireilla Bikanga Ada" userId="b964f4d4-5927-4a33-a1eb-35030e652755" providerId="ADAL" clId="{D47D7ED7-D9FE-4EFB-9972-540673DC5E6C}" dt="2020-12-16T19:08:05.691" v="1466" actId="1076"/>
          <ac:picMkLst>
            <pc:docMk/>
            <pc:sldMk cId="1894328453" sldId="270"/>
            <ac:picMk id="9" creationId="{89466EF8-563B-4817-A5C6-62750A4D7F34}"/>
          </ac:picMkLst>
        </pc:picChg>
        <pc:picChg chg="add mod">
          <ac:chgData name="Mireilla Bikanga Ada" userId="b964f4d4-5927-4a33-a1eb-35030e652755" providerId="ADAL" clId="{D47D7ED7-D9FE-4EFB-9972-540673DC5E6C}" dt="2020-12-16T19:08:00.626" v="1465" actId="1076"/>
          <ac:picMkLst>
            <pc:docMk/>
            <pc:sldMk cId="1894328453" sldId="270"/>
            <ac:picMk id="11" creationId="{CD8FE07F-2CA5-4FFD-B049-D9F81881DC61}"/>
          </ac:picMkLst>
        </pc:picChg>
        <pc:picChg chg="add mod">
          <ac:chgData name="Mireilla Bikanga Ada" userId="b964f4d4-5927-4a33-a1eb-35030e652755" providerId="ADAL" clId="{D47D7ED7-D9FE-4EFB-9972-540673DC5E6C}" dt="2020-12-16T19:08:56.089" v="1477" actId="1076"/>
          <ac:picMkLst>
            <pc:docMk/>
            <pc:sldMk cId="1894328453" sldId="270"/>
            <ac:picMk id="27" creationId="{5730429C-F39B-4066-AA95-6D623965E127}"/>
          </ac:picMkLst>
        </pc:picChg>
        <pc:picChg chg="add mod">
          <ac:chgData name="Mireilla Bikanga Ada" userId="b964f4d4-5927-4a33-a1eb-35030e652755" providerId="ADAL" clId="{D47D7ED7-D9FE-4EFB-9972-540673DC5E6C}" dt="2020-12-16T19:08:59.041" v="1478" actId="1076"/>
          <ac:picMkLst>
            <pc:docMk/>
            <pc:sldMk cId="1894328453" sldId="270"/>
            <ac:picMk id="30" creationId="{D9875EFE-48E5-45D8-AF76-1F59B5AF5EF3}"/>
          </ac:picMkLst>
        </pc:picChg>
        <pc:picChg chg="add mod">
          <ac:chgData name="Mireilla Bikanga Ada" userId="b964f4d4-5927-4a33-a1eb-35030e652755" providerId="ADAL" clId="{D47D7ED7-D9FE-4EFB-9972-540673DC5E6C}" dt="2020-12-16T19:19:36.714" v="1682" actId="1076"/>
          <ac:picMkLst>
            <pc:docMk/>
            <pc:sldMk cId="1894328453" sldId="270"/>
            <ac:picMk id="36" creationId="{8B20C697-88B4-4E5D-A87B-0D2380A9A9BC}"/>
          </ac:picMkLst>
        </pc:picChg>
        <pc:picChg chg="add mod">
          <ac:chgData name="Mireilla Bikanga Ada" userId="b964f4d4-5927-4a33-a1eb-35030e652755" providerId="ADAL" clId="{D47D7ED7-D9FE-4EFB-9972-540673DC5E6C}" dt="2020-12-16T19:19:29.505" v="1679" actId="1076"/>
          <ac:picMkLst>
            <pc:docMk/>
            <pc:sldMk cId="1894328453" sldId="270"/>
            <ac:picMk id="41" creationId="{E664404A-38F1-4701-8016-0BA5D15CA1B4}"/>
          </ac:picMkLst>
        </pc:picChg>
      </pc:sldChg>
      <pc:sldChg chg="modSp mod ord">
        <pc:chgData name="Mireilla Bikanga Ada" userId="b964f4d4-5927-4a33-a1eb-35030e652755" providerId="ADAL" clId="{D47D7ED7-D9FE-4EFB-9972-540673DC5E6C}" dt="2020-12-16T19:33:40.009" v="1851" actId="14100"/>
        <pc:sldMkLst>
          <pc:docMk/>
          <pc:sldMk cId="1577671621" sldId="271"/>
        </pc:sldMkLst>
        <pc:spChg chg="mod">
          <ac:chgData name="Mireilla Bikanga Ada" userId="b964f4d4-5927-4a33-a1eb-35030e652755" providerId="ADAL" clId="{D47D7ED7-D9FE-4EFB-9972-540673DC5E6C}" dt="2020-12-16T19:32:33.716" v="1833" actId="27636"/>
          <ac:spMkLst>
            <pc:docMk/>
            <pc:sldMk cId="1577671621" sldId="271"/>
            <ac:spMk id="3" creationId="{E62710CA-3E98-4A66-8010-AE1190E5CA53}"/>
          </ac:spMkLst>
        </pc:spChg>
        <pc:spChg chg="mod">
          <ac:chgData name="Mireilla Bikanga Ada" userId="b964f4d4-5927-4a33-a1eb-35030e652755" providerId="ADAL" clId="{D47D7ED7-D9FE-4EFB-9972-540673DC5E6C}" dt="2020-12-16T19:33:18.373" v="1845" actId="113"/>
          <ac:spMkLst>
            <pc:docMk/>
            <pc:sldMk cId="1577671621" sldId="271"/>
            <ac:spMk id="17" creationId="{80BCABD8-5495-4626-8341-DE45D7E909F7}"/>
          </ac:spMkLst>
        </pc:spChg>
        <pc:spChg chg="mod">
          <ac:chgData name="Mireilla Bikanga Ada" userId="b964f4d4-5927-4a33-a1eb-35030e652755" providerId="ADAL" clId="{D47D7ED7-D9FE-4EFB-9972-540673DC5E6C}" dt="2020-12-16T19:32:42.026" v="1835" actId="5793"/>
          <ac:spMkLst>
            <pc:docMk/>
            <pc:sldMk cId="1577671621" sldId="271"/>
            <ac:spMk id="18" creationId="{E431362B-B71A-42E0-9E5B-4E2BB4475F28}"/>
          </ac:spMkLst>
        </pc:spChg>
        <pc:spChg chg="mod">
          <ac:chgData name="Mireilla Bikanga Ada" userId="b964f4d4-5927-4a33-a1eb-35030e652755" providerId="ADAL" clId="{D47D7ED7-D9FE-4EFB-9972-540673DC5E6C}" dt="2020-12-16T19:32:54.004" v="1838" actId="27636"/>
          <ac:spMkLst>
            <pc:docMk/>
            <pc:sldMk cId="1577671621" sldId="271"/>
            <ac:spMk id="21" creationId="{5184E214-3D58-40D2-A61A-6D2100A4CCDA}"/>
          </ac:spMkLst>
        </pc:spChg>
        <pc:picChg chg="mod">
          <ac:chgData name="Mireilla Bikanga Ada" userId="b964f4d4-5927-4a33-a1eb-35030e652755" providerId="ADAL" clId="{D47D7ED7-D9FE-4EFB-9972-540673DC5E6C}" dt="2020-12-16T19:33:40.009" v="1851" actId="14100"/>
          <ac:picMkLst>
            <pc:docMk/>
            <pc:sldMk cId="1577671621" sldId="271"/>
            <ac:picMk id="12" creationId="{8E6F65FB-E702-41E0-9A75-8960BF48901B}"/>
          </ac:picMkLst>
        </pc:picChg>
        <pc:picChg chg="mod">
          <ac:chgData name="Mireilla Bikanga Ada" userId="b964f4d4-5927-4a33-a1eb-35030e652755" providerId="ADAL" clId="{D47D7ED7-D9FE-4EFB-9972-540673DC5E6C}" dt="2020-12-16T19:33:33.753" v="1848" actId="1076"/>
          <ac:picMkLst>
            <pc:docMk/>
            <pc:sldMk cId="1577671621" sldId="271"/>
            <ac:picMk id="14" creationId="{1BEE1271-2364-443C-88A8-DBC0BF7C7B71}"/>
          </ac:picMkLst>
        </pc:picChg>
        <pc:picChg chg="mod">
          <ac:chgData name="Mireilla Bikanga Ada" userId="b964f4d4-5927-4a33-a1eb-35030e652755" providerId="ADAL" clId="{D47D7ED7-D9FE-4EFB-9972-540673DC5E6C}" dt="2020-12-16T19:33:35.248" v="1849" actId="1076"/>
          <ac:picMkLst>
            <pc:docMk/>
            <pc:sldMk cId="1577671621" sldId="271"/>
            <ac:picMk id="16" creationId="{DD4C3D51-E10C-4E3F-954E-C060214EB038}"/>
          </ac:picMkLst>
        </pc:picChg>
        <pc:picChg chg="mod">
          <ac:chgData name="Mireilla Bikanga Ada" userId="b964f4d4-5927-4a33-a1eb-35030e652755" providerId="ADAL" clId="{D47D7ED7-D9FE-4EFB-9972-540673DC5E6C}" dt="2020-12-16T19:33:29.778" v="1847" actId="14100"/>
          <ac:picMkLst>
            <pc:docMk/>
            <pc:sldMk cId="1577671621" sldId="271"/>
            <ac:picMk id="29" creationId="{A8D2FEE9-A962-47A5-BCFD-210761B70C2B}"/>
          </ac:picMkLst>
        </pc:picChg>
      </pc:sldChg>
      <pc:sldChg chg="addSp delSp modSp mod ord">
        <pc:chgData name="Mireilla Bikanga Ada" userId="b964f4d4-5927-4a33-a1eb-35030e652755" providerId="ADAL" clId="{D47D7ED7-D9FE-4EFB-9972-540673DC5E6C}" dt="2020-12-16T19:35:02.371" v="1868" actId="692"/>
        <pc:sldMkLst>
          <pc:docMk/>
          <pc:sldMk cId="1798028472" sldId="272"/>
        </pc:sldMkLst>
        <pc:spChg chg="mod">
          <ac:chgData name="Mireilla Bikanga Ada" userId="b964f4d4-5927-4a33-a1eb-35030e652755" providerId="ADAL" clId="{D47D7ED7-D9FE-4EFB-9972-540673DC5E6C}" dt="2020-12-16T17:38:42.806" v="53" actId="1076"/>
          <ac:spMkLst>
            <pc:docMk/>
            <pc:sldMk cId="1798028472" sldId="272"/>
            <ac:spMk id="2" creationId="{71CD814B-D256-4171-AB27-4709B227B901}"/>
          </ac:spMkLst>
        </pc:spChg>
        <pc:spChg chg="mod">
          <ac:chgData name="Mireilla Bikanga Ada" userId="b964f4d4-5927-4a33-a1eb-35030e652755" providerId="ADAL" clId="{D47D7ED7-D9FE-4EFB-9972-540673DC5E6C}" dt="2020-12-16T19:34:16.974" v="1863" actId="20577"/>
          <ac:spMkLst>
            <pc:docMk/>
            <pc:sldMk cId="1798028472" sldId="272"/>
            <ac:spMk id="3" creationId="{1F5E7CA5-B3BB-4E19-8973-BB6518AFB68C}"/>
          </ac:spMkLst>
        </pc:spChg>
        <pc:spChg chg="del mod">
          <ac:chgData name="Mireilla Bikanga Ada" userId="b964f4d4-5927-4a33-a1eb-35030e652755" providerId="ADAL" clId="{D47D7ED7-D9FE-4EFB-9972-540673DC5E6C}" dt="2020-12-16T17:29:57.407" v="15" actId="478"/>
          <ac:spMkLst>
            <pc:docMk/>
            <pc:sldMk cId="1798028472" sldId="272"/>
            <ac:spMk id="4" creationId="{8E2AB7AC-E0E4-4318-B57E-FD0B732A57A9}"/>
          </ac:spMkLst>
        </pc:spChg>
        <pc:spChg chg="add del mod">
          <ac:chgData name="Mireilla Bikanga Ada" userId="b964f4d4-5927-4a33-a1eb-35030e652755" providerId="ADAL" clId="{D47D7ED7-D9FE-4EFB-9972-540673DC5E6C}" dt="2020-12-16T17:19:09.684" v="7" actId="22"/>
          <ac:spMkLst>
            <pc:docMk/>
            <pc:sldMk cId="1798028472" sldId="272"/>
            <ac:spMk id="6" creationId="{B7233D62-A952-47A2-A23B-CCE4DBB936BC}"/>
          </ac:spMkLst>
        </pc:spChg>
        <pc:spChg chg="add mod">
          <ac:chgData name="Mireilla Bikanga Ada" userId="b964f4d4-5927-4a33-a1eb-35030e652755" providerId="ADAL" clId="{D47D7ED7-D9FE-4EFB-9972-540673DC5E6C}" dt="2020-12-16T19:35:02.371" v="1868" actId="692"/>
          <ac:spMkLst>
            <pc:docMk/>
            <pc:sldMk cId="1798028472" sldId="272"/>
            <ac:spMk id="31" creationId="{2504170D-A0CD-43F5-9B3D-1EE3BF5406F7}"/>
          </ac:spMkLst>
        </pc:spChg>
        <pc:spChg chg="add mod">
          <ac:chgData name="Mireilla Bikanga Ada" userId="b964f4d4-5927-4a33-a1eb-35030e652755" providerId="ADAL" clId="{D47D7ED7-D9FE-4EFB-9972-540673DC5E6C}" dt="2020-12-16T19:34:53.080" v="1867" actId="692"/>
          <ac:spMkLst>
            <pc:docMk/>
            <pc:sldMk cId="1798028472" sldId="272"/>
            <ac:spMk id="32" creationId="{113D6B42-D15E-4D66-A999-86953707B321}"/>
          </ac:spMkLst>
        </pc:spChg>
        <pc:spChg chg="add mod">
          <ac:chgData name="Mireilla Bikanga Ada" userId="b964f4d4-5927-4a33-a1eb-35030e652755" providerId="ADAL" clId="{D47D7ED7-D9FE-4EFB-9972-540673DC5E6C}" dt="2020-12-16T18:03:03.619" v="315" actId="1076"/>
          <ac:spMkLst>
            <pc:docMk/>
            <pc:sldMk cId="1798028472" sldId="272"/>
            <ac:spMk id="33" creationId="{0A0AB601-57F4-4F41-8683-2751E49B6334}"/>
          </ac:spMkLst>
        </pc:spChg>
        <pc:spChg chg="add del mod">
          <ac:chgData name="Mireilla Bikanga Ada" userId="b964f4d4-5927-4a33-a1eb-35030e652755" providerId="ADAL" clId="{D47D7ED7-D9FE-4EFB-9972-540673DC5E6C}" dt="2020-12-16T18:04:07.161" v="319" actId="767"/>
          <ac:spMkLst>
            <pc:docMk/>
            <pc:sldMk cId="1798028472" sldId="272"/>
            <ac:spMk id="34" creationId="{900665D2-1776-472E-8DB9-C74498BA0249}"/>
          </ac:spMkLst>
        </pc:spChg>
        <pc:spChg chg="add del mod">
          <ac:chgData name="Mireilla Bikanga Ada" userId="b964f4d4-5927-4a33-a1eb-35030e652755" providerId="ADAL" clId="{D47D7ED7-D9FE-4EFB-9972-540673DC5E6C}" dt="2020-12-16T18:04:06.523" v="318" actId="767"/>
          <ac:spMkLst>
            <pc:docMk/>
            <pc:sldMk cId="1798028472" sldId="272"/>
            <ac:spMk id="35" creationId="{0147BDB4-9220-4719-8B56-59FFE7AB2627}"/>
          </ac:spMkLst>
        </pc:spChg>
        <pc:spChg chg="add mod">
          <ac:chgData name="Mireilla Bikanga Ada" userId="b964f4d4-5927-4a33-a1eb-35030e652755" providerId="ADAL" clId="{D47D7ED7-D9FE-4EFB-9972-540673DC5E6C}" dt="2020-12-16T18:04:43.565" v="334" actId="20577"/>
          <ac:spMkLst>
            <pc:docMk/>
            <pc:sldMk cId="1798028472" sldId="272"/>
            <ac:spMk id="36" creationId="{7ED2BE1A-A775-4D66-8BE6-3C2C519F60A8}"/>
          </ac:spMkLst>
        </pc:spChg>
        <pc:spChg chg="add mod">
          <ac:chgData name="Mireilla Bikanga Ada" userId="b964f4d4-5927-4a33-a1eb-35030e652755" providerId="ADAL" clId="{D47D7ED7-D9FE-4EFB-9972-540673DC5E6C}" dt="2020-12-16T19:34:23.379" v="1864" actId="2711"/>
          <ac:spMkLst>
            <pc:docMk/>
            <pc:sldMk cId="1798028472" sldId="272"/>
            <ac:spMk id="37" creationId="{151C2C82-0813-49C3-A2D2-E52932595D1F}"/>
          </ac:spMkLst>
        </pc:spChg>
        <pc:spChg chg="add mod">
          <ac:chgData name="Mireilla Bikanga Ada" userId="b964f4d4-5927-4a33-a1eb-35030e652755" providerId="ADAL" clId="{D47D7ED7-D9FE-4EFB-9972-540673DC5E6C}" dt="2020-12-16T18:29:25.108" v="640" actId="1076"/>
          <ac:spMkLst>
            <pc:docMk/>
            <pc:sldMk cId="1798028472" sldId="272"/>
            <ac:spMk id="38" creationId="{96703396-59B0-4486-8FCB-B270714D0FA0}"/>
          </ac:spMkLst>
        </pc:spChg>
        <pc:spChg chg="add mod">
          <ac:chgData name="Mireilla Bikanga Ada" userId="b964f4d4-5927-4a33-a1eb-35030e652755" providerId="ADAL" clId="{D47D7ED7-D9FE-4EFB-9972-540673DC5E6C}" dt="2020-12-16T18:28:41.338" v="634" actId="692"/>
          <ac:spMkLst>
            <pc:docMk/>
            <pc:sldMk cId="1798028472" sldId="272"/>
            <ac:spMk id="39" creationId="{E603155F-2EA2-4CE5-BF2C-06ED6974ECAC}"/>
          </ac:spMkLst>
        </pc:spChg>
        <pc:spChg chg="add mod">
          <ac:chgData name="Mireilla Bikanga Ada" userId="b964f4d4-5927-4a33-a1eb-35030e652755" providerId="ADAL" clId="{D47D7ED7-D9FE-4EFB-9972-540673DC5E6C}" dt="2020-12-16T18:29:10.152" v="638" actId="692"/>
          <ac:spMkLst>
            <pc:docMk/>
            <pc:sldMk cId="1798028472" sldId="272"/>
            <ac:spMk id="44" creationId="{CE75604F-B471-48E0-850D-35E389048BB9}"/>
          </ac:spMkLst>
        </pc:spChg>
        <pc:spChg chg="add mod">
          <ac:chgData name="Mireilla Bikanga Ada" userId="b964f4d4-5927-4a33-a1eb-35030e652755" providerId="ADAL" clId="{D47D7ED7-D9FE-4EFB-9972-540673DC5E6C}" dt="2020-12-16T18:28:54.129" v="636" actId="692"/>
          <ac:spMkLst>
            <pc:docMk/>
            <pc:sldMk cId="1798028472" sldId="272"/>
            <ac:spMk id="45" creationId="{940D35BA-B2A8-421D-96AA-9AD5A903D5F1}"/>
          </ac:spMkLst>
        </pc:spChg>
        <pc:picChg chg="add mod">
          <ac:chgData name="Mireilla Bikanga Ada" userId="b964f4d4-5927-4a33-a1eb-35030e652755" providerId="ADAL" clId="{D47D7ED7-D9FE-4EFB-9972-540673DC5E6C}" dt="2020-12-16T17:54:38.451" v="219" actId="1076"/>
          <ac:picMkLst>
            <pc:docMk/>
            <pc:sldMk cId="1798028472" sldId="272"/>
            <ac:picMk id="8" creationId="{89035A9C-F310-4AF5-853E-A671395DF820}"/>
          </ac:picMkLst>
        </pc:picChg>
        <pc:picChg chg="add mod">
          <ac:chgData name="Mireilla Bikanga Ada" userId="b964f4d4-5927-4a33-a1eb-35030e652755" providerId="ADAL" clId="{D47D7ED7-D9FE-4EFB-9972-540673DC5E6C}" dt="2020-12-16T17:40:35.071" v="69" actId="1076"/>
          <ac:picMkLst>
            <pc:docMk/>
            <pc:sldMk cId="1798028472" sldId="272"/>
            <ac:picMk id="10" creationId="{1DB84EA1-9961-4D9A-88DB-CB182421E530}"/>
          </ac:picMkLst>
        </pc:picChg>
        <pc:picChg chg="add mod">
          <ac:chgData name="Mireilla Bikanga Ada" userId="b964f4d4-5927-4a33-a1eb-35030e652755" providerId="ADAL" clId="{D47D7ED7-D9FE-4EFB-9972-540673DC5E6C}" dt="2020-12-16T17:40:35.071" v="69" actId="1076"/>
          <ac:picMkLst>
            <pc:docMk/>
            <pc:sldMk cId="1798028472" sldId="272"/>
            <ac:picMk id="12" creationId="{64225B39-E0F2-4FBB-A39E-CF123B712B3C}"/>
          </ac:picMkLst>
        </pc:picChg>
        <pc:picChg chg="add mod">
          <ac:chgData name="Mireilla Bikanga Ada" userId="b964f4d4-5927-4a33-a1eb-35030e652755" providerId="ADAL" clId="{D47D7ED7-D9FE-4EFB-9972-540673DC5E6C}" dt="2020-12-16T17:40:35.071" v="69" actId="1076"/>
          <ac:picMkLst>
            <pc:docMk/>
            <pc:sldMk cId="1798028472" sldId="272"/>
            <ac:picMk id="14" creationId="{3C855493-6378-4745-8799-7AD249434903}"/>
          </ac:picMkLst>
        </pc:picChg>
        <pc:picChg chg="add mod">
          <ac:chgData name="Mireilla Bikanga Ada" userId="b964f4d4-5927-4a33-a1eb-35030e652755" providerId="ADAL" clId="{D47D7ED7-D9FE-4EFB-9972-540673DC5E6C}" dt="2020-12-16T17:40:35.071" v="69" actId="1076"/>
          <ac:picMkLst>
            <pc:docMk/>
            <pc:sldMk cId="1798028472" sldId="272"/>
            <ac:picMk id="16" creationId="{5199ED50-36FA-4709-BB8B-97985F5A026E}"/>
          </ac:picMkLst>
        </pc:picChg>
        <pc:picChg chg="add mod">
          <ac:chgData name="Mireilla Bikanga Ada" userId="b964f4d4-5927-4a33-a1eb-35030e652755" providerId="ADAL" clId="{D47D7ED7-D9FE-4EFB-9972-540673DC5E6C}" dt="2020-12-16T17:40:35.071" v="69" actId="1076"/>
          <ac:picMkLst>
            <pc:docMk/>
            <pc:sldMk cId="1798028472" sldId="272"/>
            <ac:picMk id="18" creationId="{CB5E803C-A4B7-4309-8244-24C2C25D026B}"/>
          </ac:picMkLst>
        </pc:picChg>
        <pc:picChg chg="add mod">
          <ac:chgData name="Mireilla Bikanga Ada" userId="b964f4d4-5927-4a33-a1eb-35030e652755" providerId="ADAL" clId="{D47D7ED7-D9FE-4EFB-9972-540673DC5E6C}" dt="2020-12-16T17:56:44.459" v="230" actId="1076"/>
          <ac:picMkLst>
            <pc:docMk/>
            <pc:sldMk cId="1798028472" sldId="272"/>
            <ac:picMk id="20" creationId="{C8FADD87-2889-4DAE-AF1E-5017205E34EE}"/>
          </ac:picMkLst>
        </pc:picChg>
        <pc:picChg chg="add mod">
          <ac:chgData name="Mireilla Bikanga Ada" userId="b964f4d4-5927-4a33-a1eb-35030e652755" providerId="ADAL" clId="{D47D7ED7-D9FE-4EFB-9972-540673DC5E6C}" dt="2020-12-16T17:40:35.071" v="69" actId="1076"/>
          <ac:picMkLst>
            <pc:docMk/>
            <pc:sldMk cId="1798028472" sldId="272"/>
            <ac:picMk id="22" creationId="{7B4C0814-080B-4C1E-80F7-9A5CC30975BD}"/>
          </ac:picMkLst>
        </pc:picChg>
        <pc:picChg chg="add del mod">
          <ac:chgData name="Mireilla Bikanga Ada" userId="b964f4d4-5927-4a33-a1eb-35030e652755" providerId="ADAL" clId="{D47D7ED7-D9FE-4EFB-9972-540673DC5E6C}" dt="2020-12-16T17:37:44.702" v="41" actId="478"/>
          <ac:picMkLst>
            <pc:docMk/>
            <pc:sldMk cId="1798028472" sldId="272"/>
            <ac:picMk id="24" creationId="{1EDAB36C-B29A-450D-8B18-1733F2D1C16C}"/>
          </ac:picMkLst>
        </pc:picChg>
        <pc:picChg chg="add mod">
          <ac:chgData name="Mireilla Bikanga Ada" userId="b964f4d4-5927-4a33-a1eb-35030e652755" providerId="ADAL" clId="{D47D7ED7-D9FE-4EFB-9972-540673DC5E6C}" dt="2020-12-16T17:40:35.071" v="69" actId="1076"/>
          <ac:picMkLst>
            <pc:docMk/>
            <pc:sldMk cId="1798028472" sldId="272"/>
            <ac:picMk id="26" creationId="{411F2458-3300-4A71-A80E-148B8BC17B64}"/>
          </ac:picMkLst>
        </pc:picChg>
        <pc:picChg chg="add mod">
          <ac:chgData name="Mireilla Bikanga Ada" userId="b964f4d4-5927-4a33-a1eb-35030e652755" providerId="ADAL" clId="{D47D7ED7-D9FE-4EFB-9972-540673DC5E6C}" dt="2020-12-16T17:40:35.071" v="69" actId="1076"/>
          <ac:picMkLst>
            <pc:docMk/>
            <pc:sldMk cId="1798028472" sldId="272"/>
            <ac:picMk id="28" creationId="{913F0DBD-071C-4139-88DB-43529A2D1B4F}"/>
          </ac:picMkLst>
        </pc:picChg>
        <pc:picChg chg="add mod">
          <ac:chgData name="Mireilla Bikanga Ada" userId="b964f4d4-5927-4a33-a1eb-35030e652755" providerId="ADAL" clId="{D47D7ED7-D9FE-4EFB-9972-540673DC5E6C}" dt="2020-12-16T17:40:35.071" v="69" actId="1076"/>
          <ac:picMkLst>
            <pc:docMk/>
            <pc:sldMk cId="1798028472" sldId="272"/>
            <ac:picMk id="30" creationId="{877366D2-F69B-415B-8264-C8B9E7881F85}"/>
          </ac:picMkLst>
        </pc:picChg>
        <pc:picChg chg="add mod">
          <ac:chgData name="Mireilla Bikanga Ada" userId="b964f4d4-5927-4a33-a1eb-35030e652755" providerId="ADAL" clId="{D47D7ED7-D9FE-4EFB-9972-540673DC5E6C}" dt="2020-12-16T18:22:19.052" v="487" actId="14100"/>
          <ac:picMkLst>
            <pc:docMk/>
            <pc:sldMk cId="1798028472" sldId="272"/>
            <ac:picMk id="41" creationId="{608A449D-BDC9-46A4-8198-7EAB82D56BE6}"/>
          </ac:picMkLst>
        </pc:picChg>
        <pc:picChg chg="add mod">
          <ac:chgData name="Mireilla Bikanga Ada" userId="b964f4d4-5927-4a33-a1eb-35030e652755" providerId="ADAL" clId="{D47D7ED7-D9FE-4EFB-9972-540673DC5E6C}" dt="2020-12-16T18:22:06.565" v="485" actId="1076"/>
          <ac:picMkLst>
            <pc:docMk/>
            <pc:sldMk cId="1798028472" sldId="272"/>
            <ac:picMk id="43" creationId="{AD2412E8-4BEA-499F-AA6E-B6C90A43711C}"/>
          </ac:picMkLst>
        </pc:picChg>
      </pc:sldChg>
      <pc:sldChg chg="del">
        <pc:chgData name="Mireilla Bikanga Ada" userId="b964f4d4-5927-4a33-a1eb-35030e652755" providerId="ADAL" clId="{D47D7ED7-D9FE-4EFB-9972-540673DC5E6C}" dt="2020-12-17T14:55:58.420" v="3435" actId="2696"/>
        <pc:sldMkLst>
          <pc:docMk/>
          <pc:sldMk cId="962719596" sldId="273"/>
        </pc:sldMkLst>
      </pc:sldChg>
      <pc:sldChg chg="addSp delSp modSp new mod">
        <pc:chgData name="Mireilla Bikanga Ada" userId="b964f4d4-5927-4a33-a1eb-35030e652755" providerId="ADAL" clId="{D47D7ED7-D9FE-4EFB-9972-540673DC5E6C}" dt="2020-12-17T11:41:58.694" v="2671" actId="14100"/>
        <pc:sldMkLst>
          <pc:docMk/>
          <pc:sldMk cId="2537489924" sldId="274"/>
        </pc:sldMkLst>
        <pc:spChg chg="mod">
          <ac:chgData name="Mireilla Bikanga Ada" userId="b964f4d4-5927-4a33-a1eb-35030e652755" providerId="ADAL" clId="{D47D7ED7-D9FE-4EFB-9972-540673DC5E6C}" dt="2020-12-17T10:23:44.050" v="1979" actId="27636"/>
          <ac:spMkLst>
            <pc:docMk/>
            <pc:sldMk cId="2537489924" sldId="274"/>
            <ac:spMk id="2" creationId="{2B8E7307-7D17-44C1-BC0E-A45AB43F202C}"/>
          </ac:spMkLst>
        </pc:spChg>
        <pc:spChg chg="mod">
          <ac:chgData name="Mireilla Bikanga Ada" userId="b964f4d4-5927-4a33-a1eb-35030e652755" providerId="ADAL" clId="{D47D7ED7-D9FE-4EFB-9972-540673DC5E6C}" dt="2020-12-17T11:27:11.471" v="2260" actId="14100"/>
          <ac:spMkLst>
            <pc:docMk/>
            <pc:sldMk cId="2537489924" sldId="274"/>
            <ac:spMk id="3" creationId="{F65E847F-16E8-4C8B-AD79-A83A867D437B}"/>
          </ac:spMkLst>
        </pc:spChg>
        <pc:spChg chg="add mod">
          <ac:chgData name="Mireilla Bikanga Ada" userId="b964f4d4-5927-4a33-a1eb-35030e652755" providerId="ADAL" clId="{D47D7ED7-D9FE-4EFB-9972-540673DC5E6C}" dt="2020-12-17T11:37:35.866" v="2648" actId="20577"/>
          <ac:spMkLst>
            <pc:docMk/>
            <pc:sldMk cId="2537489924" sldId="274"/>
            <ac:spMk id="4" creationId="{607B8245-F55D-4947-B961-C4EDE239A4C0}"/>
          </ac:spMkLst>
        </pc:spChg>
        <pc:spChg chg="add mod">
          <ac:chgData name="Mireilla Bikanga Ada" userId="b964f4d4-5927-4a33-a1eb-35030e652755" providerId="ADAL" clId="{D47D7ED7-D9FE-4EFB-9972-540673DC5E6C}" dt="2020-12-17T11:41:42.677" v="2666" actId="14100"/>
          <ac:spMkLst>
            <pc:docMk/>
            <pc:sldMk cId="2537489924" sldId="274"/>
            <ac:spMk id="11" creationId="{9F351760-408E-4CDF-9EB2-AC39B9FD3A1A}"/>
          </ac:spMkLst>
        </pc:spChg>
        <pc:picChg chg="add del mod">
          <ac:chgData name="Mireilla Bikanga Ada" userId="b964f4d4-5927-4a33-a1eb-35030e652755" providerId="ADAL" clId="{D47D7ED7-D9FE-4EFB-9972-540673DC5E6C}" dt="2020-12-17T11:39:25.960" v="2649" actId="478"/>
          <ac:picMkLst>
            <pc:docMk/>
            <pc:sldMk cId="2537489924" sldId="274"/>
            <ac:picMk id="6" creationId="{118169AB-7B9B-42D2-B905-D8DE711EC8FC}"/>
          </ac:picMkLst>
        </pc:picChg>
        <pc:picChg chg="add del mod">
          <ac:chgData name="Mireilla Bikanga Ada" userId="b964f4d4-5927-4a33-a1eb-35030e652755" providerId="ADAL" clId="{D47D7ED7-D9FE-4EFB-9972-540673DC5E6C}" dt="2020-12-17T11:39:27.761" v="2650" actId="478"/>
          <ac:picMkLst>
            <pc:docMk/>
            <pc:sldMk cId="2537489924" sldId="274"/>
            <ac:picMk id="8" creationId="{13034810-0819-4600-BC3E-7E5157C5828B}"/>
          </ac:picMkLst>
        </pc:picChg>
        <pc:picChg chg="add del mod">
          <ac:chgData name="Mireilla Bikanga Ada" userId="b964f4d4-5927-4a33-a1eb-35030e652755" providerId="ADAL" clId="{D47D7ED7-D9FE-4EFB-9972-540673DC5E6C}" dt="2020-12-17T11:39:28.893" v="2651" actId="478"/>
          <ac:picMkLst>
            <pc:docMk/>
            <pc:sldMk cId="2537489924" sldId="274"/>
            <ac:picMk id="10" creationId="{BAA9E916-00CE-4766-A035-79861D294142}"/>
          </ac:picMkLst>
        </pc:picChg>
        <pc:picChg chg="add del mod">
          <ac:chgData name="Mireilla Bikanga Ada" userId="b964f4d4-5927-4a33-a1eb-35030e652755" providerId="ADAL" clId="{D47D7ED7-D9FE-4EFB-9972-540673DC5E6C}" dt="2020-12-17T11:41:13.484" v="2657" actId="478"/>
          <ac:picMkLst>
            <pc:docMk/>
            <pc:sldMk cId="2537489924" sldId="274"/>
            <ac:picMk id="13" creationId="{A1056573-6E9B-4A51-AAAB-405F416517A3}"/>
          </ac:picMkLst>
        </pc:picChg>
        <pc:picChg chg="add mod">
          <ac:chgData name="Mireilla Bikanga Ada" userId="b964f4d4-5927-4a33-a1eb-35030e652755" providerId="ADAL" clId="{D47D7ED7-D9FE-4EFB-9972-540673DC5E6C}" dt="2020-12-17T11:41:58.694" v="2671" actId="14100"/>
          <ac:picMkLst>
            <pc:docMk/>
            <pc:sldMk cId="2537489924" sldId="274"/>
            <ac:picMk id="15" creationId="{67178FDE-AA37-47F8-9234-BC5C5456F783}"/>
          </ac:picMkLst>
        </pc:picChg>
        <pc:cxnChg chg="add mod">
          <ac:chgData name="Mireilla Bikanga Ada" userId="b964f4d4-5927-4a33-a1eb-35030e652755" providerId="ADAL" clId="{D47D7ED7-D9FE-4EFB-9972-540673DC5E6C}" dt="2020-12-17T11:41:55.335" v="2670" actId="14100"/>
          <ac:cxnSpMkLst>
            <pc:docMk/>
            <pc:sldMk cId="2537489924" sldId="274"/>
            <ac:cxnSpMk id="17" creationId="{0FB63340-EF4F-4107-A70C-B3E4DD4F7037}"/>
          </ac:cxnSpMkLst>
        </pc:cxnChg>
      </pc:sldChg>
      <pc:sldChg chg="addSp delSp modSp new del mod setBg">
        <pc:chgData name="Mireilla Bikanga Ada" userId="b964f4d4-5927-4a33-a1eb-35030e652755" providerId="ADAL" clId="{D47D7ED7-D9FE-4EFB-9972-540673DC5E6C}" dt="2020-12-17T14:59:17.955" v="3440" actId="2696"/>
        <pc:sldMkLst>
          <pc:docMk/>
          <pc:sldMk cId="3450963803" sldId="275"/>
        </pc:sldMkLst>
        <pc:spChg chg="mod">
          <ac:chgData name="Mireilla Bikanga Ada" userId="b964f4d4-5927-4a33-a1eb-35030e652755" providerId="ADAL" clId="{D47D7ED7-D9FE-4EFB-9972-540673DC5E6C}" dt="2020-12-17T12:08:59.655" v="2768" actId="20577"/>
          <ac:spMkLst>
            <pc:docMk/>
            <pc:sldMk cId="3450963803" sldId="275"/>
            <ac:spMk id="2" creationId="{5073BA22-8772-4B70-B671-B792CF5016C2}"/>
          </ac:spMkLst>
        </pc:spChg>
        <pc:spChg chg="mod ord">
          <ac:chgData name="Mireilla Bikanga Ada" userId="b964f4d4-5927-4a33-a1eb-35030e652755" providerId="ADAL" clId="{D47D7ED7-D9FE-4EFB-9972-540673DC5E6C}" dt="2020-12-17T14:56:22.525" v="3438" actId="1076"/>
          <ac:spMkLst>
            <pc:docMk/>
            <pc:sldMk cId="3450963803" sldId="275"/>
            <ac:spMk id="3" creationId="{98CA1571-431C-4692-B802-5D731CEF1A0C}"/>
          </ac:spMkLst>
        </pc:spChg>
        <pc:spChg chg="add del">
          <ac:chgData name="Mireilla Bikanga Ada" userId="b964f4d4-5927-4a33-a1eb-35030e652755" providerId="ADAL" clId="{D47D7ED7-D9FE-4EFB-9972-540673DC5E6C}" dt="2020-12-17T12:02:50.033" v="2724" actId="26606"/>
          <ac:spMkLst>
            <pc:docMk/>
            <pc:sldMk cId="3450963803" sldId="275"/>
            <ac:spMk id="10" creationId="{73C994B4-9721-4148-9EEC-6793CECDE8DD}"/>
          </ac:spMkLst>
        </pc:spChg>
        <pc:spChg chg="add del">
          <ac:chgData name="Mireilla Bikanga Ada" userId="b964f4d4-5927-4a33-a1eb-35030e652755" providerId="ADAL" clId="{D47D7ED7-D9FE-4EFB-9972-540673DC5E6C}" dt="2020-12-17T12:02:50.033" v="2724" actId="26606"/>
          <ac:spMkLst>
            <pc:docMk/>
            <pc:sldMk cId="3450963803" sldId="275"/>
            <ac:spMk id="12" creationId="{F9D95E49-763A-4886-B038-82F734740554}"/>
          </ac:spMkLst>
        </pc:spChg>
        <pc:spChg chg="add mod">
          <ac:chgData name="Mireilla Bikanga Ada" userId="b964f4d4-5927-4a33-a1eb-35030e652755" providerId="ADAL" clId="{D47D7ED7-D9FE-4EFB-9972-540673DC5E6C}" dt="2020-12-17T14:56:14.799" v="3436" actId="1076"/>
          <ac:spMkLst>
            <pc:docMk/>
            <pc:sldMk cId="3450963803" sldId="275"/>
            <ac:spMk id="13" creationId="{FE986BB0-B4EC-4F92-A98C-3CF91F846087}"/>
          </ac:spMkLst>
        </pc:spChg>
        <pc:spChg chg="add del">
          <ac:chgData name="Mireilla Bikanga Ada" userId="b964f4d4-5927-4a33-a1eb-35030e652755" providerId="ADAL" clId="{D47D7ED7-D9FE-4EFB-9972-540673DC5E6C}" dt="2020-12-17T12:02:50.033" v="2724" actId="26606"/>
          <ac:spMkLst>
            <pc:docMk/>
            <pc:sldMk cId="3450963803" sldId="275"/>
            <ac:spMk id="14" creationId="{99B60357-232D-4489-8786-BF4E4F74BA76}"/>
          </ac:spMkLst>
        </pc:spChg>
        <pc:spChg chg="add del">
          <ac:chgData name="Mireilla Bikanga Ada" userId="b964f4d4-5927-4a33-a1eb-35030e652755" providerId="ADAL" clId="{D47D7ED7-D9FE-4EFB-9972-540673DC5E6C}" dt="2020-12-17T12:02:50.033" v="2724" actId="26606"/>
          <ac:spMkLst>
            <pc:docMk/>
            <pc:sldMk cId="3450963803" sldId="275"/>
            <ac:spMk id="16" creationId="{28928A89-D0B3-42AC-80FB-CA7D445693CB}"/>
          </ac:spMkLst>
        </pc:spChg>
        <pc:picChg chg="add mod">
          <ac:chgData name="Mireilla Bikanga Ada" userId="b964f4d4-5927-4a33-a1eb-35030e652755" providerId="ADAL" clId="{D47D7ED7-D9FE-4EFB-9972-540673DC5E6C}" dt="2020-12-17T14:56:25.102" v="3439" actId="1076"/>
          <ac:picMkLst>
            <pc:docMk/>
            <pc:sldMk cId="3450963803" sldId="275"/>
            <ac:picMk id="5" creationId="{23497F82-1BEF-4E0D-A009-D4A8F4D34083}"/>
          </ac:picMkLst>
        </pc:picChg>
        <pc:picChg chg="add mod">
          <ac:chgData name="Mireilla Bikanga Ada" userId="b964f4d4-5927-4a33-a1eb-35030e652755" providerId="ADAL" clId="{D47D7ED7-D9FE-4EFB-9972-540673DC5E6C}" dt="2020-12-17T14:56:16.806" v="3437" actId="1076"/>
          <ac:picMkLst>
            <pc:docMk/>
            <pc:sldMk cId="3450963803" sldId="275"/>
            <ac:picMk id="7" creationId="{315F5ACE-3066-4AAC-8D68-177CCCF660F3}"/>
          </ac:picMkLst>
        </pc:picChg>
        <pc:cxnChg chg="add del">
          <ac:chgData name="Mireilla Bikanga Ada" userId="b964f4d4-5927-4a33-a1eb-35030e652755" providerId="ADAL" clId="{D47D7ED7-D9FE-4EFB-9972-540673DC5E6C}" dt="2020-12-17T12:02:50.033" v="2724" actId="26606"/>
          <ac:cxnSpMkLst>
            <pc:docMk/>
            <pc:sldMk cId="3450963803" sldId="275"/>
            <ac:cxnSpMk id="18" creationId="{F085D7B9-E066-4923-8CB7-294BF306296A}"/>
          </ac:cxnSpMkLst>
        </pc:cxnChg>
        <pc:cxnChg chg="add del">
          <ac:chgData name="Mireilla Bikanga Ada" userId="b964f4d4-5927-4a33-a1eb-35030e652755" providerId="ADAL" clId="{D47D7ED7-D9FE-4EFB-9972-540673DC5E6C}" dt="2020-12-17T12:02:50.033" v="2724" actId="26606"/>
          <ac:cxnSpMkLst>
            <pc:docMk/>
            <pc:sldMk cId="3450963803" sldId="275"/>
            <ac:cxnSpMk id="20" creationId="{25443840-A796-4C43-8DC1-1B738EFEC522}"/>
          </ac:cxnSpMkLst>
        </pc:cxnChg>
      </pc:sldChg>
      <pc:sldChg chg="modSp new del mod">
        <pc:chgData name="Mireilla Bikanga Ada" userId="b964f4d4-5927-4a33-a1eb-35030e652755" providerId="ADAL" clId="{D47D7ED7-D9FE-4EFB-9972-540673DC5E6C}" dt="2020-12-17T14:55:48.308" v="3433" actId="2696"/>
        <pc:sldMkLst>
          <pc:docMk/>
          <pc:sldMk cId="1765741036" sldId="276"/>
        </pc:sldMkLst>
        <pc:spChg chg="mod">
          <ac:chgData name="Mireilla Bikanga Ada" userId="b964f4d4-5927-4a33-a1eb-35030e652755" providerId="ADAL" clId="{D47D7ED7-D9FE-4EFB-9972-540673DC5E6C}" dt="2020-12-16T19:23:59.363" v="1754" actId="20577"/>
          <ac:spMkLst>
            <pc:docMk/>
            <pc:sldMk cId="1765741036" sldId="276"/>
            <ac:spMk id="2" creationId="{B7AC3C7C-3CC0-48DE-8CFD-C860903581F2}"/>
          </ac:spMkLst>
        </pc:spChg>
      </pc:sldChg>
      <pc:sldChg chg="modSp new del mod">
        <pc:chgData name="Mireilla Bikanga Ada" userId="b964f4d4-5927-4a33-a1eb-35030e652755" providerId="ADAL" clId="{D47D7ED7-D9FE-4EFB-9972-540673DC5E6C}" dt="2020-12-17T14:55:51.980" v="3434" actId="2696"/>
        <pc:sldMkLst>
          <pc:docMk/>
          <pc:sldMk cId="1640566740" sldId="277"/>
        </pc:sldMkLst>
        <pc:spChg chg="mod">
          <ac:chgData name="Mireilla Bikanga Ada" userId="b964f4d4-5927-4a33-a1eb-35030e652755" providerId="ADAL" clId="{D47D7ED7-D9FE-4EFB-9972-540673DC5E6C}" dt="2020-12-16T19:24:28.274" v="1772" actId="20577"/>
          <ac:spMkLst>
            <pc:docMk/>
            <pc:sldMk cId="1640566740" sldId="277"/>
            <ac:spMk id="2" creationId="{CA8EE2AF-48AC-4CEF-8673-538D4CE49DB6}"/>
          </ac:spMkLst>
        </pc:spChg>
      </pc:sldChg>
      <pc:sldChg chg="addSp delSp modSp new mod">
        <pc:chgData name="Mireilla Bikanga Ada" userId="b964f4d4-5927-4a33-a1eb-35030e652755" providerId="ADAL" clId="{D47D7ED7-D9FE-4EFB-9972-540673DC5E6C}" dt="2020-12-17T14:55:28.447" v="3432" actId="14100"/>
        <pc:sldMkLst>
          <pc:docMk/>
          <pc:sldMk cId="4229896627" sldId="278"/>
        </pc:sldMkLst>
        <pc:spChg chg="mod">
          <ac:chgData name="Mireilla Bikanga Ada" userId="b964f4d4-5927-4a33-a1eb-35030e652755" providerId="ADAL" clId="{D47D7ED7-D9FE-4EFB-9972-540673DC5E6C}" dt="2020-12-17T13:07:02.703" v="2996" actId="27636"/>
          <ac:spMkLst>
            <pc:docMk/>
            <pc:sldMk cId="4229896627" sldId="278"/>
            <ac:spMk id="2" creationId="{4A020EB8-5EC5-4C32-82E0-08F64BEED6D4}"/>
          </ac:spMkLst>
        </pc:spChg>
        <pc:spChg chg="mod">
          <ac:chgData name="Mireilla Bikanga Ada" userId="b964f4d4-5927-4a33-a1eb-35030e652755" providerId="ADAL" clId="{D47D7ED7-D9FE-4EFB-9972-540673DC5E6C}" dt="2020-12-17T14:55:13.546" v="3426" actId="27636"/>
          <ac:spMkLst>
            <pc:docMk/>
            <pc:sldMk cId="4229896627" sldId="278"/>
            <ac:spMk id="3" creationId="{C3AB174A-F812-4FAD-A7EA-5C2249BB45C6}"/>
          </ac:spMkLst>
        </pc:spChg>
        <pc:spChg chg="add mod">
          <ac:chgData name="Mireilla Bikanga Ada" userId="b964f4d4-5927-4a33-a1eb-35030e652755" providerId="ADAL" clId="{D47D7ED7-D9FE-4EFB-9972-540673DC5E6C}" dt="2020-12-17T14:55:08.280" v="3424" actId="1076"/>
          <ac:spMkLst>
            <pc:docMk/>
            <pc:sldMk cId="4229896627" sldId="278"/>
            <ac:spMk id="14" creationId="{96182FF2-9F8D-401E-92EF-A0C4261F2E16}"/>
          </ac:spMkLst>
        </pc:spChg>
        <pc:spChg chg="add mod">
          <ac:chgData name="Mireilla Bikanga Ada" userId="b964f4d4-5927-4a33-a1eb-35030e652755" providerId="ADAL" clId="{D47D7ED7-D9FE-4EFB-9972-540673DC5E6C}" dt="2020-12-17T14:55:08.280" v="3424" actId="1076"/>
          <ac:spMkLst>
            <pc:docMk/>
            <pc:sldMk cId="4229896627" sldId="278"/>
            <ac:spMk id="20" creationId="{3CE6BFB1-7C3D-40A0-8259-2FB82E68C023}"/>
          </ac:spMkLst>
        </pc:spChg>
        <pc:spChg chg="add del mod">
          <ac:chgData name="Mireilla Bikanga Ada" userId="b964f4d4-5927-4a33-a1eb-35030e652755" providerId="ADAL" clId="{D47D7ED7-D9FE-4EFB-9972-540673DC5E6C}" dt="2020-12-17T14:40:58.464" v="3411" actId="478"/>
          <ac:spMkLst>
            <pc:docMk/>
            <pc:sldMk cId="4229896627" sldId="278"/>
            <ac:spMk id="24" creationId="{19D1ACC3-5413-4C13-8F35-8E7358D00003}"/>
          </ac:spMkLst>
        </pc:spChg>
        <pc:picChg chg="add mod">
          <ac:chgData name="Mireilla Bikanga Ada" userId="b964f4d4-5927-4a33-a1eb-35030e652755" providerId="ADAL" clId="{D47D7ED7-D9FE-4EFB-9972-540673DC5E6C}" dt="2020-12-17T14:55:23.968" v="3430" actId="1076"/>
          <ac:picMkLst>
            <pc:docMk/>
            <pc:sldMk cId="4229896627" sldId="278"/>
            <ac:picMk id="5" creationId="{82BB52FC-A386-4455-9E63-AEDC83CE6243}"/>
          </ac:picMkLst>
        </pc:picChg>
        <pc:picChg chg="add mod">
          <ac:chgData name="Mireilla Bikanga Ada" userId="b964f4d4-5927-4a33-a1eb-35030e652755" providerId="ADAL" clId="{D47D7ED7-D9FE-4EFB-9972-540673DC5E6C}" dt="2020-12-17T14:55:08.280" v="3424" actId="1076"/>
          <ac:picMkLst>
            <pc:docMk/>
            <pc:sldMk cId="4229896627" sldId="278"/>
            <ac:picMk id="16" creationId="{84B6AEE0-6376-45F1-B31C-A505CBFAADA8}"/>
          </ac:picMkLst>
        </pc:picChg>
        <pc:picChg chg="add mod">
          <ac:chgData name="Mireilla Bikanga Ada" userId="b964f4d4-5927-4a33-a1eb-35030e652755" providerId="ADAL" clId="{D47D7ED7-D9FE-4EFB-9972-540673DC5E6C}" dt="2020-12-17T14:55:08.280" v="3424" actId="1076"/>
          <ac:picMkLst>
            <pc:docMk/>
            <pc:sldMk cId="4229896627" sldId="278"/>
            <ac:picMk id="18" creationId="{5D5E64CE-21C9-43CE-B983-D40CF2557BA8}"/>
          </ac:picMkLst>
        </pc:picChg>
        <pc:picChg chg="add del mod">
          <ac:chgData name="Mireilla Bikanga Ada" userId="b964f4d4-5927-4a33-a1eb-35030e652755" providerId="ADAL" clId="{D47D7ED7-D9FE-4EFB-9972-540673DC5E6C}" dt="2020-12-17T14:54:54.481" v="3422" actId="478"/>
          <ac:picMkLst>
            <pc:docMk/>
            <pc:sldMk cId="4229896627" sldId="278"/>
            <ac:picMk id="26" creationId="{A5BC8629-D442-46CD-AC17-553894EAF516}"/>
          </ac:picMkLst>
        </pc:picChg>
        <pc:picChg chg="add del mod">
          <ac:chgData name="Mireilla Bikanga Ada" userId="b964f4d4-5927-4a33-a1eb-35030e652755" providerId="ADAL" clId="{D47D7ED7-D9FE-4EFB-9972-540673DC5E6C}" dt="2020-12-17T14:54:52.970" v="3420" actId="478"/>
          <ac:picMkLst>
            <pc:docMk/>
            <pc:sldMk cId="4229896627" sldId="278"/>
            <ac:picMk id="28" creationId="{BD13A757-4EFA-4FA5-9D41-3D6C719ED861}"/>
          </ac:picMkLst>
        </pc:picChg>
        <pc:picChg chg="add del mod">
          <ac:chgData name="Mireilla Bikanga Ada" userId="b964f4d4-5927-4a33-a1eb-35030e652755" providerId="ADAL" clId="{D47D7ED7-D9FE-4EFB-9972-540673DC5E6C}" dt="2020-12-17T14:54:55.369" v="3423" actId="478"/>
          <ac:picMkLst>
            <pc:docMk/>
            <pc:sldMk cId="4229896627" sldId="278"/>
            <ac:picMk id="30" creationId="{2210BAB4-152D-458B-AA5D-1E0568DDB441}"/>
          </ac:picMkLst>
        </pc:picChg>
        <pc:cxnChg chg="add mod">
          <ac:chgData name="Mireilla Bikanga Ada" userId="b964f4d4-5927-4a33-a1eb-35030e652755" providerId="ADAL" clId="{D47D7ED7-D9FE-4EFB-9972-540673DC5E6C}" dt="2020-12-17T14:55:28.447" v="3432" actId="14100"/>
          <ac:cxnSpMkLst>
            <pc:docMk/>
            <pc:sldMk cId="4229896627" sldId="278"/>
            <ac:cxnSpMk id="7" creationId="{CC1778C7-7A02-48BB-8F13-2C25BCE91B37}"/>
          </ac:cxnSpMkLst>
        </pc:cxnChg>
        <pc:cxnChg chg="add mod">
          <ac:chgData name="Mireilla Bikanga Ada" userId="b964f4d4-5927-4a33-a1eb-35030e652755" providerId="ADAL" clId="{D47D7ED7-D9FE-4EFB-9972-540673DC5E6C}" dt="2020-12-17T14:55:08.280" v="3424" actId="1076"/>
          <ac:cxnSpMkLst>
            <pc:docMk/>
            <pc:sldMk cId="4229896627" sldId="278"/>
            <ac:cxnSpMk id="21" creationId="{1606CF7F-1464-4BD9-A0FF-5D588C28D2CD}"/>
          </ac:cxnSpMkLst>
        </pc:cxnChg>
        <pc:cxnChg chg="add mod">
          <ac:chgData name="Mireilla Bikanga Ada" userId="b964f4d4-5927-4a33-a1eb-35030e652755" providerId="ADAL" clId="{D47D7ED7-D9FE-4EFB-9972-540673DC5E6C}" dt="2020-12-17T14:55:08.280" v="3424" actId="1076"/>
          <ac:cxnSpMkLst>
            <pc:docMk/>
            <pc:sldMk cId="4229896627" sldId="278"/>
            <ac:cxnSpMk id="22" creationId="{EAB28D05-F926-4761-AF2C-760C10AC7013}"/>
          </ac:cxnSpMkLst>
        </pc:cxn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7A744B5-FBFA-42DA-A7AA-714A2FBED797}" type="datetimeFigureOut">
              <a:rPr lang="en-GB" smtClean="0"/>
              <a:t>09/10/2024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42575476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7A744B5-FBFA-42DA-A7AA-714A2FBED797}" type="datetimeFigureOut">
              <a:rPr lang="en-GB" smtClean="0"/>
              <a:t>09/10/2024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1351686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7A744B5-FBFA-42DA-A7AA-714A2FBED797}" type="datetimeFigureOut">
              <a:rPr lang="en-GB" smtClean="0"/>
              <a:t>09/10/2024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23697980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7A744B5-FBFA-42DA-A7AA-714A2FBED797}" type="datetimeFigureOut">
              <a:rPr lang="en-GB" smtClean="0"/>
              <a:t>09/10/2024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38100551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A744B5-FBFA-42DA-A7AA-714A2FBED797}" type="datetimeFigureOut">
              <a:rPr lang="en-GB" smtClean="0"/>
              <a:t>09/10/2024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19567374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7A744B5-FBFA-42DA-A7AA-714A2FBED797}" type="datetimeFigureOut">
              <a:rPr lang="en-GB" smtClean="0"/>
              <a:t>09/10/2024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24165775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7A744B5-FBFA-42DA-A7AA-714A2FBED797}" type="datetimeFigureOut">
              <a:rPr lang="en-GB" smtClean="0"/>
              <a:t>09/10/2024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23296595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7A744B5-FBFA-42DA-A7AA-714A2FBED797}" type="datetimeFigureOut">
              <a:rPr lang="en-GB" smtClean="0"/>
              <a:t>09/10/2024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3276269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A744B5-FBFA-42DA-A7AA-714A2FBED797}" type="datetimeFigureOut">
              <a:rPr lang="en-GB" smtClean="0"/>
              <a:t>09/10/2024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176927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A744B5-FBFA-42DA-A7AA-714A2FBED797}" type="datetimeFigureOut">
              <a:rPr lang="en-GB" smtClean="0"/>
              <a:t>09/10/2024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163363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A744B5-FBFA-42DA-A7AA-714A2FBED797}" type="datetimeFigureOut">
              <a:rPr lang="en-GB" smtClean="0"/>
              <a:t>09/10/2024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F59EFF0-BD63-4B2F-BC9E-CDF706AD20AF}" type="slidenum">
              <a:rPr lang="en-GB" smtClean="0"/>
              <a:t>‹#›</a:t>
            </a:fld>
            <a:endParaRPr lang="en-GB"/>
          </a:p>
        </p:txBody>
      </p:sp>
    </p:spTree>
    <p:extLst>
      <p:ext uri="{BB962C8B-B14F-4D97-AF65-F5344CB8AC3E}">
        <p14:creationId xmlns:p14="http://schemas.microsoft.com/office/powerpoint/2010/main" val="18975027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A744B5-FBFA-42DA-A7AA-714A2FBED797}" type="datetimeFigureOut">
              <a:rPr lang="en-GB" smtClean="0"/>
              <a:t>09/10/2024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F59EFF0-BD63-4B2F-BC9E-CDF706AD20AF}" type="slidenum">
              <a:rPr lang="en-GB" smtClean="0"/>
              <a:t>‹#›</a:t>
            </a:fld>
            <a:endParaRPr lang="en-GB"/>
          </a:p>
        </p:txBody>
      </p:sp>
    </p:spTree>
    <p:extLst>
      <p:ext uri="{BB962C8B-B14F-4D97-AF65-F5344CB8AC3E}">
        <p14:creationId xmlns:p14="http://schemas.microsoft.com/office/powerpoint/2010/main" val="9688847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8" Type="http://schemas.openxmlformats.org/officeDocument/2006/relationships/image" Target="../media/image32.png"/><Relationship Id="rId13" Type="http://schemas.openxmlformats.org/officeDocument/2006/relationships/image" Target="../media/image37.png"/><Relationship Id="rId3" Type="http://schemas.openxmlformats.org/officeDocument/2006/relationships/image" Target="../media/image27.png"/><Relationship Id="rId7" Type="http://schemas.openxmlformats.org/officeDocument/2006/relationships/image" Target="../media/image31.png"/><Relationship Id="rId12" Type="http://schemas.openxmlformats.org/officeDocument/2006/relationships/image" Target="../media/image36.pn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30.png"/><Relationship Id="rId11" Type="http://schemas.openxmlformats.org/officeDocument/2006/relationships/image" Target="../media/image35.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6.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 Id="rId9" Type="http://schemas.openxmlformats.org/officeDocument/2006/relationships/image" Target="../media/image45.png"/></Relationships>
</file>

<file path=ppt/slides/_rels/slide17.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image" Target="../media/image46.emf"/><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18.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4" Type="http://schemas.openxmlformats.org/officeDocument/2006/relationships/image" Target="../media/image55.png"/></Relationships>
</file>

<file path=ppt/slides/_rels/slide19.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dirty="0"/>
              <a:t>Numpy</a:t>
            </a:r>
          </a:p>
        </p:txBody>
      </p:sp>
      <p:sp>
        <p:nvSpPr>
          <p:cNvPr id="3" name="Subtitle 2"/>
          <p:cNvSpPr>
            <a:spLocks noGrp="1"/>
          </p:cNvSpPr>
          <p:nvPr>
            <p:ph type="subTitle" idx="1"/>
          </p:nvPr>
        </p:nvSpPr>
        <p:spPr/>
        <p:txBody>
          <a:bodyPr/>
          <a:lstStyle/>
          <a:p>
            <a:endParaRPr lang="en-GB"/>
          </a:p>
        </p:txBody>
      </p:sp>
    </p:spTree>
    <p:extLst>
      <p:ext uri="{BB962C8B-B14F-4D97-AF65-F5344CB8AC3E}">
        <p14:creationId xmlns:p14="http://schemas.microsoft.com/office/powerpoint/2010/main" val="12099165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1840" y="0"/>
            <a:ext cx="5328592" cy="404664"/>
          </a:xfrm>
        </p:spPr>
        <p:txBody>
          <a:bodyPr>
            <a:noAutofit/>
          </a:bodyPr>
          <a:lstStyle/>
          <a:p>
            <a:r>
              <a:rPr lang="en-GB" sz="2800" dirty="0"/>
              <a:t>Shape manipulation</a:t>
            </a:r>
          </a:p>
        </p:txBody>
      </p:sp>
      <p:sp>
        <p:nvSpPr>
          <p:cNvPr id="3" name="Content Placeholder 2"/>
          <p:cNvSpPr>
            <a:spLocks noGrp="1"/>
          </p:cNvSpPr>
          <p:nvPr>
            <p:ph idx="1"/>
          </p:nvPr>
        </p:nvSpPr>
        <p:spPr>
          <a:xfrm>
            <a:off x="251520" y="205527"/>
            <a:ext cx="3312368" cy="6336704"/>
          </a:xfrm>
        </p:spPr>
        <p:txBody>
          <a:bodyPr>
            <a:normAutofit fontScale="62500" lnSpcReduction="20000"/>
          </a:bodyPr>
          <a:lstStyle/>
          <a:p>
            <a:r>
              <a:rPr lang="en-GB" dirty="0"/>
              <a:t>It is possible to convert a one-dimensional array into a matrix using the </a:t>
            </a:r>
            <a:r>
              <a:rPr lang="en-GB" dirty="0">
                <a:latin typeface="Courier New" panose="02070309020205020404" pitchFamily="49" charset="0"/>
                <a:cs typeface="Courier New" panose="02070309020205020404" pitchFamily="49" charset="0"/>
              </a:rPr>
              <a:t>reshape() </a:t>
            </a:r>
            <a:r>
              <a:rPr lang="en-GB" dirty="0"/>
              <a:t>function.</a:t>
            </a:r>
          </a:p>
          <a:p>
            <a:pPr marL="0" indent="0">
              <a:buNone/>
            </a:pPr>
            <a:endParaRPr lang="en-GB" dirty="0"/>
          </a:p>
          <a:p>
            <a:r>
              <a:rPr lang="en-GB" dirty="0"/>
              <a:t>The </a:t>
            </a:r>
            <a:r>
              <a:rPr lang="en-GB" dirty="0">
                <a:latin typeface="Courier New" panose="02070309020205020404" pitchFamily="49" charset="0"/>
                <a:cs typeface="Courier New" panose="02070309020205020404" pitchFamily="49" charset="0"/>
              </a:rPr>
              <a:t>reshape() </a:t>
            </a:r>
            <a:r>
              <a:rPr lang="en-GB" dirty="0"/>
              <a:t>returns a new array and therefore create new objects.</a:t>
            </a:r>
          </a:p>
          <a:p>
            <a:pPr marL="0" indent="0">
              <a:buNone/>
            </a:pPr>
            <a:endParaRPr lang="en-GB" dirty="0"/>
          </a:p>
          <a:p>
            <a:r>
              <a:rPr lang="en-GB" dirty="0"/>
              <a:t>We want to modify the object by modifying the shape, we have to assign a tuple containing the new dimensions directly to its shape attributes.</a:t>
            </a:r>
          </a:p>
          <a:p>
            <a:endParaRPr lang="en-GB" dirty="0"/>
          </a:p>
          <a:p>
            <a:r>
              <a:rPr lang="en-GB" dirty="0"/>
              <a:t>The </a:t>
            </a:r>
            <a:r>
              <a:rPr lang="en-GB" dirty="0">
                <a:latin typeface="Courier New" panose="02070309020205020404" pitchFamily="49" charset="0"/>
                <a:cs typeface="Courier New" panose="02070309020205020404" pitchFamily="49" charset="0"/>
              </a:rPr>
              <a:t>ravel() </a:t>
            </a:r>
            <a:r>
              <a:rPr lang="en-GB" dirty="0"/>
              <a:t>function is used to convert a two-dimensional array into a one-dimensional array</a:t>
            </a:r>
          </a:p>
          <a:p>
            <a:r>
              <a:rPr lang="en-GB" dirty="0"/>
              <a:t>The </a:t>
            </a:r>
            <a:r>
              <a:rPr lang="en-GB" dirty="0">
                <a:latin typeface="Courier New" panose="02070309020205020404" pitchFamily="49" charset="0"/>
                <a:cs typeface="Courier New" panose="02070309020205020404" pitchFamily="49" charset="0"/>
              </a:rPr>
              <a:t>transpose() </a:t>
            </a:r>
            <a:r>
              <a:rPr lang="en-GB" dirty="0"/>
              <a:t>function is used to invert the columns with the rows</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99660" y="404664"/>
            <a:ext cx="4772675" cy="525658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11960" y="5661248"/>
            <a:ext cx="4464496" cy="1113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V="1">
            <a:off x="3419872" y="5949280"/>
            <a:ext cx="64807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13961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1856"/>
            <a:ext cx="8229600" cy="274042"/>
          </a:xfrm>
        </p:spPr>
        <p:txBody>
          <a:bodyPr>
            <a:normAutofit fontScale="90000"/>
          </a:bodyPr>
          <a:lstStyle/>
          <a:p>
            <a:r>
              <a:rPr lang="en-GB" dirty="0"/>
              <a:t>Array Manipulation: Joining</a:t>
            </a:r>
          </a:p>
        </p:txBody>
      </p:sp>
      <p:sp>
        <p:nvSpPr>
          <p:cNvPr id="3" name="Content Placeholder 2"/>
          <p:cNvSpPr>
            <a:spLocks noGrp="1"/>
          </p:cNvSpPr>
          <p:nvPr>
            <p:ph idx="1"/>
          </p:nvPr>
        </p:nvSpPr>
        <p:spPr>
          <a:xfrm>
            <a:off x="0" y="548680"/>
            <a:ext cx="3851920" cy="6120680"/>
          </a:xfrm>
        </p:spPr>
        <p:txBody>
          <a:bodyPr>
            <a:normAutofit fontScale="62500" lnSpcReduction="20000"/>
          </a:bodyPr>
          <a:lstStyle/>
          <a:p>
            <a:r>
              <a:rPr lang="en-GB" dirty="0"/>
              <a:t>You can merge multiple arrays to form a new one that contains all of the arrays. This concept is known as </a:t>
            </a:r>
            <a:r>
              <a:rPr lang="en-GB" dirty="0">
                <a:latin typeface="Courier New" panose="02070309020205020404" pitchFamily="49" charset="0"/>
                <a:cs typeface="Courier New" panose="02070309020205020404" pitchFamily="49" charset="0"/>
              </a:rPr>
              <a:t>stacking</a:t>
            </a:r>
            <a:r>
              <a:rPr lang="en-GB" dirty="0"/>
              <a:t> in Numpy.</a:t>
            </a:r>
          </a:p>
          <a:p>
            <a:r>
              <a:rPr lang="en-GB" dirty="0"/>
              <a:t>The </a:t>
            </a:r>
            <a:r>
              <a:rPr lang="en-GB" dirty="0" err="1">
                <a:latin typeface="Courier New" panose="02070309020205020404" pitchFamily="49" charset="0"/>
                <a:cs typeface="Courier New" panose="02070309020205020404" pitchFamily="49" charset="0"/>
              </a:rPr>
              <a:t>vstack</a:t>
            </a:r>
            <a:r>
              <a:rPr lang="en-GB" dirty="0">
                <a:latin typeface="Courier New" panose="02070309020205020404" pitchFamily="49" charset="0"/>
                <a:cs typeface="Courier New" panose="02070309020205020404" pitchFamily="49" charset="0"/>
              </a:rPr>
              <a:t>() </a:t>
            </a:r>
            <a:r>
              <a:rPr lang="en-GB" dirty="0"/>
              <a:t>function (vertical stacking) combines the second array as new rows of the first array</a:t>
            </a:r>
          </a:p>
          <a:p>
            <a:r>
              <a:rPr lang="en-GB" dirty="0"/>
              <a:t>For the </a:t>
            </a:r>
            <a:r>
              <a:rPr lang="en-GB" dirty="0" err="1">
                <a:latin typeface="Courier New" panose="02070309020205020404" pitchFamily="49" charset="0"/>
                <a:cs typeface="Courier New" panose="02070309020205020404" pitchFamily="49" charset="0"/>
              </a:rPr>
              <a:t>hstack</a:t>
            </a:r>
            <a:r>
              <a:rPr lang="en-GB" dirty="0">
                <a:latin typeface="Courier New" panose="02070309020205020404" pitchFamily="49" charset="0"/>
                <a:cs typeface="Courier New" panose="02070309020205020404" pitchFamily="49" charset="0"/>
              </a:rPr>
              <a:t>() </a:t>
            </a:r>
            <a:r>
              <a:rPr lang="en-GB" dirty="0"/>
              <a:t>function (horizontal stacking), the second array is added to the column of the first array.</a:t>
            </a:r>
          </a:p>
          <a:p>
            <a:r>
              <a:rPr lang="en-GB" dirty="0">
                <a:cs typeface="Courier New" panose="02070309020205020404" pitchFamily="49" charset="0"/>
              </a:rPr>
              <a:t>The</a:t>
            </a:r>
            <a:r>
              <a:rPr lang="en-GB" dirty="0">
                <a:latin typeface="Courier New" panose="02070309020205020404" pitchFamily="49" charset="0"/>
                <a:cs typeface="Courier New" panose="02070309020205020404" pitchFamily="49" charset="0"/>
              </a:rPr>
              <a:t> </a:t>
            </a:r>
            <a:r>
              <a:rPr lang="en-GB" dirty="0" err="1">
                <a:latin typeface="Courier New" panose="02070309020205020404" pitchFamily="49" charset="0"/>
                <a:cs typeface="Courier New" panose="02070309020205020404" pitchFamily="49" charset="0"/>
              </a:rPr>
              <a:t>column_stack</a:t>
            </a:r>
            <a:r>
              <a:rPr lang="en-GB" dirty="0">
                <a:latin typeface="Courier New" panose="02070309020205020404" pitchFamily="49" charset="0"/>
                <a:cs typeface="Courier New" panose="02070309020205020404" pitchFamily="49" charset="0"/>
              </a:rPr>
              <a:t>() </a:t>
            </a:r>
            <a:r>
              <a:rPr lang="en-GB" dirty="0"/>
              <a:t>function and </a:t>
            </a:r>
            <a:r>
              <a:rPr lang="en-GB" dirty="0">
                <a:latin typeface="Courier New" panose="02070309020205020404" pitchFamily="49" charset="0"/>
                <a:cs typeface="Courier New" panose="02070309020205020404" pitchFamily="49" charset="0"/>
              </a:rPr>
              <a:t>row_stack() </a:t>
            </a:r>
            <a:r>
              <a:rPr lang="en-GB" dirty="0"/>
              <a:t>function can also be used for stacking however, these are generally used for one-dimensional arrays which are stacked as column or rows in order to form a new two dimensional array</a:t>
            </a:r>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4008" y="514350"/>
            <a:ext cx="3000375" cy="63436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flipV="1">
            <a:off x="3347864" y="1196752"/>
            <a:ext cx="1224136" cy="8640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563888" y="2996952"/>
            <a:ext cx="936104"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131840" y="4005064"/>
            <a:ext cx="100811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52551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836712"/>
            <a:ext cx="3168352" cy="4525963"/>
          </a:xfrm>
        </p:spPr>
        <p:txBody>
          <a:bodyPr>
            <a:normAutofit fontScale="92500" lnSpcReduction="10000"/>
          </a:bodyPr>
          <a:lstStyle/>
          <a:p>
            <a:r>
              <a:rPr lang="en-GB" dirty="0"/>
              <a:t>In Numpy, we have the </a:t>
            </a:r>
            <a:r>
              <a:rPr lang="en-GB" dirty="0" err="1">
                <a:latin typeface="Courier New" panose="02070309020205020404" pitchFamily="49" charset="0"/>
                <a:cs typeface="Courier New" panose="02070309020205020404" pitchFamily="49" charset="0"/>
              </a:rPr>
              <a:t>hsplit</a:t>
            </a:r>
            <a:r>
              <a:rPr lang="en-GB" dirty="0">
                <a:latin typeface="Courier New" panose="02070309020205020404" pitchFamily="49" charset="0"/>
                <a:cs typeface="Courier New" panose="02070309020205020404" pitchFamily="49" charset="0"/>
              </a:rPr>
              <a:t>() </a:t>
            </a:r>
            <a:r>
              <a:rPr lang="en-GB" dirty="0"/>
              <a:t>function to divide the array horizontally.</a:t>
            </a:r>
          </a:p>
          <a:p>
            <a:pPr marL="0" indent="0">
              <a:buNone/>
            </a:pPr>
            <a:r>
              <a:rPr lang="en-GB" dirty="0"/>
              <a:t> </a:t>
            </a:r>
          </a:p>
          <a:p>
            <a:r>
              <a:rPr lang="en-GB" dirty="0"/>
              <a:t>The </a:t>
            </a:r>
            <a:r>
              <a:rPr lang="en-GB" dirty="0" err="1">
                <a:latin typeface="Courier New" panose="02070309020205020404" pitchFamily="49" charset="0"/>
                <a:cs typeface="Courier New" panose="02070309020205020404" pitchFamily="49" charset="0"/>
              </a:rPr>
              <a:t>vsplit</a:t>
            </a:r>
            <a:r>
              <a:rPr lang="en-GB" dirty="0">
                <a:latin typeface="Courier New" panose="02070309020205020404" pitchFamily="49" charset="0"/>
                <a:cs typeface="Courier New" panose="02070309020205020404" pitchFamily="49" charset="0"/>
              </a:rPr>
              <a:t>() </a:t>
            </a:r>
            <a:r>
              <a:rPr lang="en-GB" dirty="0"/>
              <a:t>function to split it vertically</a:t>
            </a:r>
          </a:p>
        </p:txBody>
      </p:sp>
      <p:sp>
        <p:nvSpPr>
          <p:cNvPr id="4" name="Title 1"/>
          <p:cNvSpPr>
            <a:spLocks noGrp="1"/>
          </p:cNvSpPr>
          <p:nvPr>
            <p:ph type="title"/>
          </p:nvPr>
        </p:nvSpPr>
        <p:spPr>
          <a:xfrm>
            <a:off x="467544" y="0"/>
            <a:ext cx="8229600" cy="332656"/>
          </a:xfrm>
        </p:spPr>
        <p:txBody>
          <a:bodyPr>
            <a:normAutofit fontScale="90000"/>
          </a:bodyPr>
          <a:lstStyle/>
          <a:p>
            <a:r>
              <a:rPr lang="en-GB" dirty="0"/>
              <a:t>Array Manipulation – Splitting Arrays</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79912" y="548679"/>
            <a:ext cx="2933700" cy="62218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7164288" y="1124744"/>
            <a:ext cx="1872208" cy="307777"/>
          </a:xfrm>
          <a:prstGeom prst="rect">
            <a:avLst/>
          </a:prstGeom>
          <a:noFill/>
          <a:ln>
            <a:solidFill>
              <a:srgbClr val="FF0000"/>
            </a:solidFill>
            <a:prstDash val="lgDash"/>
          </a:ln>
        </p:spPr>
        <p:txBody>
          <a:bodyPr wrap="square" rtlCol="0">
            <a:spAutoFit/>
          </a:bodyPr>
          <a:lstStyle/>
          <a:p>
            <a:r>
              <a:rPr lang="en-GB" sz="1400" dirty="0">
                <a:latin typeface="Courier New" panose="02070309020205020404" pitchFamily="49" charset="0"/>
                <a:cs typeface="Courier New" panose="02070309020205020404" pitchFamily="49" charset="0"/>
              </a:rPr>
              <a:t>4x4 matrix A</a:t>
            </a:r>
          </a:p>
        </p:txBody>
      </p:sp>
      <p:sp>
        <p:nvSpPr>
          <p:cNvPr id="7" name="TextBox 6"/>
          <p:cNvSpPr txBox="1"/>
          <p:nvPr/>
        </p:nvSpPr>
        <p:spPr>
          <a:xfrm>
            <a:off x="7020272" y="1988840"/>
            <a:ext cx="2016224" cy="1815882"/>
          </a:xfrm>
          <a:prstGeom prst="rect">
            <a:avLst/>
          </a:prstGeom>
          <a:noFill/>
          <a:ln>
            <a:solidFill>
              <a:srgbClr val="FF0000"/>
            </a:solidFill>
            <a:prstDash val="lgDash"/>
          </a:ln>
        </p:spPr>
        <p:txBody>
          <a:bodyPr wrap="square" rtlCol="0">
            <a:spAutoFit/>
          </a:bodyPr>
          <a:lstStyle/>
          <a:p>
            <a:r>
              <a:rPr lang="en-GB" sz="1400" dirty="0">
                <a:latin typeface="Courier New" panose="02070309020205020404" pitchFamily="49" charset="0"/>
                <a:cs typeface="Courier New" panose="02070309020205020404" pitchFamily="49" charset="0"/>
              </a:rPr>
              <a:t>Matrix A is split horizontally into two 2x4 (2 columns by 4 rows) matrices, B and C. </a:t>
            </a:r>
            <a:r>
              <a:rPr lang="en-GB" sz="1400" dirty="0">
                <a:solidFill>
                  <a:srgbClr val="FF0000"/>
                </a:solidFill>
                <a:latin typeface="Courier New" panose="02070309020205020404" pitchFamily="49" charset="0"/>
                <a:cs typeface="Courier New" panose="02070309020205020404" pitchFamily="49" charset="0"/>
              </a:rPr>
              <a:t>2x4</a:t>
            </a:r>
            <a:r>
              <a:rPr lang="en-GB" sz="1400" dirty="0">
                <a:latin typeface="Courier New" panose="02070309020205020404" pitchFamily="49" charset="0"/>
                <a:cs typeface="Courier New" panose="02070309020205020404" pitchFamily="49" charset="0"/>
              </a:rPr>
              <a:t> means 2 columns by 4 rows. </a:t>
            </a:r>
          </a:p>
        </p:txBody>
      </p:sp>
      <p:sp>
        <p:nvSpPr>
          <p:cNvPr id="9" name="TextBox 8"/>
          <p:cNvSpPr txBox="1"/>
          <p:nvPr/>
        </p:nvSpPr>
        <p:spPr>
          <a:xfrm>
            <a:off x="7020272" y="4581128"/>
            <a:ext cx="2016224" cy="1384995"/>
          </a:xfrm>
          <a:prstGeom prst="rect">
            <a:avLst/>
          </a:prstGeom>
          <a:noFill/>
          <a:ln>
            <a:solidFill>
              <a:srgbClr val="FF0000"/>
            </a:solidFill>
            <a:prstDash val="lgDash"/>
          </a:ln>
        </p:spPr>
        <p:txBody>
          <a:bodyPr wrap="square" rtlCol="0">
            <a:spAutoFit/>
          </a:bodyPr>
          <a:lstStyle/>
          <a:p>
            <a:r>
              <a:rPr lang="en-GB" sz="1400" dirty="0">
                <a:latin typeface="Courier New" panose="02070309020205020404" pitchFamily="49" charset="0"/>
                <a:cs typeface="Courier New" panose="02070309020205020404" pitchFamily="49" charset="0"/>
              </a:rPr>
              <a:t>Matrix A is split vertically into two 4x2 matrices, B and C. </a:t>
            </a:r>
            <a:r>
              <a:rPr lang="en-GB" sz="1400" dirty="0">
                <a:solidFill>
                  <a:srgbClr val="FF0000"/>
                </a:solidFill>
                <a:latin typeface="Courier New" panose="02070309020205020404" pitchFamily="49" charset="0"/>
                <a:cs typeface="Courier New" panose="02070309020205020404" pitchFamily="49" charset="0"/>
              </a:rPr>
              <a:t>4x2</a:t>
            </a:r>
            <a:r>
              <a:rPr lang="en-GB" sz="1400" dirty="0">
                <a:latin typeface="Courier New" panose="02070309020205020404" pitchFamily="49" charset="0"/>
                <a:cs typeface="Courier New" panose="02070309020205020404" pitchFamily="49" charset="0"/>
              </a:rPr>
              <a:t> means (4 columns by 2 rows) </a:t>
            </a:r>
          </a:p>
        </p:txBody>
      </p:sp>
    </p:spTree>
    <p:extLst>
      <p:ext uri="{BB962C8B-B14F-4D97-AF65-F5344CB8AC3E}">
        <p14:creationId xmlns:p14="http://schemas.microsoft.com/office/powerpoint/2010/main" val="2212759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7504" y="764704"/>
            <a:ext cx="5760640" cy="3960440"/>
          </a:xfrm>
        </p:spPr>
        <p:txBody>
          <a:bodyPr>
            <a:normAutofit fontScale="62500" lnSpcReduction="20000"/>
          </a:bodyPr>
          <a:lstStyle/>
          <a:p>
            <a:r>
              <a:rPr lang="en-GB" dirty="0"/>
              <a:t>The </a:t>
            </a:r>
            <a:r>
              <a:rPr lang="en-GB" dirty="0">
                <a:solidFill>
                  <a:srgbClr val="FF0000"/>
                </a:solidFill>
                <a:latin typeface="Courier New" panose="02070309020205020404" pitchFamily="49" charset="0"/>
                <a:cs typeface="Courier New" panose="02070309020205020404" pitchFamily="49" charset="0"/>
              </a:rPr>
              <a:t>split() </a:t>
            </a:r>
            <a:r>
              <a:rPr lang="en-GB" dirty="0"/>
              <a:t>function allows us to split the array into </a:t>
            </a:r>
            <a:r>
              <a:rPr lang="en-GB" dirty="0" err="1"/>
              <a:t>nonsymmetrical</a:t>
            </a:r>
            <a:r>
              <a:rPr lang="en-GB" dirty="0"/>
              <a:t> parts.</a:t>
            </a:r>
          </a:p>
          <a:p>
            <a:r>
              <a:rPr lang="en-GB" dirty="0"/>
              <a:t>Passing the array as an argument, you have to also specify the indexes of the part to be divided.</a:t>
            </a:r>
          </a:p>
          <a:p>
            <a:r>
              <a:rPr lang="en-GB" dirty="0"/>
              <a:t>The option </a:t>
            </a:r>
            <a:r>
              <a:rPr lang="en-GB" dirty="0">
                <a:solidFill>
                  <a:srgbClr val="FF0000"/>
                </a:solidFill>
                <a:latin typeface="Courier New" panose="02070309020205020404" pitchFamily="49" charset="0"/>
                <a:cs typeface="Courier New" panose="02070309020205020404" pitchFamily="49" charset="0"/>
              </a:rPr>
              <a:t>axis =1 </a:t>
            </a:r>
            <a:r>
              <a:rPr lang="en-GB" dirty="0"/>
              <a:t>means the indexes will be the columns and the option </a:t>
            </a:r>
            <a:r>
              <a:rPr lang="en-GB" dirty="0">
                <a:solidFill>
                  <a:srgbClr val="FF0000"/>
                </a:solidFill>
                <a:latin typeface="Courier New" panose="02070309020205020404" pitchFamily="49" charset="0"/>
                <a:cs typeface="Courier New" panose="02070309020205020404" pitchFamily="49" charset="0"/>
              </a:rPr>
              <a:t>axis = 0 </a:t>
            </a:r>
            <a:r>
              <a:rPr lang="en-GB" dirty="0"/>
              <a:t>means they will be the row indexes.</a:t>
            </a:r>
          </a:p>
          <a:p>
            <a:endParaRPr lang="en-GB" dirty="0"/>
          </a:p>
          <a:p>
            <a:r>
              <a:rPr lang="en-GB" dirty="0"/>
              <a:t>E.g. If we want to divide the matrix into three parts, </a:t>
            </a:r>
            <a:r>
              <a:rPr lang="en-GB"/>
              <a:t>the first part </a:t>
            </a:r>
            <a:r>
              <a:rPr lang="en-GB" dirty="0"/>
              <a:t>will include the first column, the second part will include the second and third column and the third part will include the last column</a:t>
            </a:r>
          </a:p>
        </p:txBody>
      </p:sp>
      <p:sp>
        <p:nvSpPr>
          <p:cNvPr id="4" name="Title 1"/>
          <p:cNvSpPr>
            <a:spLocks noGrp="1"/>
          </p:cNvSpPr>
          <p:nvPr>
            <p:ph type="title"/>
          </p:nvPr>
        </p:nvSpPr>
        <p:spPr>
          <a:xfrm>
            <a:off x="457200" y="0"/>
            <a:ext cx="8229600" cy="332656"/>
          </a:xfrm>
        </p:spPr>
        <p:txBody>
          <a:bodyPr>
            <a:normAutofit fontScale="90000"/>
          </a:bodyPr>
          <a:lstStyle/>
          <a:p>
            <a:r>
              <a:rPr lang="en-GB" dirty="0"/>
              <a:t>Array Manipulation – Splitting Arrays</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40104" y="476672"/>
            <a:ext cx="3303896" cy="57606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8" y="4221088"/>
            <a:ext cx="3371850" cy="26369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577509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6DCF5-FB65-4E93-BA5B-1EABEC514C31}"/>
              </a:ext>
            </a:extLst>
          </p:cNvPr>
          <p:cNvSpPr>
            <a:spLocks noGrp="1"/>
          </p:cNvSpPr>
          <p:nvPr>
            <p:ph type="title"/>
          </p:nvPr>
        </p:nvSpPr>
        <p:spPr>
          <a:xfrm>
            <a:off x="457200" y="32812"/>
            <a:ext cx="8229600" cy="346050"/>
          </a:xfrm>
        </p:spPr>
        <p:txBody>
          <a:bodyPr>
            <a:normAutofit fontScale="90000"/>
          </a:bodyPr>
          <a:lstStyle/>
          <a:p>
            <a:r>
              <a:rPr lang="en-GB" dirty="0"/>
              <a:t>Array Indexing</a:t>
            </a:r>
          </a:p>
        </p:txBody>
      </p:sp>
      <p:sp>
        <p:nvSpPr>
          <p:cNvPr id="3" name="Content Placeholder 2">
            <a:extLst>
              <a:ext uri="{FF2B5EF4-FFF2-40B4-BE49-F238E27FC236}">
                <a16:creationId xmlns:a16="http://schemas.microsoft.com/office/drawing/2014/main" id="{E62710CA-3E98-4A66-8010-AE1190E5CA53}"/>
              </a:ext>
            </a:extLst>
          </p:cNvPr>
          <p:cNvSpPr>
            <a:spLocks noGrp="1"/>
          </p:cNvSpPr>
          <p:nvPr>
            <p:ph sz="half" idx="1"/>
          </p:nvPr>
        </p:nvSpPr>
        <p:spPr>
          <a:xfrm>
            <a:off x="276454" y="2252922"/>
            <a:ext cx="4038600" cy="1320094"/>
          </a:xfrm>
          <a:ln>
            <a:solidFill>
              <a:schemeClr val="accent1"/>
            </a:solidFill>
            <a:prstDash val="lgDashDot"/>
          </a:ln>
        </p:spPr>
        <p:txBody>
          <a:bodyPr>
            <a:normAutofit fontScale="85000" lnSpcReduction="10000"/>
          </a:bodyPr>
          <a:lstStyle/>
          <a:p>
            <a:pPr marL="0" indent="0">
              <a:buNone/>
            </a:pPr>
            <a:r>
              <a:rPr lang="en-GB" sz="1600" dirty="0">
                <a:latin typeface="Courier New" panose="02070309020205020404" pitchFamily="49" charset="0"/>
                <a:cs typeface="Courier New" panose="02070309020205020404" pitchFamily="49" charset="0"/>
              </a:rPr>
              <a:t>You can also use negative index with </a:t>
            </a:r>
            <a:r>
              <a:rPr lang="en-GB" sz="1600" dirty="0" err="1">
                <a:latin typeface="Courier New" panose="02070309020205020404" pitchFamily="49" charset="0"/>
                <a:cs typeface="Courier New" panose="02070309020205020404" pitchFamily="49" charset="0"/>
              </a:rPr>
              <a:t>numpy</a:t>
            </a:r>
            <a:r>
              <a:rPr lang="en-GB" sz="1600" dirty="0">
                <a:latin typeface="Courier New" panose="02070309020205020404" pitchFamily="49" charset="0"/>
                <a:cs typeface="Courier New" panose="02070309020205020404" pitchFamily="49" charset="0"/>
              </a:rPr>
              <a:t>. Negative indexes cause the final element to move gradually toward the first element. In this case the first element is the one with the more negative value.</a:t>
            </a:r>
          </a:p>
          <a:p>
            <a:endParaRPr lang="en-GB" sz="1600" dirty="0"/>
          </a:p>
        </p:txBody>
      </p:sp>
      <p:pic>
        <p:nvPicPr>
          <p:cNvPr id="6" name="Picture 5">
            <a:extLst>
              <a:ext uri="{FF2B5EF4-FFF2-40B4-BE49-F238E27FC236}">
                <a16:creationId xmlns:a16="http://schemas.microsoft.com/office/drawing/2014/main" id="{58100F2E-7963-4372-9552-DE3AD1165763}"/>
              </a:ext>
            </a:extLst>
          </p:cNvPr>
          <p:cNvPicPr>
            <a:picLocks noChangeAspect="1"/>
          </p:cNvPicPr>
          <p:nvPr/>
        </p:nvPicPr>
        <p:blipFill>
          <a:blip r:embed="rId2"/>
          <a:stretch>
            <a:fillRect/>
          </a:stretch>
        </p:blipFill>
        <p:spPr>
          <a:xfrm>
            <a:off x="4811271" y="714950"/>
            <a:ext cx="1838325" cy="866775"/>
          </a:xfrm>
          <a:prstGeom prst="rect">
            <a:avLst/>
          </a:prstGeom>
        </p:spPr>
      </p:pic>
      <p:pic>
        <p:nvPicPr>
          <p:cNvPr id="8" name="Picture 7">
            <a:extLst>
              <a:ext uri="{FF2B5EF4-FFF2-40B4-BE49-F238E27FC236}">
                <a16:creationId xmlns:a16="http://schemas.microsoft.com/office/drawing/2014/main" id="{B5036BCA-1270-49E5-92BE-0F0D61AB91B3}"/>
              </a:ext>
            </a:extLst>
          </p:cNvPr>
          <p:cNvPicPr>
            <a:picLocks noChangeAspect="1"/>
          </p:cNvPicPr>
          <p:nvPr/>
        </p:nvPicPr>
        <p:blipFill>
          <a:blip r:embed="rId3"/>
          <a:stretch>
            <a:fillRect/>
          </a:stretch>
        </p:blipFill>
        <p:spPr>
          <a:xfrm>
            <a:off x="6858000" y="768303"/>
            <a:ext cx="1828800" cy="485775"/>
          </a:xfrm>
          <a:prstGeom prst="rect">
            <a:avLst/>
          </a:prstGeom>
        </p:spPr>
      </p:pic>
      <p:pic>
        <p:nvPicPr>
          <p:cNvPr id="12" name="Picture 11">
            <a:extLst>
              <a:ext uri="{FF2B5EF4-FFF2-40B4-BE49-F238E27FC236}">
                <a16:creationId xmlns:a16="http://schemas.microsoft.com/office/drawing/2014/main" id="{8E6F65FB-E702-41E0-9A75-8960BF48901B}"/>
              </a:ext>
            </a:extLst>
          </p:cNvPr>
          <p:cNvPicPr>
            <a:picLocks noChangeAspect="1"/>
          </p:cNvPicPr>
          <p:nvPr/>
        </p:nvPicPr>
        <p:blipFill>
          <a:blip r:embed="rId4"/>
          <a:stretch>
            <a:fillRect/>
          </a:stretch>
        </p:blipFill>
        <p:spPr>
          <a:xfrm>
            <a:off x="6516216" y="3775488"/>
            <a:ext cx="2627784" cy="1001922"/>
          </a:xfrm>
          <a:prstGeom prst="rect">
            <a:avLst/>
          </a:prstGeom>
        </p:spPr>
      </p:pic>
      <p:pic>
        <p:nvPicPr>
          <p:cNvPr id="14" name="Picture 13">
            <a:extLst>
              <a:ext uri="{FF2B5EF4-FFF2-40B4-BE49-F238E27FC236}">
                <a16:creationId xmlns:a16="http://schemas.microsoft.com/office/drawing/2014/main" id="{1BEE1271-2364-443C-88A8-DBC0BF7C7B71}"/>
              </a:ext>
            </a:extLst>
          </p:cNvPr>
          <p:cNvPicPr>
            <a:picLocks noChangeAspect="1"/>
          </p:cNvPicPr>
          <p:nvPr/>
        </p:nvPicPr>
        <p:blipFill>
          <a:blip r:embed="rId5"/>
          <a:stretch>
            <a:fillRect/>
          </a:stretch>
        </p:blipFill>
        <p:spPr>
          <a:xfrm>
            <a:off x="4401696" y="3866874"/>
            <a:ext cx="2247900" cy="409575"/>
          </a:xfrm>
          <a:prstGeom prst="rect">
            <a:avLst/>
          </a:prstGeom>
        </p:spPr>
      </p:pic>
      <p:pic>
        <p:nvPicPr>
          <p:cNvPr id="16" name="Picture 15">
            <a:extLst>
              <a:ext uri="{FF2B5EF4-FFF2-40B4-BE49-F238E27FC236}">
                <a16:creationId xmlns:a16="http://schemas.microsoft.com/office/drawing/2014/main" id="{DD4C3D51-E10C-4E3F-954E-C060214EB038}"/>
              </a:ext>
            </a:extLst>
          </p:cNvPr>
          <p:cNvPicPr>
            <a:picLocks noChangeAspect="1"/>
          </p:cNvPicPr>
          <p:nvPr/>
        </p:nvPicPr>
        <p:blipFill>
          <a:blip r:embed="rId6"/>
          <a:stretch>
            <a:fillRect/>
          </a:stretch>
        </p:blipFill>
        <p:spPr>
          <a:xfrm>
            <a:off x="4503018" y="4352397"/>
            <a:ext cx="1581150" cy="333375"/>
          </a:xfrm>
          <a:prstGeom prst="rect">
            <a:avLst/>
          </a:prstGeom>
        </p:spPr>
      </p:pic>
      <p:sp>
        <p:nvSpPr>
          <p:cNvPr id="17" name="Content Placeholder 2">
            <a:extLst>
              <a:ext uri="{FF2B5EF4-FFF2-40B4-BE49-F238E27FC236}">
                <a16:creationId xmlns:a16="http://schemas.microsoft.com/office/drawing/2014/main" id="{80BCABD8-5495-4626-8341-DE45D7E909F7}"/>
              </a:ext>
            </a:extLst>
          </p:cNvPr>
          <p:cNvSpPr txBox="1">
            <a:spLocks/>
          </p:cNvSpPr>
          <p:nvPr/>
        </p:nvSpPr>
        <p:spPr>
          <a:xfrm>
            <a:off x="260262" y="714951"/>
            <a:ext cx="4038600" cy="1201882"/>
          </a:xfrm>
          <a:prstGeom prst="rect">
            <a:avLst/>
          </a:prstGeom>
          <a:ln>
            <a:solidFill>
              <a:schemeClr val="accent1"/>
            </a:solidFill>
            <a:prstDash val="dash"/>
          </a:ln>
        </p:spPr>
        <p:txBody>
          <a:bodyPr vert="horz" lIns="91440" tIns="45720" rIns="91440" bIns="45720" rtlCol="0">
            <a:normAutofit fontScale="92500" lnSpcReduction="100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Courier New" panose="02070309020205020404" pitchFamily="49" charset="0"/>
                <a:cs typeface="Courier New" panose="02070309020205020404" pitchFamily="49" charset="0"/>
              </a:rPr>
              <a:t>Uses square brackets (</a:t>
            </a:r>
            <a:r>
              <a:rPr lang="en-GB" sz="1600" b="1" dirty="0">
                <a:solidFill>
                  <a:srgbClr val="7030A0"/>
                </a:solidFill>
                <a:latin typeface="Courier New" panose="02070309020205020404" pitchFamily="49" charset="0"/>
                <a:cs typeface="Courier New" panose="02070309020205020404" pitchFamily="49" charset="0"/>
              </a:rPr>
              <a:t>[</a:t>
            </a:r>
            <a:r>
              <a:rPr lang="en-GB" sz="1600" dirty="0">
                <a:solidFill>
                  <a:srgbClr val="7030A0"/>
                </a:solidFill>
                <a:latin typeface="Courier New" panose="02070309020205020404" pitchFamily="49" charset="0"/>
                <a:cs typeface="Courier New" panose="02070309020205020404" pitchFamily="49" charset="0"/>
              </a:rPr>
              <a:t> </a:t>
            </a:r>
            <a:r>
              <a:rPr lang="en-GB" sz="1600" b="1" dirty="0">
                <a:solidFill>
                  <a:srgbClr val="7030A0"/>
                </a:solidFill>
                <a:latin typeface="Courier New" panose="02070309020205020404" pitchFamily="49" charset="0"/>
                <a:cs typeface="Courier New" panose="02070309020205020404" pitchFamily="49" charset="0"/>
              </a:rPr>
              <a:t>]</a:t>
            </a:r>
            <a:r>
              <a:rPr lang="en-GB" sz="1600" dirty="0">
                <a:latin typeface="Courier New" panose="02070309020205020404" pitchFamily="49" charset="0"/>
                <a:cs typeface="Courier New" panose="02070309020205020404" pitchFamily="49" charset="0"/>
              </a:rPr>
              <a:t>) to index the element of the array.</a:t>
            </a:r>
          </a:p>
          <a:p>
            <a:pPr marL="0" indent="0">
              <a:buNone/>
            </a:pPr>
            <a:r>
              <a:rPr lang="en-GB" sz="1600" dirty="0">
                <a:latin typeface="Courier New" panose="02070309020205020404" pitchFamily="49" charset="0"/>
                <a:cs typeface="Courier New" panose="02070309020205020404" pitchFamily="49" charset="0"/>
              </a:rPr>
              <a:t>Index allows you to extract a value, select items or assign a new value.</a:t>
            </a:r>
          </a:p>
          <a:p>
            <a:endParaRPr lang="en-GB" sz="1600" dirty="0">
              <a:latin typeface="Courier New" panose="02070309020205020404" pitchFamily="49" charset="0"/>
              <a:cs typeface="Courier New" panose="02070309020205020404" pitchFamily="49" charset="0"/>
            </a:endParaRPr>
          </a:p>
          <a:p>
            <a:endParaRPr lang="en-GB" sz="1600" dirty="0"/>
          </a:p>
        </p:txBody>
      </p:sp>
      <p:sp>
        <p:nvSpPr>
          <p:cNvPr id="18" name="Content Placeholder 2">
            <a:extLst>
              <a:ext uri="{FF2B5EF4-FFF2-40B4-BE49-F238E27FC236}">
                <a16:creationId xmlns:a16="http://schemas.microsoft.com/office/drawing/2014/main" id="{E431362B-B71A-42E0-9E5B-4E2BB4475F28}"/>
              </a:ext>
            </a:extLst>
          </p:cNvPr>
          <p:cNvSpPr txBox="1">
            <a:spLocks/>
          </p:cNvSpPr>
          <p:nvPr/>
        </p:nvSpPr>
        <p:spPr>
          <a:xfrm>
            <a:off x="306726" y="3775489"/>
            <a:ext cx="4038600" cy="1001921"/>
          </a:xfrm>
          <a:custGeom>
            <a:avLst/>
            <a:gdLst>
              <a:gd name="connsiteX0" fmla="*/ 0 w 4038600"/>
              <a:gd name="connsiteY0" fmla="*/ 0 h 1001921"/>
              <a:gd name="connsiteX1" fmla="*/ 496171 w 4038600"/>
              <a:gd name="connsiteY1" fmla="*/ 0 h 1001921"/>
              <a:gd name="connsiteX2" fmla="*/ 1113500 w 4038600"/>
              <a:gd name="connsiteY2" fmla="*/ 0 h 1001921"/>
              <a:gd name="connsiteX3" fmla="*/ 1650057 w 4038600"/>
              <a:gd name="connsiteY3" fmla="*/ 0 h 1001921"/>
              <a:gd name="connsiteX4" fmla="*/ 2146227 w 4038600"/>
              <a:gd name="connsiteY4" fmla="*/ 0 h 1001921"/>
              <a:gd name="connsiteX5" fmla="*/ 2763556 w 4038600"/>
              <a:gd name="connsiteY5" fmla="*/ 0 h 1001921"/>
              <a:gd name="connsiteX6" fmla="*/ 3340499 w 4038600"/>
              <a:gd name="connsiteY6" fmla="*/ 0 h 1001921"/>
              <a:gd name="connsiteX7" fmla="*/ 4038600 w 4038600"/>
              <a:gd name="connsiteY7" fmla="*/ 0 h 1001921"/>
              <a:gd name="connsiteX8" fmla="*/ 4038600 w 4038600"/>
              <a:gd name="connsiteY8" fmla="*/ 520999 h 1001921"/>
              <a:gd name="connsiteX9" fmla="*/ 4038600 w 4038600"/>
              <a:gd name="connsiteY9" fmla="*/ 1001921 h 1001921"/>
              <a:gd name="connsiteX10" fmla="*/ 3542429 w 4038600"/>
              <a:gd name="connsiteY10" fmla="*/ 1001921 h 1001921"/>
              <a:gd name="connsiteX11" fmla="*/ 3086644 w 4038600"/>
              <a:gd name="connsiteY11" fmla="*/ 1001921 h 1001921"/>
              <a:gd name="connsiteX12" fmla="*/ 2469315 w 4038600"/>
              <a:gd name="connsiteY12" fmla="*/ 1001921 h 1001921"/>
              <a:gd name="connsiteX13" fmla="*/ 1973145 w 4038600"/>
              <a:gd name="connsiteY13" fmla="*/ 1001921 h 1001921"/>
              <a:gd name="connsiteX14" fmla="*/ 1355816 w 4038600"/>
              <a:gd name="connsiteY14" fmla="*/ 1001921 h 1001921"/>
              <a:gd name="connsiteX15" fmla="*/ 698101 w 4038600"/>
              <a:gd name="connsiteY15" fmla="*/ 1001921 h 1001921"/>
              <a:gd name="connsiteX16" fmla="*/ 0 w 4038600"/>
              <a:gd name="connsiteY16" fmla="*/ 1001921 h 1001921"/>
              <a:gd name="connsiteX17" fmla="*/ 0 w 4038600"/>
              <a:gd name="connsiteY17" fmla="*/ 480922 h 1001921"/>
              <a:gd name="connsiteX18" fmla="*/ 0 w 4038600"/>
              <a:gd name="connsiteY18" fmla="*/ 0 h 1001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4038600" h="1001921" fill="none" extrusionOk="0">
                <a:moveTo>
                  <a:pt x="0" y="0"/>
                </a:moveTo>
                <a:cubicBezTo>
                  <a:pt x="187757" y="-3719"/>
                  <a:pt x="270437" y="31391"/>
                  <a:pt x="496171" y="0"/>
                </a:cubicBezTo>
                <a:cubicBezTo>
                  <a:pt x="721905" y="-31391"/>
                  <a:pt x="847852" y="62278"/>
                  <a:pt x="1113500" y="0"/>
                </a:cubicBezTo>
                <a:cubicBezTo>
                  <a:pt x="1379148" y="-62278"/>
                  <a:pt x="1467188" y="38237"/>
                  <a:pt x="1650057" y="0"/>
                </a:cubicBezTo>
                <a:cubicBezTo>
                  <a:pt x="1832926" y="-38237"/>
                  <a:pt x="1969935" y="20207"/>
                  <a:pt x="2146227" y="0"/>
                </a:cubicBezTo>
                <a:cubicBezTo>
                  <a:pt x="2322519" y="-20207"/>
                  <a:pt x="2604932" y="58031"/>
                  <a:pt x="2763556" y="0"/>
                </a:cubicBezTo>
                <a:cubicBezTo>
                  <a:pt x="2922180" y="-58031"/>
                  <a:pt x="3169830" y="54836"/>
                  <a:pt x="3340499" y="0"/>
                </a:cubicBezTo>
                <a:cubicBezTo>
                  <a:pt x="3511168" y="-54836"/>
                  <a:pt x="3878547" y="72529"/>
                  <a:pt x="4038600" y="0"/>
                </a:cubicBezTo>
                <a:cubicBezTo>
                  <a:pt x="4045946" y="117313"/>
                  <a:pt x="4033093" y="377392"/>
                  <a:pt x="4038600" y="520999"/>
                </a:cubicBezTo>
                <a:cubicBezTo>
                  <a:pt x="4044107" y="664606"/>
                  <a:pt x="4019346" y="779495"/>
                  <a:pt x="4038600" y="1001921"/>
                </a:cubicBezTo>
                <a:cubicBezTo>
                  <a:pt x="3886531" y="1018744"/>
                  <a:pt x="3662730" y="974634"/>
                  <a:pt x="3542429" y="1001921"/>
                </a:cubicBezTo>
                <a:cubicBezTo>
                  <a:pt x="3422128" y="1029208"/>
                  <a:pt x="3225446" y="960459"/>
                  <a:pt x="3086644" y="1001921"/>
                </a:cubicBezTo>
                <a:cubicBezTo>
                  <a:pt x="2947842" y="1043383"/>
                  <a:pt x="2736755" y="934982"/>
                  <a:pt x="2469315" y="1001921"/>
                </a:cubicBezTo>
                <a:cubicBezTo>
                  <a:pt x="2201875" y="1068860"/>
                  <a:pt x="2171167" y="981841"/>
                  <a:pt x="1973145" y="1001921"/>
                </a:cubicBezTo>
                <a:cubicBezTo>
                  <a:pt x="1775123" y="1022001"/>
                  <a:pt x="1644233" y="930550"/>
                  <a:pt x="1355816" y="1001921"/>
                </a:cubicBezTo>
                <a:cubicBezTo>
                  <a:pt x="1067399" y="1073292"/>
                  <a:pt x="946717" y="968330"/>
                  <a:pt x="698101" y="1001921"/>
                </a:cubicBezTo>
                <a:cubicBezTo>
                  <a:pt x="449486" y="1035512"/>
                  <a:pt x="344212" y="939009"/>
                  <a:pt x="0" y="1001921"/>
                </a:cubicBezTo>
                <a:cubicBezTo>
                  <a:pt x="-3357" y="811456"/>
                  <a:pt x="14366" y="604116"/>
                  <a:pt x="0" y="480922"/>
                </a:cubicBezTo>
                <a:cubicBezTo>
                  <a:pt x="-14366" y="357728"/>
                  <a:pt x="10799" y="177793"/>
                  <a:pt x="0" y="0"/>
                </a:cubicBezTo>
                <a:close/>
              </a:path>
              <a:path w="4038600" h="1001921" stroke="0" extrusionOk="0">
                <a:moveTo>
                  <a:pt x="0" y="0"/>
                </a:moveTo>
                <a:cubicBezTo>
                  <a:pt x="192213" y="-32141"/>
                  <a:pt x="401981" y="34981"/>
                  <a:pt x="536557" y="0"/>
                </a:cubicBezTo>
                <a:cubicBezTo>
                  <a:pt x="671133" y="-34981"/>
                  <a:pt x="900001" y="52815"/>
                  <a:pt x="992342" y="0"/>
                </a:cubicBezTo>
                <a:cubicBezTo>
                  <a:pt x="1084684" y="-52815"/>
                  <a:pt x="1460266" y="46060"/>
                  <a:pt x="1650057" y="0"/>
                </a:cubicBezTo>
                <a:cubicBezTo>
                  <a:pt x="1839848" y="-46060"/>
                  <a:pt x="1929528" y="1617"/>
                  <a:pt x="2186613" y="0"/>
                </a:cubicBezTo>
                <a:cubicBezTo>
                  <a:pt x="2443698" y="-1617"/>
                  <a:pt x="2489817" y="54659"/>
                  <a:pt x="2723170" y="0"/>
                </a:cubicBezTo>
                <a:cubicBezTo>
                  <a:pt x="2956523" y="-54659"/>
                  <a:pt x="3135341" y="39417"/>
                  <a:pt x="3380885" y="0"/>
                </a:cubicBezTo>
                <a:cubicBezTo>
                  <a:pt x="3626429" y="-39417"/>
                  <a:pt x="3773067" y="32095"/>
                  <a:pt x="4038600" y="0"/>
                </a:cubicBezTo>
                <a:cubicBezTo>
                  <a:pt x="4084737" y="122875"/>
                  <a:pt x="4036370" y="270165"/>
                  <a:pt x="4038600" y="520999"/>
                </a:cubicBezTo>
                <a:cubicBezTo>
                  <a:pt x="4040830" y="771833"/>
                  <a:pt x="4031948" y="801113"/>
                  <a:pt x="4038600" y="1001921"/>
                </a:cubicBezTo>
                <a:cubicBezTo>
                  <a:pt x="3854577" y="1033529"/>
                  <a:pt x="3739265" y="988386"/>
                  <a:pt x="3542429" y="1001921"/>
                </a:cubicBezTo>
                <a:cubicBezTo>
                  <a:pt x="3345593" y="1015456"/>
                  <a:pt x="3134182" y="996604"/>
                  <a:pt x="2965486" y="1001921"/>
                </a:cubicBezTo>
                <a:cubicBezTo>
                  <a:pt x="2796790" y="1007238"/>
                  <a:pt x="2660643" y="941898"/>
                  <a:pt x="2428929" y="1001921"/>
                </a:cubicBezTo>
                <a:cubicBezTo>
                  <a:pt x="2197215" y="1061944"/>
                  <a:pt x="2080036" y="929879"/>
                  <a:pt x="1771215" y="1001921"/>
                </a:cubicBezTo>
                <a:cubicBezTo>
                  <a:pt x="1462394" y="1073963"/>
                  <a:pt x="1245765" y="927801"/>
                  <a:pt x="1113500" y="1001921"/>
                </a:cubicBezTo>
                <a:cubicBezTo>
                  <a:pt x="981236" y="1076041"/>
                  <a:pt x="759948" y="992942"/>
                  <a:pt x="617329" y="1001921"/>
                </a:cubicBezTo>
                <a:cubicBezTo>
                  <a:pt x="474710" y="1010900"/>
                  <a:pt x="228503" y="972097"/>
                  <a:pt x="0" y="1001921"/>
                </a:cubicBezTo>
                <a:cubicBezTo>
                  <a:pt x="-45782" y="856516"/>
                  <a:pt x="53645" y="637434"/>
                  <a:pt x="0" y="480922"/>
                </a:cubicBezTo>
                <a:cubicBezTo>
                  <a:pt x="-53645" y="324410"/>
                  <a:pt x="15431" y="161541"/>
                  <a:pt x="0" y="0"/>
                </a:cubicBezTo>
                <a:close/>
              </a:path>
            </a:pathLst>
          </a:custGeom>
          <a:ln>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rmAutofit/>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Courier New" panose="02070309020205020404" pitchFamily="49" charset="0"/>
                <a:cs typeface="Courier New" panose="02070309020205020404" pitchFamily="49" charset="0"/>
              </a:rPr>
              <a:t>To select many items at the same time, pass the array of indexes in square brackets</a:t>
            </a:r>
          </a:p>
        </p:txBody>
      </p:sp>
      <p:pic>
        <p:nvPicPr>
          <p:cNvPr id="20" name="Picture 19">
            <a:extLst>
              <a:ext uri="{FF2B5EF4-FFF2-40B4-BE49-F238E27FC236}">
                <a16:creationId xmlns:a16="http://schemas.microsoft.com/office/drawing/2014/main" id="{A1C11745-0E7B-4E42-907D-E4746023AB19}"/>
              </a:ext>
            </a:extLst>
          </p:cNvPr>
          <p:cNvPicPr>
            <a:picLocks noChangeAspect="1"/>
          </p:cNvPicPr>
          <p:nvPr/>
        </p:nvPicPr>
        <p:blipFill>
          <a:blip r:embed="rId7"/>
          <a:stretch>
            <a:fillRect/>
          </a:stretch>
        </p:blipFill>
        <p:spPr>
          <a:xfrm>
            <a:off x="4572000" y="1747059"/>
            <a:ext cx="4391025" cy="1819275"/>
          </a:xfrm>
          <a:prstGeom prst="rect">
            <a:avLst/>
          </a:prstGeom>
        </p:spPr>
      </p:pic>
      <p:sp>
        <p:nvSpPr>
          <p:cNvPr id="21" name="Content Placeholder 2">
            <a:extLst>
              <a:ext uri="{FF2B5EF4-FFF2-40B4-BE49-F238E27FC236}">
                <a16:creationId xmlns:a16="http://schemas.microsoft.com/office/drawing/2014/main" id="{5184E214-3D58-40D2-A61A-6D2100A4CCDA}"/>
              </a:ext>
            </a:extLst>
          </p:cNvPr>
          <p:cNvSpPr txBox="1">
            <a:spLocks/>
          </p:cNvSpPr>
          <p:nvPr/>
        </p:nvSpPr>
        <p:spPr>
          <a:xfrm>
            <a:off x="285359" y="5313460"/>
            <a:ext cx="3649389" cy="1154757"/>
          </a:xfrm>
          <a:custGeom>
            <a:avLst/>
            <a:gdLst>
              <a:gd name="connsiteX0" fmla="*/ 0 w 3649389"/>
              <a:gd name="connsiteY0" fmla="*/ 0 h 1154757"/>
              <a:gd name="connsiteX1" fmla="*/ 448354 w 3649389"/>
              <a:gd name="connsiteY1" fmla="*/ 0 h 1154757"/>
              <a:gd name="connsiteX2" fmla="*/ 1006189 w 3649389"/>
              <a:gd name="connsiteY2" fmla="*/ 0 h 1154757"/>
              <a:gd name="connsiteX3" fmla="*/ 1491036 w 3649389"/>
              <a:gd name="connsiteY3" fmla="*/ 0 h 1154757"/>
              <a:gd name="connsiteX4" fmla="*/ 1939390 w 3649389"/>
              <a:gd name="connsiteY4" fmla="*/ 0 h 1154757"/>
              <a:gd name="connsiteX5" fmla="*/ 2497225 w 3649389"/>
              <a:gd name="connsiteY5" fmla="*/ 0 h 1154757"/>
              <a:gd name="connsiteX6" fmla="*/ 3018566 w 3649389"/>
              <a:gd name="connsiteY6" fmla="*/ 0 h 1154757"/>
              <a:gd name="connsiteX7" fmla="*/ 3649389 w 3649389"/>
              <a:gd name="connsiteY7" fmla="*/ 0 h 1154757"/>
              <a:gd name="connsiteX8" fmla="*/ 3649389 w 3649389"/>
              <a:gd name="connsiteY8" fmla="*/ 600474 h 1154757"/>
              <a:gd name="connsiteX9" fmla="*/ 3649389 w 3649389"/>
              <a:gd name="connsiteY9" fmla="*/ 1154757 h 1154757"/>
              <a:gd name="connsiteX10" fmla="*/ 3201035 w 3649389"/>
              <a:gd name="connsiteY10" fmla="*/ 1154757 h 1154757"/>
              <a:gd name="connsiteX11" fmla="*/ 2789176 w 3649389"/>
              <a:gd name="connsiteY11" fmla="*/ 1154757 h 1154757"/>
              <a:gd name="connsiteX12" fmla="*/ 2231341 w 3649389"/>
              <a:gd name="connsiteY12" fmla="*/ 1154757 h 1154757"/>
              <a:gd name="connsiteX13" fmla="*/ 1782987 w 3649389"/>
              <a:gd name="connsiteY13" fmla="*/ 1154757 h 1154757"/>
              <a:gd name="connsiteX14" fmla="*/ 1225152 w 3649389"/>
              <a:gd name="connsiteY14" fmla="*/ 1154757 h 1154757"/>
              <a:gd name="connsiteX15" fmla="*/ 630823 w 3649389"/>
              <a:gd name="connsiteY15" fmla="*/ 1154757 h 1154757"/>
              <a:gd name="connsiteX16" fmla="*/ 0 w 3649389"/>
              <a:gd name="connsiteY16" fmla="*/ 1154757 h 1154757"/>
              <a:gd name="connsiteX17" fmla="*/ 0 w 3649389"/>
              <a:gd name="connsiteY17" fmla="*/ 554283 h 1154757"/>
              <a:gd name="connsiteX18" fmla="*/ 0 w 3649389"/>
              <a:gd name="connsiteY18" fmla="*/ 0 h 1154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649389" h="1154757" fill="none" extrusionOk="0">
                <a:moveTo>
                  <a:pt x="0" y="0"/>
                </a:moveTo>
                <a:cubicBezTo>
                  <a:pt x="197630" y="-22224"/>
                  <a:pt x="268445" y="23342"/>
                  <a:pt x="448354" y="0"/>
                </a:cubicBezTo>
                <a:cubicBezTo>
                  <a:pt x="628263" y="-23342"/>
                  <a:pt x="742038" y="31030"/>
                  <a:pt x="1006189" y="0"/>
                </a:cubicBezTo>
                <a:cubicBezTo>
                  <a:pt x="1270340" y="-31030"/>
                  <a:pt x="1279845" y="9334"/>
                  <a:pt x="1491036" y="0"/>
                </a:cubicBezTo>
                <a:cubicBezTo>
                  <a:pt x="1702227" y="-9334"/>
                  <a:pt x="1718636" y="44421"/>
                  <a:pt x="1939390" y="0"/>
                </a:cubicBezTo>
                <a:cubicBezTo>
                  <a:pt x="2160144" y="-44421"/>
                  <a:pt x="2348767" y="11237"/>
                  <a:pt x="2497225" y="0"/>
                </a:cubicBezTo>
                <a:cubicBezTo>
                  <a:pt x="2645684" y="-11237"/>
                  <a:pt x="2870484" y="2109"/>
                  <a:pt x="3018566" y="0"/>
                </a:cubicBezTo>
                <a:cubicBezTo>
                  <a:pt x="3166648" y="-2109"/>
                  <a:pt x="3436996" y="25200"/>
                  <a:pt x="3649389" y="0"/>
                </a:cubicBezTo>
                <a:cubicBezTo>
                  <a:pt x="3711597" y="183355"/>
                  <a:pt x="3631585" y="324163"/>
                  <a:pt x="3649389" y="600474"/>
                </a:cubicBezTo>
                <a:cubicBezTo>
                  <a:pt x="3667193" y="876785"/>
                  <a:pt x="3596973" y="942550"/>
                  <a:pt x="3649389" y="1154757"/>
                </a:cubicBezTo>
                <a:cubicBezTo>
                  <a:pt x="3553514" y="1189629"/>
                  <a:pt x="3361920" y="1128162"/>
                  <a:pt x="3201035" y="1154757"/>
                </a:cubicBezTo>
                <a:cubicBezTo>
                  <a:pt x="3040150" y="1181352"/>
                  <a:pt x="2887149" y="1135488"/>
                  <a:pt x="2789176" y="1154757"/>
                </a:cubicBezTo>
                <a:cubicBezTo>
                  <a:pt x="2691203" y="1174026"/>
                  <a:pt x="2362910" y="1105782"/>
                  <a:pt x="2231341" y="1154757"/>
                </a:cubicBezTo>
                <a:cubicBezTo>
                  <a:pt x="2099772" y="1203732"/>
                  <a:pt x="1992691" y="1141280"/>
                  <a:pt x="1782987" y="1154757"/>
                </a:cubicBezTo>
                <a:cubicBezTo>
                  <a:pt x="1573283" y="1168234"/>
                  <a:pt x="1466546" y="1094638"/>
                  <a:pt x="1225152" y="1154757"/>
                </a:cubicBezTo>
                <a:cubicBezTo>
                  <a:pt x="983759" y="1214876"/>
                  <a:pt x="921305" y="1120220"/>
                  <a:pt x="630823" y="1154757"/>
                </a:cubicBezTo>
                <a:cubicBezTo>
                  <a:pt x="340341" y="1189294"/>
                  <a:pt x="187605" y="1100403"/>
                  <a:pt x="0" y="1154757"/>
                </a:cubicBezTo>
                <a:cubicBezTo>
                  <a:pt x="-3271" y="998783"/>
                  <a:pt x="62502" y="812684"/>
                  <a:pt x="0" y="554283"/>
                </a:cubicBezTo>
                <a:cubicBezTo>
                  <a:pt x="-62502" y="295882"/>
                  <a:pt x="15684" y="254624"/>
                  <a:pt x="0" y="0"/>
                </a:cubicBezTo>
                <a:close/>
              </a:path>
              <a:path w="3649389" h="1154757" stroke="0" extrusionOk="0">
                <a:moveTo>
                  <a:pt x="0" y="0"/>
                </a:moveTo>
                <a:cubicBezTo>
                  <a:pt x="131767" y="-49920"/>
                  <a:pt x="254993" y="1674"/>
                  <a:pt x="484847" y="0"/>
                </a:cubicBezTo>
                <a:cubicBezTo>
                  <a:pt x="714701" y="-1674"/>
                  <a:pt x="758425" y="30312"/>
                  <a:pt x="896707" y="0"/>
                </a:cubicBezTo>
                <a:cubicBezTo>
                  <a:pt x="1034989" y="-30312"/>
                  <a:pt x="1206347" y="10534"/>
                  <a:pt x="1491036" y="0"/>
                </a:cubicBezTo>
                <a:cubicBezTo>
                  <a:pt x="1775725" y="-10534"/>
                  <a:pt x="1774624" y="42573"/>
                  <a:pt x="1975883" y="0"/>
                </a:cubicBezTo>
                <a:cubicBezTo>
                  <a:pt x="2177142" y="-42573"/>
                  <a:pt x="2353464" y="37825"/>
                  <a:pt x="2460731" y="0"/>
                </a:cubicBezTo>
                <a:cubicBezTo>
                  <a:pt x="2567998" y="-37825"/>
                  <a:pt x="2929154" y="33176"/>
                  <a:pt x="3055060" y="0"/>
                </a:cubicBezTo>
                <a:cubicBezTo>
                  <a:pt x="3180966" y="-33176"/>
                  <a:pt x="3409359" y="56540"/>
                  <a:pt x="3649389" y="0"/>
                </a:cubicBezTo>
                <a:cubicBezTo>
                  <a:pt x="3696622" y="122555"/>
                  <a:pt x="3646302" y="407807"/>
                  <a:pt x="3649389" y="600474"/>
                </a:cubicBezTo>
                <a:cubicBezTo>
                  <a:pt x="3652476" y="793141"/>
                  <a:pt x="3626186" y="906050"/>
                  <a:pt x="3649389" y="1154757"/>
                </a:cubicBezTo>
                <a:cubicBezTo>
                  <a:pt x="3427557" y="1155942"/>
                  <a:pt x="3337500" y="1119517"/>
                  <a:pt x="3201035" y="1154757"/>
                </a:cubicBezTo>
                <a:cubicBezTo>
                  <a:pt x="3064570" y="1189997"/>
                  <a:pt x="2936904" y="1105149"/>
                  <a:pt x="2679694" y="1154757"/>
                </a:cubicBezTo>
                <a:cubicBezTo>
                  <a:pt x="2422484" y="1204365"/>
                  <a:pt x="2295646" y="1131932"/>
                  <a:pt x="2194847" y="1154757"/>
                </a:cubicBezTo>
                <a:cubicBezTo>
                  <a:pt x="2094048" y="1177582"/>
                  <a:pt x="1779084" y="1128989"/>
                  <a:pt x="1600518" y="1154757"/>
                </a:cubicBezTo>
                <a:cubicBezTo>
                  <a:pt x="1421952" y="1180525"/>
                  <a:pt x="1186698" y="1126689"/>
                  <a:pt x="1006189" y="1154757"/>
                </a:cubicBezTo>
                <a:cubicBezTo>
                  <a:pt x="825680" y="1182825"/>
                  <a:pt x="718098" y="1137415"/>
                  <a:pt x="557835" y="1154757"/>
                </a:cubicBezTo>
                <a:cubicBezTo>
                  <a:pt x="397572" y="1172099"/>
                  <a:pt x="273616" y="1149371"/>
                  <a:pt x="0" y="1154757"/>
                </a:cubicBezTo>
                <a:cubicBezTo>
                  <a:pt x="-4705" y="863781"/>
                  <a:pt x="52178" y="679463"/>
                  <a:pt x="0" y="554283"/>
                </a:cubicBezTo>
                <a:cubicBezTo>
                  <a:pt x="-52178" y="429103"/>
                  <a:pt x="65281" y="212830"/>
                  <a:pt x="0" y="0"/>
                </a:cubicBezTo>
                <a:close/>
              </a:path>
            </a:pathLst>
          </a:custGeom>
          <a:ln>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600" dirty="0">
                <a:latin typeface="Courier New" panose="02070309020205020404" pitchFamily="49" charset="0"/>
                <a:cs typeface="Courier New" panose="02070309020205020404" pitchFamily="49" charset="0"/>
              </a:rPr>
              <a:t>In this bidimensional matrix, we extract the element of the third column in the second row by inserting the pair [1, 2].</a:t>
            </a:r>
          </a:p>
        </p:txBody>
      </p:sp>
      <p:pic>
        <p:nvPicPr>
          <p:cNvPr id="29" name="Picture 28">
            <a:extLst>
              <a:ext uri="{FF2B5EF4-FFF2-40B4-BE49-F238E27FC236}">
                <a16:creationId xmlns:a16="http://schemas.microsoft.com/office/drawing/2014/main" id="{A8D2FEE9-A962-47A5-BCFD-210761B70C2B}"/>
              </a:ext>
            </a:extLst>
          </p:cNvPr>
          <p:cNvPicPr>
            <a:picLocks noChangeAspect="1"/>
          </p:cNvPicPr>
          <p:nvPr/>
        </p:nvPicPr>
        <p:blipFill>
          <a:blip r:embed="rId8"/>
          <a:stretch>
            <a:fillRect/>
          </a:stretch>
        </p:blipFill>
        <p:spPr>
          <a:xfrm>
            <a:off x="4211960" y="5229200"/>
            <a:ext cx="3744416" cy="1154757"/>
          </a:xfrm>
          <a:prstGeom prst="rect">
            <a:avLst/>
          </a:prstGeom>
        </p:spPr>
      </p:pic>
    </p:spTree>
    <p:extLst>
      <p:ext uri="{BB962C8B-B14F-4D97-AF65-F5344CB8AC3E}">
        <p14:creationId xmlns:p14="http://schemas.microsoft.com/office/powerpoint/2010/main" val="15776716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D814B-D256-4171-AB27-4709B227B901}"/>
              </a:ext>
            </a:extLst>
          </p:cNvPr>
          <p:cNvSpPr>
            <a:spLocks noGrp="1"/>
          </p:cNvSpPr>
          <p:nvPr>
            <p:ph type="title"/>
          </p:nvPr>
        </p:nvSpPr>
        <p:spPr>
          <a:xfrm>
            <a:off x="457200" y="43594"/>
            <a:ext cx="8229600" cy="323850"/>
          </a:xfrm>
        </p:spPr>
        <p:txBody>
          <a:bodyPr>
            <a:normAutofit fontScale="90000"/>
          </a:bodyPr>
          <a:lstStyle/>
          <a:p>
            <a:r>
              <a:rPr lang="en-GB" dirty="0"/>
              <a:t>Array slicing</a:t>
            </a:r>
          </a:p>
        </p:txBody>
      </p:sp>
      <p:sp>
        <p:nvSpPr>
          <p:cNvPr id="3" name="Content Placeholder 2">
            <a:extLst>
              <a:ext uri="{FF2B5EF4-FFF2-40B4-BE49-F238E27FC236}">
                <a16:creationId xmlns:a16="http://schemas.microsoft.com/office/drawing/2014/main" id="{1F5E7CA5-B3BB-4E19-8973-BB6518AFB68C}"/>
              </a:ext>
            </a:extLst>
          </p:cNvPr>
          <p:cNvSpPr>
            <a:spLocks noGrp="1"/>
          </p:cNvSpPr>
          <p:nvPr>
            <p:ph sz="half" idx="1"/>
          </p:nvPr>
        </p:nvSpPr>
        <p:spPr>
          <a:xfrm>
            <a:off x="133885" y="903039"/>
            <a:ext cx="2386608" cy="2675229"/>
          </a:xfrm>
          <a:ln>
            <a:solidFill>
              <a:schemeClr val="tx2"/>
            </a:solidFill>
            <a:prstDash val="dashDot"/>
          </a:ln>
        </p:spPr>
        <p:txBody>
          <a:bodyPr>
            <a:normAutofit fontScale="92500" lnSpcReduction="10000"/>
          </a:bodyPr>
          <a:lstStyle/>
          <a:p>
            <a:pPr marL="0" indent="0">
              <a:buNone/>
            </a:pPr>
            <a:r>
              <a:rPr lang="en-GB" sz="1600" dirty="0">
                <a:latin typeface="Courier New" panose="02070309020205020404" pitchFamily="49" charset="0"/>
                <a:cs typeface="Courier New" panose="02070309020205020404" pitchFamily="49" charset="0"/>
              </a:rPr>
              <a:t>In </a:t>
            </a:r>
            <a:r>
              <a:rPr lang="en-GB" sz="1600" dirty="0" err="1">
                <a:latin typeface="Courier New" panose="02070309020205020404" pitchFamily="49" charset="0"/>
                <a:cs typeface="Courier New" panose="02070309020205020404" pitchFamily="49" charset="0"/>
              </a:rPr>
              <a:t>numpy</a:t>
            </a:r>
            <a:r>
              <a:rPr lang="en-GB" sz="1600" dirty="0">
                <a:latin typeface="Courier New" panose="02070309020205020404" pitchFamily="49" charset="0"/>
                <a:cs typeface="Courier New" panose="02070309020205020404" pitchFamily="49" charset="0"/>
              </a:rPr>
              <a:t>, we can create new arrays by slicing an existing array.</a:t>
            </a:r>
          </a:p>
          <a:p>
            <a:pPr marL="0" indent="0">
              <a:buNone/>
            </a:pPr>
            <a:endParaRPr lang="en-GB" sz="1600" dirty="0">
              <a:latin typeface="Courier New" panose="02070309020205020404" pitchFamily="49" charset="0"/>
              <a:cs typeface="Courier New" panose="02070309020205020404" pitchFamily="49" charset="0"/>
            </a:endParaRPr>
          </a:p>
          <a:p>
            <a:pPr marL="0" indent="0">
              <a:buNone/>
            </a:pPr>
            <a:r>
              <a:rPr lang="en-GB" sz="1600" dirty="0">
                <a:latin typeface="Courier New" panose="02070309020205020404" pitchFamily="49" charset="0"/>
                <a:cs typeface="Courier New" panose="02070309020205020404" pitchFamily="49" charset="0"/>
              </a:rPr>
              <a:t>We must use the slice syntax which is a sequence of numbers separated by colons (:) within square brackets.</a:t>
            </a:r>
          </a:p>
        </p:txBody>
      </p:sp>
      <p:pic>
        <p:nvPicPr>
          <p:cNvPr id="8" name="Picture 7">
            <a:extLst>
              <a:ext uri="{FF2B5EF4-FFF2-40B4-BE49-F238E27FC236}">
                <a16:creationId xmlns:a16="http://schemas.microsoft.com/office/drawing/2014/main" id="{89035A9C-F310-4AF5-853E-A671395DF820}"/>
              </a:ext>
            </a:extLst>
          </p:cNvPr>
          <p:cNvPicPr>
            <a:picLocks noChangeAspect="1"/>
          </p:cNvPicPr>
          <p:nvPr/>
        </p:nvPicPr>
        <p:blipFill>
          <a:blip r:embed="rId2"/>
          <a:stretch>
            <a:fillRect/>
          </a:stretch>
        </p:blipFill>
        <p:spPr>
          <a:xfrm>
            <a:off x="2665562" y="844556"/>
            <a:ext cx="3314700" cy="5478785"/>
          </a:xfrm>
          <a:prstGeom prst="rect">
            <a:avLst/>
          </a:prstGeom>
        </p:spPr>
      </p:pic>
      <p:pic>
        <p:nvPicPr>
          <p:cNvPr id="10" name="Picture 9">
            <a:extLst>
              <a:ext uri="{FF2B5EF4-FFF2-40B4-BE49-F238E27FC236}">
                <a16:creationId xmlns:a16="http://schemas.microsoft.com/office/drawing/2014/main" id="{1DB84EA1-9961-4D9A-88DB-CB182421E530}"/>
              </a:ext>
            </a:extLst>
          </p:cNvPr>
          <p:cNvPicPr>
            <a:picLocks noChangeAspect="1"/>
          </p:cNvPicPr>
          <p:nvPr/>
        </p:nvPicPr>
        <p:blipFill>
          <a:blip r:embed="rId3"/>
          <a:stretch>
            <a:fillRect/>
          </a:stretch>
        </p:blipFill>
        <p:spPr>
          <a:xfrm>
            <a:off x="4916661" y="1265008"/>
            <a:ext cx="1685925" cy="323850"/>
          </a:xfrm>
          <a:prstGeom prst="rect">
            <a:avLst/>
          </a:prstGeom>
        </p:spPr>
      </p:pic>
      <p:pic>
        <p:nvPicPr>
          <p:cNvPr id="12" name="Picture 11">
            <a:extLst>
              <a:ext uri="{FF2B5EF4-FFF2-40B4-BE49-F238E27FC236}">
                <a16:creationId xmlns:a16="http://schemas.microsoft.com/office/drawing/2014/main" id="{64225B39-E0F2-4FBB-A39E-CF123B712B3C}"/>
              </a:ext>
            </a:extLst>
          </p:cNvPr>
          <p:cNvPicPr>
            <a:picLocks noChangeAspect="1"/>
          </p:cNvPicPr>
          <p:nvPr/>
        </p:nvPicPr>
        <p:blipFill>
          <a:blip r:embed="rId4"/>
          <a:stretch>
            <a:fillRect/>
          </a:stretch>
        </p:blipFill>
        <p:spPr>
          <a:xfrm>
            <a:off x="4916661" y="1699843"/>
            <a:ext cx="942975" cy="285750"/>
          </a:xfrm>
          <a:prstGeom prst="rect">
            <a:avLst/>
          </a:prstGeom>
        </p:spPr>
      </p:pic>
      <p:pic>
        <p:nvPicPr>
          <p:cNvPr id="14" name="Picture 13">
            <a:extLst>
              <a:ext uri="{FF2B5EF4-FFF2-40B4-BE49-F238E27FC236}">
                <a16:creationId xmlns:a16="http://schemas.microsoft.com/office/drawing/2014/main" id="{3C855493-6378-4745-8799-7AD249434903}"/>
              </a:ext>
            </a:extLst>
          </p:cNvPr>
          <p:cNvPicPr>
            <a:picLocks noChangeAspect="1"/>
          </p:cNvPicPr>
          <p:nvPr/>
        </p:nvPicPr>
        <p:blipFill>
          <a:blip r:embed="rId5"/>
          <a:stretch>
            <a:fillRect/>
          </a:stretch>
        </p:blipFill>
        <p:spPr>
          <a:xfrm>
            <a:off x="4967932" y="2049883"/>
            <a:ext cx="676275" cy="314325"/>
          </a:xfrm>
          <a:prstGeom prst="rect">
            <a:avLst/>
          </a:prstGeom>
        </p:spPr>
      </p:pic>
      <p:pic>
        <p:nvPicPr>
          <p:cNvPr id="16" name="Picture 15">
            <a:extLst>
              <a:ext uri="{FF2B5EF4-FFF2-40B4-BE49-F238E27FC236}">
                <a16:creationId xmlns:a16="http://schemas.microsoft.com/office/drawing/2014/main" id="{5199ED50-36FA-4709-BB8B-97985F5A026E}"/>
              </a:ext>
            </a:extLst>
          </p:cNvPr>
          <p:cNvPicPr>
            <a:picLocks noChangeAspect="1"/>
          </p:cNvPicPr>
          <p:nvPr/>
        </p:nvPicPr>
        <p:blipFill>
          <a:blip r:embed="rId6"/>
          <a:stretch>
            <a:fillRect/>
          </a:stretch>
        </p:blipFill>
        <p:spPr>
          <a:xfrm>
            <a:off x="4945236" y="2468088"/>
            <a:ext cx="914400" cy="295275"/>
          </a:xfrm>
          <a:prstGeom prst="rect">
            <a:avLst/>
          </a:prstGeom>
        </p:spPr>
      </p:pic>
      <p:pic>
        <p:nvPicPr>
          <p:cNvPr id="18" name="Picture 17">
            <a:extLst>
              <a:ext uri="{FF2B5EF4-FFF2-40B4-BE49-F238E27FC236}">
                <a16:creationId xmlns:a16="http://schemas.microsoft.com/office/drawing/2014/main" id="{CB5E803C-A4B7-4309-8244-24C2C25D026B}"/>
              </a:ext>
            </a:extLst>
          </p:cNvPr>
          <p:cNvPicPr>
            <a:picLocks noChangeAspect="1"/>
          </p:cNvPicPr>
          <p:nvPr/>
        </p:nvPicPr>
        <p:blipFill>
          <a:blip r:embed="rId6"/>
          <a:stretch>
            <a:fillRect/>
          </a:stretch>
        </p:blipFill>
        <p:spPr>
          <a:xfrm>
            <a:off x="4945236" y="2858432"/>
            <a:ext cx="914400" cy="295275"/>
          </a:xfrm>
          <a:prstGeom prst="rect">
            <a:avLst/>
          </a:prstGeom>
        </p:spPr>
      </p:pic>
      <p:pic>
        <p:nvPicPr>
          <p:cNvPr id="20" name="Picture 19">
            <a:extLst>
              <a:ext uri="{FF2B5EF4-FFF2-40B4-BE49-F238E27FC236}">
                <a16:creationId xmlns:a16="http://schemas.microsoft.com/office/drawing/2014/main" id="{C8FADD87-2889-4DAE-AF1E-5017205E34EE}"/>
              </a:ext>
            </a:extLst>
          </p:cNvPr>
          <p:cNvPicPr>
            <a:picLocks noChangeAspect="1"/>
          </p:cNvPicPr>
          <p:nvPr/>
        </p:nvPicPr>
        <p:blipFill>
          <a:blip r:embed="rId7"/>
          <a:stretch>
            <a:fillRect/>
          </a:stretch>
        </p:blipFill>
        <p:spPr>
          <a:xfrm>
            <a:off x="4534496" y="3260399"/>
            <a:ext cx="1400175" cy="266700"/>
          </a:xfrm>
          <a:prstGeom prst="rect">
            <a:avLst/>
          </a:prstGeom>
        </p:spPr>
      </p:pic>
      <p:pic>
        <p:nvPicPr>
          <p:cNvPr id="22" name="Picture 21">
            <a:extLst>
              <a:ext uri="{FF2B5EF4-FFF2-40B4-BE49-F238E27FC236}">
                <a16:creationId xmlns:a16="http://schemas.microsoft.com/office/drawing/2014/main" id="{7B4C0814-080B-4C1E-80F7-9A5CC30975BD}"/>
              </a:ext>
            </a:extLst>
          </p:cNvPr>
          <p:cNvPicPr>
            <a:picLocks noChangeAspect="1"/>
          </p:cNvPicPr>
          <p:nvPr/>
        </p:nvPicPr>
        <p:blipFill>
          <a:blip r:embed="rId8"/>
          <a:stretch>
            <a:fillRect/>
          </a:stretch>
        </p:blipFill>
        <p:spPr>
          <a:xfrm>
            <a:off x="4974096" y="4507165"/>
            <a:ext cx="1143000" cy="533400"/>
          </a:xfrm>
          <a:prstGeom prst="rect">
            <a:avLst/>
          </a:prstGeom>
        </p:spPr>
      </p:pic>
      <p:pic>
        <p:nvPicPr>
          <p:cNvPr id="26" name="Picture 25">
            <a:extLst>
              <a:ext uri="{FF2B5EF4-FFF2-40B4-BE49-F238E27FC236}">
                <a16:creationId xmlns:a16="http://schemas.microsoft.com/office/drawing/2014/main" id="{411F2458-3300-4A71-A80E-148B8BC17B64}"/>
              </a:ext>
            </a:extLst>
          </p:cNvPr>
          <p:cNvPicPr>
            <a:picLocks noChangeAspect="1"/>
          </p:cNvPicPr>
          <p:nvPr/>
        </p:nvPicPr>
        <p:blipFill>
          <a:blip r:embed="rId9"/>
          <a:stretch>
            <a:fillRect/>
          </a:stretch>
        </p:blipFill>
        <p:spPr>
          <a:xfrm>
            <a:off x="5029796" y="5156430"/>
            <a:ext cx="904875" cy="266700"/>
          </a:xfrm>
          <a:prstGeom prst="rect">
            <a:avLst/>
          </a:prstGeom>
        </p:spPr>
      </p:pic>
      <p:pic>
        <p:nvPicPr>
          <p:cNvPr id="28" name="Picture 27">
            <a:extLst>
              <a:ext uri="{FF2B5EF4-FFF2-40B4-BE49-F238E27FC236}">
                <a16:creationId xmlns:a16="http://schemas.microsoft.com/office/drawing/2014/main" id="{913F0DBD-071C-4139-88DB-43529A2D1B4F}"/>
              </a:ext>
            </a:extLst>
          </p:cNvPr>
          <p:cNvPicPr>
            <a:picLocks noChangeAspect="1"/>
          </p:cNvPicPr>
          <p:nvPr/>
        </p:nvPicPr>
        <p:blipFill>
          <a:blip r:embed="rId10"/>
          <a:stretch>
            <a:fillRect/>
          </a:stretch>
        </p:blipFill>
        <p:spPr>
          <a:xfrm>
            <a:off x="4988235" y="5497968"/>
            <a:ext cx="876300" cy="357009"/>
          </a:xfrm>
          <a:prstGeom prst="rect">
            <a:avLst/>
          </a:prstGeom>
        </p:spPr>
      </p:pic>
      <p:pic>
        <p:nvPicPr>
          <p:cNvPr id="30" name="Picture 29">
            <a:extLst>
              <a:ext uri="{FF2B5EF4-FFF2-40B4-BE49-F238E27FC236}">
                <a16:creationId xmlns:a16="http://schemas.microsoft.com/office/drawing/2014/main" id="{877366D2-F69B-415B-8264-C8B9E7881F85}"/>
              </a:ext>
            </a:extLst>
          </p:cNvPr>
          <p:cNvPicPr>
            <a:picLocks noChangeAspect="1"/>
          </p:cNvPicPr>
          <p:nvPr/>
        </p:nvPicPr>
        <p:blipFill>
          <a:blip r:embed="rId11"/>
          <a:stretch>
            <a:fillRect/>
          </a:stretch>
        </p:blipFill>
        <p:spPr>
          <a:xfrm>
            <a:off x="5014392" y="5920166"/>
            <a:ext cx="952500" cy="403175"/>
          </a:xfrm>
          <a:prstGeom prst="rect">
            <a:avLst/>
          </a:prstGeom>
        </p:spPr>
      </p:pic>
      <p:sp>
        <p:nvSpPr>
          <p:cNvPr id="31" name="TextBox 30">
            <a:extLst>
              <a:ext uri="{FF2B5EF4-FFF2-40B4-BE49-F238E27FC236}">
                <a16:creationId xmlns:a16="http://schemas.microsoft.com/office/drawing/2014/main" id="{2504170D-A0CD-43F5-9B3D-1EE3BF5406F7}"/>
              </a:ext>
            </a:extLst>
          </p:cNvPr>
          <p:cNvSpPr txBox="1"/>
          <p:nvPr/>
        </p:nvSpPr>
        <p:spPr>
          <a:xfrm>
            <a:off x="5956920" y="1708091"/>
            <a:ext cx="2088232" cy="246221"/>
          </a:xfrm>
          <a:prstGeom prst="rect">
            <a:avLst/>
          </a:prstGeom>
          <a:noFill/>
          <a:ln>
            <a:solidFill>
              <a:srgbClr val="7030A0"/>
            </a:solidFill>
            <a:prstDash val="dash"/>
          </a:ln>
        </p:spPr>
        <p:txBody>
          <a:bodyPr wrap="square" rtlCol="0">
            <a:spAutoFit/>
          </a:bodyPr>
          <a:lstStyle/>
          <a:p>
            <a:r>
              <a:rPr lang="en-GB" sz="1000" dirty="0"/>
              <a:t>Extract from 3</a:t>
            </a:r>
            <a:r>
              <a:rPr lang="en-GB" sz="1000" baseline="30000" dirty="0"/>
              <a:t>rd</a:t>
            </a:r>
            <a:r>
              <a:rPr lang="en-GB" sz="1000" dirty="0"/>
              <a:t> element to 5th </a:t>
            </a:r>
          </a:p>
        </p:txBody>
      </p:sp>
      <p:sp>
        <p:nvSpPr>
          <p:cNvPr id="32" name="TextBox 31">
            <a:extLst>
              <a:ext uri="{FF2B5EF4-FFF2-40B4-BE49-F238E27FC236}">
                <a16:creationId xmlns:a16="http://schemas.microsoft.com/office/drawing/2014/main" id="{113D6B42-D15E-4D66-A999-86953707B321}"/>
              </a:ext>
            </a:extLst>
          </p:cNvPr>
          <p:cNvSpPr txBox="1"/>
          <p:nvPr/>
        </p:nvSpPr>
        <p:spPr>
          <a:xfrm>
            <a:off x="5966892" y="2023070"/>
            <a:ext cx="3198787" cy="246221"/>
          </a:xfrm>
          <a:prstGeom prst="rect">
            <a:avLst/>
          </a:prstGeom>
          <a:noFill/>
          <a:ln>
            <a:solidFill>
              <a:srgbClr val="00B050"/>
            </a:solidFill>
            <a:prstDash val="dashDot"/>
            <a:extLst>
              <a:ext uri="{C807C97D-BFC1-408E-A445-0C87EB9F89A2}">
                <ask:lineSketchStyleProps xmlns:ask="http://schemas.microsoft.com/office/drawing/2018/sketchyshapes" sd="1219033472">
                  <a:custGeom>
                    <a:avLst/>
                    <a:gdLst>
                      <a:gd name="connsiteX0" fmla="*/ 0 w 3198787"/>
                      <a:gd name="connsiteY0" fmla="*/ 0 h 246221"/>
                      <a:gd name="connsiteX1" fmla="*/ 3198787 w 3198787"/>
                      <a:gd name="connsiteY1" fmla="*/ 0 h 246221"/>
                      <a:gd name="connsiteX2" fmla="*/ 3198787 w 3198787"/>
                      <a:gd name="connsiteY2" fmla="*/ 246221 h 246221"/>
                      <a:gd name="connsiteX3" fmla="*/ 0 w 3198787"/>
                      <a:gd name="connsiteY3" fmla="*/ 246221 h 246221"/>
                      <a:gd name="connsiteX4" fmla="*/ 0 w 3198787"/>
                      <a:gd name="connsiteY4" fmla="*/ 0 h 2462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98787" h="246221" extrusionOk="0">
                        <a:moveTo>
                          <a:pt x="0" y="0"/>
                        </a:moveTo>
                        <a:cubicBezTo>
                          <a:pt x="1346442" y="118645"/>
                          <a:pt x="2627831" y="116012"/>
                          <a:pt x="3198787" y="0"/>
                        </a:cubicBezTo>
                        <a:cubicBezTo>
                          <a:pt x="3205727" y="100645"/>
                          <a:pt x="3203872" y="179643"/>
                          <a:pt x="3198787" y="246221"/>
                        </a:cubicBezTo>
                        <a:cubicBezTo>
                          <a:pt x="2565293" y="380821"/>
                          <a:pt x="1194390" y="89025"/>
                          <a:pt x="0" y="246221"/>
                        </a:cubicBezTo>
                        <a:cubicBezTo>
                          <a:pt x="-13414" y="218582"/>
                          <a:pt x="6030" y="36364"/>
                          <a:pt x="0" y="0"/>
                        </a:cubicBezTo>
                        <a:close/>
                      </a:path>
                    </a:pathLst>
                  </a:custGeom>
                  <ask:type>
                    <ask:lineSketchNone/>
                  </ask:type>
                </ask:lineSketchStyleProps>
              </a:ext>
            </a:extLst>
          </a:ln>
        </p:spPr>
        <p:txBody>
          <a:bodyPr wrap="square" rtlCol="0">
            <a:spAutoFit/>
          </a:bodyPr>
          <a:lstStyle/>
          <a:p>
            <a:r>
              <a:rPr lang="en-GB" sz="1000" dirty="0"/>
              <a:t>Extract an item, skip a specific number, extract next &amp; skip </a:t>
            </a:r>
          </a:p>
        </p:txBody>
      </p:sp>
      <p:sp>
        <p:nvSpPr>
          <p:cNvPr id="33" name="TextBox 32">
            <a:extLst>
              <a:ext uri="{FF2B5EF4-FFF2-40B4-BE49-F238E27FC236}">
                <a16:creationId xmlns:a16="http://schemas.microsoft.com/office/drawing/2014/main" id="{0A0AB601-57F4-4F41-8683-2751E49B6334}"/>
              </a:ext>
            </a:extLst>
          </p:cNvPr>
          <p:cNvSpPr txBox="1"/>
          <p:nvPr/>
        </p:nvSpPr>
        <p:spPr>
          <a:xfrm>
            <a:off x="6012160" y="2585760"/>
            <a:ext cx="3131840" cy="400110"/>
          </a:xfrm>
          <a:custGeom>
            <a:avLst/>
            <a:gdLst>
              <a:gd name="connsiteX0" fmla="*/ 0 w 3131840"/>
              <a:gd name="connsiteY0" fmla="*/ 0 h 400110"/>
              <a:gd name="connsiteX1" fmla="*/ 490655 w 3131840"/>
              <a:gd name="connsiteY1" fmla="*/ 0 h 400110"/>
              <a:gd name="connsiteX2" fmla="*/ 918673 w 3131840"/>
              <a:gd name="connsiteY2" fmla="*/ 0 h 400110"/>
              <a:gd name="connsiteX3" fmla="*/ 1503283 w 3131840"/>
              <a:gd name="connsiteY3" fmla="*/ 0 h 400110"/>
              <a:gd name="connsiteX4" fmla="*/ 1993938 w 3131840"/>
              <a:gd name="connsiteY4" fmla="*/ 0 h 400110"/>
              <a:gd name="connsiteX5" fmla="*/ 2484593 w 3131840"/>
              <a:gd name="connsiteY5" fmla="*/ 0 h 400110"/>
              <a:gd name="connsiteX6" fmla="*/ 3131840 w 3131840"/>
              <a:gd name="connsiteY6" fmla="*/ 0 h 400110"/>
              <a:gd name="connsiteX7" fmla="*/ 3131840 w 3131840"/>
              <a:gd name="connsiteY7" fmla="*/ 400110 h 400110"/>
              <a:gd name="connsiteX8" fmla="*/ 2609867 w 3131840"/>
              <a:gd name="connsiteY8" fmla="*/ 400110 h 400110"/>
              <a:gd name="connsiteX9" fmla="*/ 2181849 w 3131840"/>
              <a:gd name="connsiteY9" fmla="*/ 400110 h 400110"/>
              <a:gd name="connsiteX10" fmla="*/ 1659875 w 3131840"/>
              <a:gd name="connsiteY10" fmla="*/ 400110 h 400110"/>
              <a:gd name="connsiteX11" fmla="*/ 1137902 w 3131840"/>
              <a:gd name="connsiteY11" fmla="*/ 400110 h 400110"/>
              <a:gd name="connsiteX12" fmla="*/ 647247 w 3131840"/>
              <a:gd name="connsiteY12" fmla="*/ 400110 h 400110"/>
              <a:gd name="connsiteX13" fmla="*/ 0 w 3131840"/>
              <a:gd name="connsiteY13" fmla="*/ 400110 h 400110"/>
              <a:gd name="connsiteX14" fmla="*/ 0 w 3131840"/>
              <a:gd name="connsiteY14"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31840" h="400110" extrusionOk="0">
                <a:moveTo>
                  <a:pt x="0" y="0"/>
                </a:moveTo>
                <a:cubicBezTo>
                  <a:pt x="200766" y="-43488"/>
                  <a:pt x="302025" y="26199"/>
                  <a:pt x="490655" y="0"/>
                </a:cubicBezTo>
                <a:cubicBezTo>
                  <a:pt x="679286" y="-26199"/>
                  <a:pt x="781874" y="45398"/>
                  <a:pt x="918673" y="0"/>
                </a:cubicBezTo>
                <a:cubicBezTo>
                  <a:pt x="1055472" y="-45398"/>
                  <a:pt x="1350210" y="36613"/>
                  <a:pt x="1503283" y="0"/>
                </a:cubicBezTo>
                <a:cubicBezTo>
                  <a:pt x="1656356" y="-36613"/>
                  <a:pt x="1814394" y="32786"/>
                  <a:pt x="1993938" y="0"/>
                </a:cubicBezTo>
                <a:cubicBezTo>
                  <a:pt x="2173482" y="-32786"/>
                  <a:pt x="2360531" y="32328"/>
                  <a:pt x="2484593" y="0"/>
                </a:cubicBezTo>
                <a:cubicBezTo>
                  <a:pt x="2608656" y="-32328"/>
                  <a:pt x="2962850" y="31120"/>
                  <a:pt x="3131840" y="0"/>
                </a:cubicBezTo>
                <a:cubicBezTo>
                  <a:pt x="3136043" y="192257"/>
                  <a:pt x="3119507" y="226062"/>
                  <a:pt x="3131840" y="400110"/>
                </a:cubicBezTo>
                <a:cubicBezTo>
                  <a:pt x="2872899" y="414435"/>
                  <a:pt x="2761516" y="353795"/>
                  <a:pt x="2609867" y="400110"/>
                </a:cubicBezTo>
                <a:cubicBezTo>
                  <a:pt x="2458218" y="446425"/>
                  <a:pt x="2289765" y="370729"/>
                  <a:pt x="2181849" y="400110"/>
                </a:cubicBezTo>
                <a:cubicBezTo>
                  <a:pt x="2073933" y="429491"/>
                  <a:pt x="1902633" y="373757"/>
                  <a:pt x="1659875" y="400110"/>
                </a:cubicBezTo>
                <a:cubicBezTo>
                  <a:pt x="1417117" y="426463"/>
                  <a:pt x="1295782" y="369529"/>
                  <a:pt x="1137902" y="400110"/>
                </a:cubicBezTo>
                <a:cubicBezTo>
                  <a:pt x="980022" y="430691"/>
                  <a:pt x="887267" y="368965"/>
                  <a:pt x="647247" y="400110"/>
                </a:cubicBezTo>
                <a:cubicBezTo>
                  <a:pt x="407228" y="431255"/>
                  <a:pt x="250216" y="355989"/>
                  <a:pt x="0" y="400110"/>
                </a:cubicBezTo>
                <a:cubicBezTo>
                  <a:pt x="-23282" y="318089"/>
                  <a:pt x="11553" y="158632"/>
                  <a:pt x="0" y="0"/>
                </a:cubicBezTo>
                <a:close/>
              </a:path>
            </a:pathLst>
          </a:custGeom>
          <a:noFill/>
          <a:ln>
            <a:solidFill>
              <a:schemeClr val="accent1"/>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GB" sz="1000" dirty="0"/>
              <a:t>Extract first item then every second item until max index of array</a:t>
            </a:r>
          </a:p>
        </p:txBody>
      </p:sp>
      <p:sp>
        <p:nvSpPr>
          <p:cNvPr id="36" name="TextBox 35">
            <a:extLst>
              <a:ext uri="{FF2B5EF4-FFF2-40B4-BE49-F238E27FC236}">
                <a16:creationId xmlns:a16="http://schemas.microsoft.com/office/drawing/2014/main" id="{7ED2BE1A-A775-4D66-8BE6-3C2C519F60A8}"/>
              </a:ext>
            </a:extLst>
          </p:cNvPr>
          <p:cNvSpPr txBox="1"/>
          <p:nvPr/>
        </p:nvSpPr>
        <p:spPr>
          <a:xfrm>
            <a:off x="6092762" y="3239741"/>
            <a:ext cx="2088232" cy="246221"/>
          </a:xfrm>
          <a:prstGeom prst="rect">
            <a:avLst/>
          </a:prstGeom>
          <a:noFill/>
          <a:ln>
            <a:solidFill>
              <a:schemeClr val="accent1"/>
            </a:solidFill>
            <a:prstDash val="dash"/>
          </a:ln>
        </p:spPr>
        <p:txBody>
          <a:bodyPr wrap="square" rtlCol="0">
            <a:spAutoFit/>
          </a:bodyPr>
          <a:lstStyle/>
          <a:p>
            <a:r>
              <a:rPr lang="en-GB" sz="1000" dirty="0"/>
              <a:t>Extract first 5 items</a:t>
            </a:r>
          </a:p>
        </p:txBody>
      </p:sp>
      <p:sp>
        <p:nvSpPr>
          <p:cNvPr id="37" name="TextBox 36">
            <a:extLst>
              <a:ext uri="{FF2B5EF4-FFF2-40B4-BE49-F238E27FC236}">
                <a16:creationId xmlns:a16="http://schemas.microsoft.com/office/drawing/2014/main" id="{151C2C82-0813-49C3-A2D2-E52932595D1F}"/>
              </a:ext>
            </a:extLst>
          </p:cNvPr>
          <p:cNvSpPr txBox="1"/>
          <p:nvPr/>
        </p:nvSpPr>
        <p:spPr>
          <a:xfrm>
            <a:off x="251520" y="4365104"/>
            <a:ext cx="2277208" cy="2308324"/>
          </a:xfrm>
          <a:custGeom>
            <a:avLst/>
            <a:gdLst>
              <a:gd name="connsiteX0" fmla="*/ 0 w 2277208"/>
              <a:gd name="connsiteY0" fmla="*/ 0 h 2308324"/>
              <a:gd name="connsiteX1" fmla="*/ 546530 w 2277208"/>
              <a:gd name="connsiteY1" fmla="*/ 0 h 2308324"/>
              <a:gd name="connsiteX2" fmla="*/ 1047516 w 2277208"/>
              <a:gd name="connsiteY2" fmla="*/ 0 h 2308324"/>
              <a:gd name="connsiteX3" fmla="*/ 1662362 w 2277208"/>
              <a:gd name="connsiteY3" fmla="*/ 0 h 2308324"/>
              <a:gd name="connsiteX4" fmla="*/ 2277208 w 2277208"/>
              <a:gd name="connsiteY4" fmla="*/ 0 h 2308324"/>
              <a:gd name="connsiteX5" fmla="*/ 2277208 w 2277208"/>
              <a:gd name="connsiteY5" fmla="*/ 553998 h 2308324"/>
              <a:gd name="connsiteX6" fmla="*/ 2277208 w 2277208"/>
              <a:gd name="connsiteY6" fmla="*/ 1084912 h 2308324"/>
              <a:gd name="connsiteX7" fmla="*/ 2277208 w 2277208"/>
              <a:gd name="connsiteY7" fmla="*/ 1661993 h 2308324"/>
              <a:gd name="connsiteX8" fmla="*/ 2277208 w 2277208"/>
              <a:gd name="connsiteY8" fmla="*/ 2308324 h 2308324"/>
              <a:gd name="connsiteX9" fmla="*/ 1753450 w 2277208"/>
              <a:gd name="connsiteY9" fmla="*/ 2308324 h 2308324"/>
              <a:gd name="connsiteX10" fmla="*/ 1184148 w 2277208"/>
              <a:gd name="connsiteY10" fmla="*/ 2308324 h 2308324"/>
              <a:gd name="connsiteX11" fmla="*/ 614846 w 2277208"/>
              <a:gd name="connsiteY11" fmla="*/ 2308324 h 2308324"/>
              <a:gd name="connsiteX12" fmla="*/ 0 w 2277208"/>
              <a:gd name="connsiteY12" fmla="*/ 2308324 h 2308324"/>
              <a:gd name="connsiteX13" fmla="*/ 0 w 2277208"/>
              <a:gd name="connsiteY13" fmla="*/ 1685077 h 2308324"/>
              <a:gd name="connsiteX14" fmla="*/ 0 w 2277208"/>
              <a:gd name="connsiteY14" fmla="*/ 1061829 h 2308324"/>
              <a:gd name="connsiteX15" fmla="*/ 0 w 2277208"/>
              <a:gd name="connsiteY15" fmla="*/ 0 h 23083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277208" h="2308324" extrusionOk="0">
                <a:moveTo>
                  <a:pt x="0" y="0"/>
                </a:moveTo>
                <a:cubicBezTo>
                  <a:pt x="122351" y="-40993"/>
                  <a:pt x="334077" y="47580"/>
                  <a:pt x="546530" y="0"/>
                </a:cubicBezTo>
                <a:cubicBezTo>
                  <a:pt x="758983" y="-47580"/>
                  <a:pt x="939913" y="5579"/>
                  <a:pt x="1047516" y="0"/>
                </a:cubicBezTo>
                <a:cubicBezTo>
                  <a:pt x="1155119" y="-5579"/>
                  <a:pt x="1464409" y="51341"/>
                  <a:pt x="1662362" y="0"/>
                </a:cubicBezTo>
                <a:cubicBezTo>
                  <a:pt x="1860315" y="-51341"/>
                  <a:pt x="2041078" y="65274"/>
                  <a:pt x="2277208" y="0"/>
                </a:cubicBezTo>
                <a:cubicBezTo>
                  <a:pt x="2342327" y="186862"/>
                  <a:pt x="2262128" y="307227"/>
                  <a:pt x="2277208" y="553998"/>
                </a:cubicBezTo>
                <a:cubicBezTo>
                  <a:pt x="2292288" y="800769"/>
                  <a:pt x="2272815" y="861976"/>
                  <a:pt x="2277208" y="1084912"/>
                </a:cubicBezTo>
                <a:cubicBezTo>
                  <a:pt x="2281601" y="1307848"/>
                  <a:pt x="2223429" y="1505388"/>
                  <a:pt x="2277208" y="1661993"/>
                </a:cubicBezTo>
                <a:cubicBezTo>
                  <a:pt x="2330987" y="1818598"/>
                  <a:pt x="2222074" y="2032689"/>
                  <a:pt x="2277208" y="2308324"/>
                </a:cubicBezTo>
                <a:cubicBezTo>
                  <a:pt x="2062140" y="2324862"/>
                  <a:pt x="1903840" y="2274612"/>
                  <a:pt x="1753450" y="2308324"/>
                </a:cubicBezTo>
                <a:cubicBezTo>
                  <a:pt x="1603060" y="2342036"/>
                  <a:pt x="1372724" y="2240105"/>
                  <a:pt x="1184148" y="2308324"/>
                </a:cubicBezTo>
                <a:cubicBezTo>
                  <a:pt x="995572" y="2376543"/>
                  <a:pt x="830823" y="2263988"/>
                  <a:pt x="614846" y="2308324"/>
                </a:cubicBezTo>
                <a:cubicBezTo>
                  <a:pt x="398869" y="2352660"/>
                  <a:pt x="143099" y="2265630"/>
                  <a:pt x="0" y="2308324"/>
                </a:cubicBezTo>
                <a:cubicBezTo>
                  <a:pt x="-25051" y="2147873"/>
                  <a:pt x="18395" y="1991639"/>
                  <a:pt x="0" y="1685077"/>
                </a:cubicBezTo>
                <a:cubicBezTo>
                  <a:pt x="-18395" y="1378515"/>
                  <a:pt x="47438" y="1347553"/>
                  <a:pt x="0" y="1061829"/>
                </a:cubicBezTo>
                <a:cubicBezTo>
                  <a:pt x="-47438" y="776105"/>
                  <a:pt x="23940" y="444149"/>
                  <a:pt x="0" y="0"/>
                </a:cubicBezTo>
                <a:close/>
              </a:path>
            </a:pathLst>
          </a:custGeom>
          <a:noFill/>
          <a:ln>
            <a:solidFill>
              <a:schemeClr val="accent2"/>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GB" dirty="0">
                <a:latin typeface="Courier New" panose="02070309020205020404" pitchFamily="49" charset="0"/>
                <a:cs typeface="Courier New" panose="02070309020205020404" pitchFamily="49" charset="0"/>
              </a:rPr>
              <a:t>In two-dimensional array, the slicing syntax is defined separately for the rows and columns</a:t>
            </a:r>
          </a:p>
        </p:txBody>
      </p:sp>
      <p:sp>
        <p:nvSpPr>
          <p:cNvPr id="38" name="TextBox 37">
            <a:extLst>
              <a:ext uri="{FF2B5EF4-FFF2-40B4-BE49-F238E27FC236}">
                <a16:creationId xmlns:a16="http://schemas.microsoft.com/office/drawing/2014/main" id="{96703396-59B0-4486-8FCB-B270714D0FA0}"/>
              </a:ext>
            </a:extLst>
          </p:cNvPr>
          <p:cNvSpPr txBox="1"/>
          <p:nvPr/>
        </p:nvSpPr>
        <p:spPr>
          <a:xfrm>
            <a:off x="6046117" y="5110299"/>
            <a:ext cx="2088232" cy="246221"/>
          </a:xfrm>
          <a:prstGeom prst="rect">
            <a:avLst/>
          </a:prstGeom>
          <a:noFill/>
          <a:ln>
            <a:solidFill>
              <a:srgbClr val="FF0000"/>
            </a:solidFill>
            <a:prstDash val="dash"/>
          </a:ln>
        </p:spPr>
        <p:txBody>
          <a:bodyPr wrap="square" rtlCol="0">
            <a:spAutoFit/>
          </a:bodyPr>
          <a:lstStyle/>
          <a:p>
            <a:r>
              <a:rPr lang="en-GB" sz="1000" dirty="0"/>
              <a:t>Extract first row only</a:t>
            </a:r>
          </a:p>
        </p:txBody>
      </p:sp>
      <p:sp>
        <p:nvSpPr>
          <p:cNvPr id="39" name="TextBox 38">
            <a:extLst>
              <a:ext uri="{FF2B5EF4-FFF2-40B4-BE49-F238E27FC236}">
                <a16:creationId xmlns:a16="http://schemas.microsoft.com/office/drawing/2014/main" id="{E603155F-2EA2-4CE5-BF2C-06ED6974ECAC}"/>
              </a:ext>
            </a:extLst>
          </p:cNvPr>
          <p:cNvSpPr txBox="1"/>
          <p:nvPr/>
        </p:nvSpPr>
        <p:spPr>
          <a:xfrm>
            <a:off x="6014392" y="5481898"/>
            <a:ext cx="2951212" cy="400110"/>
          </a:xfrm>
          <a:prstGeom prst="rect">
            <a:avLst/>
          </a:prstGeom>
          <a:noFill/>
          <a:ln>
            <a:solidFill>
              <a:schemeClr val="accent3"/>
            </a:solidFill>
            <a:prstDash val="solid"/>
          </a:ln>
        </p:spPr>
        <p:txBody>
          <a:bodyPr wrap="square" rtlCol="0">
            <a:spAutoFit/>
          </a:bodyPr>
          <a:lstStyle/>
          <a:p>
            <a:r>
              <a:rPr lang="en-GB" sz="1000" dirty="0"/>
              <a:t>Extract smaller matrix with contiguous rows or columns</a:t>
            </a:r>
          </a:p>
        </p:txBody>
      </p:sp>
      <p:pic>
        <p:nvPicPr>
          <p:cNvPr id="41" name="Picture 40">
            <a:extLst>
              <a:ext uri="{FF2B5EF4-FFF2-40B4-BE49-F238E27FC236}">
                <a16:creationId xmlns:a16="http://schemas.microsoft.com/office/drawing/2014/main" id="{608A449D-BDC9-46A4-8198-7EAB82D56BE6}"/>
              </a:ext>
            </a:extLst>
          </p:cNvPr>
          <p:cNvPicPr>
            <a:picLocks noChangeAspect="1"/>
          </p:cNvPicPr>
          <p:nvPr/>
        </p:nvPicPr>
        <p:blipFill>
          <a:blip r:embed="rId12"/>
          <a:stretch>
            <a:fillRect/>
          </a:stretch>
        </p:blipFill>
        <p:spPr>
          <a:xfrm>
            <a:off x="2665402" y="6294128"/>
            <a:ext cx="2181385" cy="351503"/>
          </a:xfrm>
          <a:prstGeom prst="rect">
            <a:avLst/>
          </a:prstGeom>
        </p:spPr>
      </p:pic>
      <p:pic>
        <p:nvPicPr>
          <p:cNvPr id="43" name="Picture 42">
            <a:extLst>
              <a:ext uri="{FF2B5EF4-FFF2-40B4-BE49-F238E27FC236}">
                <a16:creationId xmlns:a16="http://schemas.microsoft.com/office/drawing/2014/main" id="{AD2412E8-4BEA-499F-AA6E-B6C90A43711C}"/>
              </a:ext>
            </a:extLst>
          </p:cNvPr>
          <p:cNvPicPr>
            <a:picLocks noChangeAspect="1"/>
          </p:cNvPicPr>
          <p:nvPr/>
        </p:nvPicPr>
        <p:blipFill>
          <a:blip r:embed="rId13"/>
          <a:stretch>
            <a:fillRect/>
          </a:stretch>
        </p:blipFill>
        <p:spPr>
          <a:xfrm>
            <a:off x="4846787" y="6302731"/>
            <a:ext cx="1133475" cy="342900"/>
          </a:xfrm>
          <a:prstGeom prst="rect">
            <a:avLst/>
          </a:prstGeom>
        </p:spPr>
      </p:pic>
      <p:sp>
        <p:nvSpPr>
          <p:cNvPr id="44" name="TextBox 43">
            <a:extLst>
              <a:ext uri="{FF2B5EF4-FFF2-40B4-BE49-F238E27FC236}">
                <a16:creationId xmlns:a16="http://schemas.microsoft.com/office/drawing/2014/main" id="{CE75604F-B471-48E0-850D-35E389048BB9}"/>
              </a:ext>
            </a:extLst>
          </p:cNvPr>
          <p:cNvSpPr txBox="1"/>
          <p:nvPr/>
        </p:nvSpPr>
        <p:spPr>
          <a:xfrm>
            <a:off x="6046117" y="6395652"/>
            <a:ext cx="2088232" cy="246221"/>
          </a:xfrm>
          <a:prstGeom prst="rect">
            <a:avLst/>
          </a:prstGeom>
          <a:noFill/>
          <a:ln>
            <a:solidFill>
              <a:srgbClr val="FF0000"/>
            </a:solidFill>
            <a:prstDash val="dash"/>
          </a:ln>
        </p:spPr>
        <p:txBody>
          <a:bodyPr wrap="square" rtlCol="0">
            <a:spAutoFit/>
          </a:bodyPr>
          <a:lstStyle/>
          <a:p>
            <a:r>
              <a:rPr lang="en-GB" sz="1000" dirty="0"/>
              <a:t>Extract all values in first column</a:t>
            </a:r>
          </a:p>
        </p:txBody>
      </p:sp>
      <p:sp>
        <p:nvSpPr>
          <p:cNvPr id="45" name="TextBox 44">
            <a:extLst>
              <a:ext uri="{FF2B5EF4-FFF2-40B4-BE49-F238E27FC236}">
                <a16:creationId xmlns:a16="http://schemas.microsoft.com/office/drawing/2014/main" id="{940D35BA-B2A8-421D-96AA-9AD5A903D5F1}"/>
              </a:ext>
            </a:extLst>
          </p:cNvPr>
          <p:cNvSpPr txBox="1"/>
          <p:nvPr/>
        </p:nvSpPr>
        <p:spPr>
          <a:xfrm>
            <a:off x="6075249" y="5923230"/>
            <a:ext cx="2951212" cy="400110"/>
          </a:xfrm>
          <a:custGeom>
            <a:avLst/>
            <a:gdLst>
              <a:gd name="connsiteX0" fmla="*/ 0 w 2951212"/>
              <a:gd name="connsiteY0" fmla="*/ 0 h 400110"/>
              <a:gd name="connsiteX1" fmla="*/ 560730 w 2951212"/>
              <a:gd name="connsiteY1" fmla="*/ 0 h 400110"/>
              <a:gd name="connsiteX2" fmla="*/ 1062436 w 2951212"/>
              <a:gd name="connsiteY2" fmla="*/ 0 h 400110"/>
              <a:gd name="connsiteX3" fmla="*/ 1711703 w 2951212"/>
              <a:gd name="connsiteY3" fmla="*/ 0 h 400110"/>
              <a:gd name="connsiteX4" fmla="*/ 2272433 w 2951212"/>
              <a:gd name="connsiteY4" fmla="*/ 0 h 400110"/>
              <a:gd name="connsiteX5" fmla="*/ 2951212 w 2951212"/>
              <a:gd name="connsiteY5" fmla="*/ 0 h 400110"/>
              <a:gd name="connsiteX6" fmla="*/ 2951212 w 2951212"/>
              <a:gd name="connsiteY6" fmla="*/ 400110 h 400110"/>
              <a:gd name="connsiteX7" fmla="*/ 2360970 w 2951212"/>
              <a:gd name="connsiteY7" fmla="*/ 400110 h 400110"/>
              <a:gd name="connsiteX8" fmla="*/ 1711703 w 2951212"/>
              <a:gd name="connsiteY8" fmla="*/ 400110 h 400110"/>
              <a:gd name="connsiteX9" fmla="*/ 1209997 w 2951212"/>
              <a:gd name="connsiteY9" fmla="*/ 400110 h 400110"/>
              <a:gd name="connsiteX10" fmla="*/ 619755 w 2951212"/>
              <a:gd name="connsiteY10" fmla="*/ 400110 h 400110"/>
              <a:gd name="connsiteX11" fmla="*/ 0 w 2951212"/>
              <a:gd name="connsiteY11" fmla="*/ 400110 h 400110"/>
              <a:gd name="connsiteX12" fmla="*/ 0 w 2951212"/>
              <a:gd name="connsiteY12" fmla="*/ 0 h 4001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51212" h="400110" extrusionOk="0">
                <a:moveTo>
                  <a:pt x="0" y="0"/>
                </a:moveTo>
                <a:cubicBezTo>
                  <a:pt x="173051" y="-44973"/>
                  <a:pt x="349977" y="64056"/>
                  <a:pt x="560730" y="0"/>
                </a:cubicBezTo>
                <a:cubicBezTo>
                  <a:pt x="771483" y="-64056"/>
                  <a:pt x="869921" y="43419"/>
                  <a:pt x="1062436" y="0"/>
                </a:cubicBezTo>
                <a:cubicBezTo>
                  <a:pt x="1254951" y="-43419"/>
                  <a:pt x="1512586" y="21190"/>
                  <a:pt x="1711703" y="0"/>
                </a:cubicBezTo>
                <a:cubicBezTo>
                  <a:pt x="1910820" y="-21190"/>
                  <a:pt x="2085589" y="58372"/>
                  <a:pt x="2272433" y="0"/>
                </a:cubicBezTo>
                <a:cubicBezTo>
                  <a:pt x="2459277" y="-58372"/>
                  <a:pt x="2761322" y="46568"/>
                  <a:pt x="2951212" y="0"/>
                </a:cubicBezTo>
                <a:cubicBezTo>
                  <a:pt x="2952878" y="142322"/>
                  <a:pt x="2945771" y="302984"/>
                  <a:pt x="2951212" y="400110"/>
                </a:cubicBezTo>
                <a:cubicBezTo>
                  <a:pt x="2775206" y="461064"/>
                  <a:pt x="2563316" y="336477"/>
                  <a:pt x="2360970" y="400110"/>
                </a:cubicBezTo>
                <a:cubicBezTo>
                  <a:pt x="2158624" y="463743"/>
                  <a:pt x="1863052" y="357003"/>
                  <a:pt x="1711703" y="400110"/>
                </a:cubicBezTo>
                <a:cubicBezTo>
                  <a:pt x="1560354" y="443217"/>
                  <a:pt x="1366790" y="392772"/>
                  <a:pt x="1209997" y="400110"/>
                </a:cubicBezTo>
                <a:cubicBezTo>
                  <a:pt x="1053204" y="407448"/>
                  <a:pt x="843194" y="377905"/>
                  <a:pt x="619755" y="400110"/>
                </a:cubicBezTo>
                <a:cubicBezTo>
                  <a:pt x="396316" y="422315"/>
                  <a:pt x="175176" y="386655"/>
                  <a:pt x="0" y="400110"/>
                </a:cubicBezTo>
                <a:cubicBezTo>
                  <a:pt x="-16768" y="310694"/>
                  <a:pt x="28099" y="144980"/>
                  <a:pt x="0" y="0"/>
                </a:cubicBezTo>
                <a:close/>
              </a:path>
            </a:pathLst>
          </a:custGeom>
          <a:noFill/>
          <a:ln>
            <a:solidFill>
              <a:schemeClr val="accent5"/>
            </a:solidFill>
            <a:prstDash val="dash"/>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GB" sz="1000" dirty="0"/>
              <a:t>Extract smaller matrix with non-contiguous rows or columns</a:t>
            </a:r>
          </a:p>
        </p:txBody>
      </p:sp>
    </p:spTree>
    <p:extLst>
      <p:ext uri="{BB962C8B-B14F-4D97-AF65-F5344CB8AC3E}">
        <p14:creationId xmlns:p14="http://schemas.microsoft.com/office/powerpoint/2010/main" val="17980284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831D5-FB2A-4A15-8B7E-4768A5731BCD}"/>
              </a:ext>
            </a:extLst>
          </p:cNvPr>
          <p:cNvSpPr>
            <a:spLocks noGrp="1"/>
          </p:cNvSpPr>
          <p:nvPr>
            <p:ph type="title"/>
          </p:nvPr>
        </p:nvSpPr>
        <p:spPr>
          <a:xfrm>
            <a:off x="1919509" y="-50315"/>
            <a:ext cx="4546848" cy="504056"/>
          </a:xfrm>
        </p:spPr>
        <p:txBody>
          <a:bodyPr>
            <a:normAutofit fontScale="90000"/>
          </a:bodyPr>
          <a:lstStyle/>
          <a:p>
            <a:r>
              <a:rPr lang="en-GB" dirty="0"/>
              <a:t>Iterating an Array</a:t>
            </a:r>
          </a:p>
        </p:txBody>
      </p:sp>
      <p:sp>
        <p:nvSpPr>
          <p:cNvPr id="3" name="Content Placeholder 2">
            <a:extLst>
              <a:ext uri="{FF2B5EF4-FFF2-40B4-BE49-F238E27FC236}">
                <a16:creationId xmlns:a16="http://schemas.microsoft.com/office/drawing/2014/main" id="{F500CA8A-83A4-4ECA-843D-61DC7F33DE11}"/>
              </a:ext>
            </a:extLst>
          </p:cNvPr>
          <p:cNvSpPr>
            <a:spLocks noGrp="1"/>
          </p:cNvSpPr>
          <p:nvPr>
            <p:ph idx="1"/>
          </p:nvPr>
        </p:nvSpPr>
        <p:spPr>
          <a:xfrm>
            <a:off x="179511" y="694568"/>
            <a:ext cx="4891905" cy="1294272"/>
          </a:xfrm>
          <a:custGeom>
            <a:avLst/>
            <a:gdLst>
              <a:gd name="connsiteX0" fmla="*/ 0 w 4891905"/>
              <a:gd name="connsiteY0" fmla="*/ 0 h 1294272"/>
              <a:gd name="connsiteX1" fmla="*/ 396788 w 4891905"/>
              <a:gd name="connsiteY1" fmla="*/ 0 h 1294272"/>
              <a:gd name="connsiteX2" fmla="*/ 1038171 w 4891905"/>
              <a:gd name="connsiteY2" fmla="*/ 0 h 1294272"/>
              <a:gd name="connsiteX3" fmla="*/ 1630635 w 4891905"/>
              <a:gd name="connsiteY3" fmla="*/ 0 h 1294272"/>
              <a:gd name="connsiteX4" fmla="*/ 2027423 w 4891905"/>
              <a:gd name="connsiteY4" fmla="*/ 0 h 1294272"/>
              <a:gd name="connsiteX5" fmla="*/ 2522049 w 4891905"/>
              <a:gd name="connsiteY5" fmla="*/ 0 h 1294272"/>
              <a:gd name="connsiteX6" fmla="*/ 3163432 w 4891905"/>
              <a:gd name="connsiteY6" fmla="*/ 0 h 1294272"/>
              <a:gd name="connsiteX7" fmla="*/ 3706977 w 4891905"/>
              <a:gd name="connsiteY7" fmla="*/ 0 h 1294272"/>
              <a:gd name="connsiteX8" fmla="*/ 4299441 w 4891905"/>
              <a:gd name="connsiteY8" fmla="*/ 0 h 1294272"/>
              <a:gd name="connsiteX9" fmla="*/ 4891905 w 4891905"/>
              <a:gd name="connsiteY9" fmla="*/ 0 h 1294272"/>
              <a:gd name="connsiteX10" fmla="*/ 4891905 w 4891905"/>
              <a:gd name="connsiteY10" fmla="*/ 431424 h 1294272"/>
              <a:gd name="connsiteX11" fmla="*/ 4891905 w 4891905"/>
              <a:gd name="connsiteY11" fmla="*/ 875791 h 1294272"/>
              <a:gd name="connsiteX12" fmla="*/ 4891905 w 4891905"/>
              <a:gd name="connsiteY12" fmla="*/ 1294272 h 1294272"/>
              <a:gd name="connsiteX13" fmla="*/ 4495117 w 4891905"/>
              <a:gd name="connsiteY13" fmla="*/ 1294272 h 1294272"/>
              <a:gd name="connsiteX14" fmla="*/ 4098329 w 4891905"/>
              <a:gd name="connsiteY14" fmla="*/ 1294272 h 1294272"/>
              <a:gd name="connsiteX15" fmla="*/ 3505865 w 4891905"/>
              <a:gd name="connsiteY15" fmla="*/ 1294272 h 1294272"/>
              <a:gd name="connsiteX16" fmla="*/ 3109077 w 4891905"/>
              <a:gd name="connsiteY16" fmla="*/ 1294272 h 1294272"/>
              <a:gd name="connsiteX17" fmla="*/ 2565532 w 4891905"/>
              <a:gd name="connsiteY17" fmla="*/ 1294272 h 1294272"/>
              <a:gd name="connsiteX18" fmla="*/ 2119826 w 4891905"/>
              <a:gd name="connsiteY18" fmla="*/ 1294272 h 1294272"/>
              <a:gd name="connsiteX19" fmla="*/ 1576280 w 4891905"/>
              <a:gd name="connsiteY19" fmla="*/ 1294272 h 1294272"/>
              <a:gd name="connsiteX20" fmla="*/ 1032735 w 4891905"/>
              <a:gd name="connsiteY20" fmla="*/ 1294272 h 1294272"/>
              <a:gd name="connsiteX21" fmla="*/ 489190 w 4891905"/>
              <a:gd name="connsiteY21" fmla="*/ 1294272 h 1294272"/>
              <a:gd name="connsiteX22" fmla="*/ 0 w 4891905"/>
              <a:gd name="connsiteY22" fmla="*/ 1294272 h 1294272"/>
              <a:gd name="connsiteX23" fmla="*/ 0 w 4891905"/>
              <a:gd name="connsiteY23" fmla="*/ 875791 h 1294272"/>
              <a:gd name="connsiteX24" fmla="*/ 0 w 4891905"/>
              <a:gd name="connsiteY24" fmla="*/ 444367 h 1294272"/>
              <a:gd name="connsiteX25" fmla="*/ 0 w 4891905"/>
              <a:gd name="connsiteY25" fmla="*/ 0 h 12942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4891905" h="1294272" fill="none" extrusionOk="0">
                <a:moveTo>
                  <a:pt x="0" y="0"/>
                </a:moveTo>
                <a:cubicBezTo>
                  <a:pt x="170306" y="-15718"/>
                  <a:pt x="302748" y="44047"/>
                  <a:pt x="396788" y="0"/>
                </a:cubicBezTo>
                <a:cubicBezTo>
                  <a:pt x="490828" y="-44047"/>
                  <a:pt x="828358" y="72848"/>
                  <a:pt x="1038171" y="0"/>
                </a:cubicBezTo>
                <a:cubicBezTo>
                  <a:pt x="1247984" y="-72848"/>
                  <a:pt x="1376481" y="4316"/>
                  <a:pt x="1630635" y="0"/>
                </a:cubicBezTo>
                <a:cubicBezTo>
                  <a:pt x="1884789" y="-4316"/>
                  <a:pt x="1915292" y="31927"/>
                  <a:pt x="2027423" y="0"/>
                </a:cubicBezTo>
                <a:cubicBezTo>
                  <a:pt x="2139554" y="-31927"/>
                  <a:pt x="2368997" y="5752"/>
                  <a:pt x="2522049" y="0"/>
                </a:cubicBezTo>
                <a:cubicBezTo>
                  <a:pt x="2675101" y="-5752"/>
                  <a:pt x="2949129" y="18968"/>
                  <a:pt x="3163432" y="0"/>
                </a:cubicBezTo>
                <a:cubicBezTo>
                  <a:pt x="3377735" y="-18968"/>
                  <a:pt x="3552217" y="19604"/>
                  <a:pt x="3706977" y="0"/>
                </a:cubicBezTo>
                <a:cubicBezTo>
                  <a:pt x="3861737" y="-19604"/>
                  <a:pt x="4144627" y="17363"/>
                  <a:pt x="4299441" y="0"/>
                </a:cubicBezTo>
                <a:cubicBezTo>
                  <a:pt x="4454255" y="-17363"/>
                  <a:pt x="4619774" y="453"/>
                  <a:pt x="4891905" y="0"/>
                </a:cubicBezTo>
                <a:cubicBezTo>
                  <a:pt x="4910532" y="158568"/>
                  <a:pt x="4881067" y="295804"/>
                  <a:pt x="4891905" y="431424"/>
                </a:cubicBezTo>
                <a:cubicBezTo>
                  <a:pt x="4902743" y="567044"/>
                  <a:pt x="4840741" y="703602"/>
                  <a:pt x="4891905" y="875791"/>
                </a:cubicBezTo>
                <a:cubicBezTo>
                  <a:pt x="4943069" y="1047980"/>
                  <a:pt x="4845981" y="1176914"/>
                  <a:pt x="4891905" y="1294272"/>
                </a:cubicBezTo>
                <a:cubicBezTo>
                  <a:pt x="4722056" y="1312150"/>
                  <a:pt x="4581577" y="1286432"/>
                  <a:pt x="4495117" y="1294272"/>
                </a:cubicBezTo>
                <a:cubicBezTo>
                  <a:pt x="4408657" y="1302112"/>
                  <a:pt x="4262621" y="1294080"/>
                  <a:pt x="4098329" y="1294272"/>
                </a:cubicBezTo>
                <a:cubicBezTo>
                  <a:pt x="3934037" y="1294464"/>
                  <a:pt x="3682167" y="1290404"/>
                  <a:pt x="3505865" y="1294272"/>
                </a:cubicBezTo>
                <a:cubicBezTo>
                  <a:pt x="3329563" y="1298140"/>
                  <a:pt x="3295465" y="1267437"/>
                  <a:pt x="3109077" y="1294272"/>
                </a:cubicBezTo>
                <a:cubicBezTo>
                  <a:pt x="2922689" y="1321107"/>
                  <a:pt x="2830657" y="1261590"/>
                  <a:pt x="2565532" y="1294272"/>
                </a:cubicBezTo>
                <a:cubicBezTo>
                  <a:pt x="2300407" y="1326954"/>
                  <a:pt x="2297941" y="1278771"/>
                  <a:pt x="2119826" y="1294272"/>
                </a:cubicBezTo>
                <a:cubicBezTo>
                  <a:pt x="1941711" y="1309773"/>
                  <a:pt x="1829288" y="1272949"/>
                  <a:pt x="1576280" y="1294272"/>
                </a:cubicBezTo>
                <a:cubicBezTo>
                  <a:pt x="1323272" y="1315595"/>
                  <a:pt x="1183360" y="1235513"/>
                  <a:pt x="1032735" y="1294272"/>
                </a:cubicBezTo>
                <a:cubicBezTo>
                  <a:pt x="882110" y="1353031"/>
                  <a:pt x="722073" y="1256665"/>
                  <a:pt x="489190" y="1294272"/>
                </a:cubicBezTo>
                <a:cubicBezTo>
                  <a:pt x="256307" y="1331879"/>
                  <a:pt x="190731" y="1262618"/>
                  <a:pt x="0" y="1294272"/>
                </a:cubicBezTo>
                <a:cubicBezTo>
                  <a:pt x="-19014" y="1151231"/>
                  <a:pt x="3898" y="960916"/>
                  <a:pt x="0" y="875791"/>
                </a:cubicBezTo>
                <a:cubicBezTo>
                  <a:pt x="-3898" y="790666"/>
                  <a:pt x="579" y="631155"/>
                  <a:pt x="0" y="444367"/>
                </a:cubicBezTo>
                <a:cubicBezTo>
                  <a:pt x="-579" y="257579"/>
                  <a:pt x="810" y="170637"/>
                  <a:pt x="0" y="0"/>
                </a:cubicBezTo>
                <a:close/>
              </a:path>
              <a:path w="4891905" h="1294272" stroke="0" extrusionOk="0">
                <a:moveTo>
                  <a:pt x="0" y="0"/>
                </a:moveTo>
                <a:cubicBezTo>
                  <a:pt x="194540" y="-22983"/>
                  <a:pt x="265072" y="47965"/>
                  <a:pt x="494626" y="0"/>
                </a:cubicBezTo>
                <a:cubicBezTo>
                  <a:pt x="724180" y="-47965"/>
                  <a:pt x="759914" y="5609"/>
                  <a:pt x="891414" y="0"/>
                </a:cubicBezTo>
                <a:cubicBezTo>
                  <a:pt x="1022914" y="-5609"/>
                  <a:pt x="1259021" y="68891"/>
                  <a:pt x="1532797" y="0"/>
                </a:cubicBezTo>
                <a:cubicBezTo>
                  <a:pt x="1806573" y="-68891"/>
                  <a:pt x="1801471" y="5891"/>
                  <a:pt x="2027423" y="0"/>
                </a:cubicBezTo>
                <a:cubicBezTo>
                  <a:pt x="2253375" y="-5891"/>
                  <a:pt x="2292146" y="10885"/>
                  <a:pt x="2522049" y="0"/>
                </a:cubicBezTo>
                <a:cubicBezTo>
                  <a:pt x="2751952" y="-10885"/>
                  <a:pt x="2974853" y="970"/>
                  <a:pt x="3163432" y="0"/>
                </a:cubicBezTo>
                <a:cubicBezTo>
                  <a:pt x="3352011" y="-970"/>
                  <a:pt x="3448453" y="19985"/>
                  <a:pt x="3609139" y="0"/>
                </a:cubicBezTo>
                <a:cubicBezTo>
                  <a:pt x="3769825" y="-19985"/>
                  <a:pt x="4019193" y="26706"/>
                  <a:pt x="4250522" y="0"/>
                </a:cubicBezTo>
                <a:cubicBezTo>
                  <a:pt x="4481851" y="-26706"/>
                  <a:pt x="4761666" y="13339"/>
                  <a:pt x="4891905" y="0"/>
                </a:cubicBezTo>
                <a:cubicBezTo>
                  <a:pt x="4937667" y="118635"/>
                  <a:pt x="4877459" y="268522"/>
                  <a:pt x="4891905" y="431424"/>
                </a:cubicBezTo>
                <a:cubicBezTo>
                  <a:pt x="4906351" y="594326"/>
                  <a:pt x="4880068" y="648037"/>
                  <a:pt x="4891905" y="862848"/>
                </a:cubicBezTo>
                <a:cubicBezTo>
                  <a:pt x="4903742" y="1077659"/>
                  <a:pt x="4875812" y="1113979"/>
                  <a:pt x="4891905" y="1294272"/>
                </a:cubicBezTo>
                <a:cubicBezTo>
                  <a:pt x="4730363" y="1309064"/>
                  <a:pt x="4581316" y="1255484"/>
                  <a:pt x="4495117" y="1294272"/>
                </a:cubicBezTo>
                <a:cubicBezTo>
                  <a:pt x="4408918" y="1333060"/>
                  <a:pt x="4002057" y="1217762"/>
                  <a:pt x="3853734" y="1294272"/>
                </a:cubicBezTo>
                <a:cubicBezTo>
                  <a:pt x="3705411" y="1370782"/>
                  <a:pt x="3615742" y="1269880"/>
                  <a:pt x="3408027" y="1294272"/>
                </a:cubicBezTo>
                <a:cubicBezTo>
                  <a:pt x="3200312" y="1318664"/>
                  <a:pt x="3124599" y="1239455"/>
                  <a:pt x="2864482" y="1294272"/>
                </a:cubicBezTo>
                <a:cubicBezTo>
                  <a:pt x="2604365" y="1349089"/>
                  <a:pt x="2362118" y="1243163"/>
                  <a:pt x="2223099" y="1294272"/>
                </a:cubicBezTo>
                <a:cubicBezTo>
                  <a:pt x="2084080" y="1345381"/>
                  <a:pt x="1886383" y="1256222"/>
                  <a:pt x="1679554" y="1294272"/>
                </a:cubicBezTo>
                <a:cubicBezTo>
                  <a:pt x="1472726" y="1332322"/>
                  <a:pt x="1384581" y="1250240"/>
                  <a:pt x="1282766" y="1294272"/>
                </a:cubicBezTo>
                <a:cubicBezTo>
                  <a:pt x="1180951" y="1338304"/>
                  <a:pt x="1027375" y="1260858"/>
                  <a:pt x="837059" y="1294272"/>
                </a:cubicBezTo>
                <a:cubicBezTo>
                  <a:pt x="646743" y="1327686"/>
                  <a:pt x="261017" y="1216505"/>
                  <a:pt x="0" y="1294272"/>
                </a:cubicBezTo>
                <a:cubicBezTo>
                  <a:pt x="-2940" y="1188439"/>
                  <a:pt x="26043" y="1030209"/>
                  <a:pt x="0" y="862848"/>
                </a:cubicBezTo>
                <a:cubicBezTo>
                  <a:pt x="-26043" y="695487"/>
                  <a:pt x="36887" y="551494"/>
                  <a:pt x="0" y="431424"/>
                </a:cubicBezTo>
                <a:cubicBezTo>
                  <a:pt x="-36887" y="311354"/>
                  <a:pt x="49393" y="174603"/>
                  <a:pt x="0" y="0"/>
                </a:cubicBezTo>
                <a:close/>
              </a:path>
            </a:pathLst>
          </a:custGeom>
          <a:ln>
            <a:solidFill>
              <a:srgbClr val="FF0000"/>
            </a:solidFill>
            <a:extLst>
              <a:ext uri="{C807C97D-BFC1-408E-A445-0C87EB9F89A2}">
                <ask:lineSketchStyleProps xmlns:ask="http://schemas.microsoft.com/office/drawing/2018/sketchyshapes" sd="1219033472">
                  <ask:type>
                    <ask:lineSketchScribble/>
                  </ask:type>
                </ask:lineSketchStyleProps>
              </a:ext>
            </a:extLst>
          </a:ln>
        </p:spPr>
        <p:txBody>
          <a:bodyPr>
            <a:noAutofit/>
          </a:bodyPr>
          <a:lstStyle/>
          <a:p>
            <a:r>
              <a:rPr lang="en-GB" sz="1600" dirty="0"/>
              <a:t>For a two-dimensional matrix iteration is like applying two nested loops with the </a:t>
            </a:r>
            <a:r>
              <a:rPr lang="en-GB" sz="1600" dirty="0">
                <a:latin typeface="Courier New" panose="02070309020205020404" pitchFamily="49" charset="0"/>
                <a:cs typeface="Courier New" panose="02070309020205020404" pitchFamily="49" charset="0"/>
              </a:rPr>
              <a:t>for </a:t>
            </a:r>
            <a:r>
              <a:rPr lang="en-GB" sz="1600" dirty="0"/>
              <a:t>construct. The first loop scan the rows of arrays and the second loop  scans the columns. A </a:t>
            </a:r>
            <a:r>
              <a:rPr lang="en-GB" sz="1600" dirty="0">
                <a:latin typeface="Courier New" panose="02070309020205020404" pitchFamily="49" charset="0"/>
                <a:cs typeface="Courier New" panose="02070309020205020404" pitchFamily="49" charset="0"/>
              </a:rPr>
              <a:t>for loop </a:t>
            </a:r>
            <a:r>
              <a:rPr lang="en-GB" sz="1600" dirty="0"/>
              <a:t>will always scan according to the first axis</a:t>
            </a:r>
          </a:p>
        </p:txBody>
      </p:sp>
      <p:pic>
        <p:nvPicPr>
          <p:cNvPr id="5" name="Picture 4">
            <a:extLst>
              <a:ext uri="{FF2B5EF4-FFF2-40B4-BE49-F238E27FC236}">
                <a16:creationId xmlns:a16="http://schemas.microsoft.com/office/drawing/2014/main" id="{EF25EBED-0F94-45A8-A963-81F762669415}"/>
              </a:ext>
            </a:extLst>
          </p:cNvPr>
          <p:cNvPicPr>
            <a:picLocks noChangeAspect="1"/>
          </p:cNvPicPr>
          <p:nvPr/>
        </p:nvPicPr>
        <p:blipFill>
          <a:blip r:embed="rId2"/>
          <a:stretch>
            <a:fillRect/>
          </a:stretch>
        </p:blipFill>
        <p:spPr>
          <a:xfrm>
            <a:off x="5292080" y="652323"/>
            <a:ext cx="2515641" cy="1006240"/>
          </a:xfrm>
          <a:prstGeom prst="rect">
            <a:avLst/>
          </a:prstGeom>
        </p:spPr>
      </p:pic>
      <p:pic>
        <p:nvPicPr>
          <p:cNvPr id="7" name="Picture 6">
            <a:extLst>
              <a:ext uri="{FF2B5EF4-FFF2-40B4-BE49-F238E27FC236}">
                <a16:creationId xmlns:a16="http://schemas.microsoft.com/office/drawing/2014/main" id="{3ECA3D64-95FE-4296-B5ED-FECA9858659F}"/>
              </a:ext>
            </a:extLst>
          </p:cNvPr>
          <p:cNvPicPr>
            <a:picLocks noChangeAspect="1"/>
          </p:cNvPicPr>
          <p:nvPr/>
        </p:nvPicPr>
        <p:blipFill>
          <a:blip r:embed="rId3"/>
          <a:stretch>
            <a:fillRect/>
          </a:stretch>
        </p:blipFill>
        <p:spPr>
          <a:xfrm>
            <a:off x="8028384" y="694569"/>
            <a:ext cx="902072" cy="934232"/>
          </a:xfrm>
          <a:prstGeom prst="rect">
            <a:avLst/>
          </a:prstGeom>
        </p:spPr>
      </p:pic>
      <p:pic>
        <p:nvPicPr>
          <p:cNvPr id="9" name="Picture 8">
            <a:extLst>
              <a:ext uri="{FF2B5EF4-FFF2-40B4-BE49-F238E27FC236}">
                <a16:creationId xmlns:a16="http://schemas.microsoft.com/office/drawing/2014/main" id="{89466EF8-563B-4817-A5C6-62750A4D7F34}"/>
              </a:ext>
            </a:extLst>
          </p:cNvPr>
          <p:cNvPicPr>
            <a:picLocks noChangeAspect="1"/>
          </p:cNvPicPr>
          <p:nvPr/>
        </p:nvPicPr>
        <p:blipFill>
          <a:blip r:embed="rId4"/>
          <a:stretch>
            <a:fillRect/>
          </a:stretch>
        </p:blipFill>
        <p:spPr>
          <a:xfrm>
            <a:off x="5724128" y="1988840"/>
            <a:ext cx="1990725" cy="733425"/>
          </a:xfrm>
          <a:prstGeom prst="rect">
            <a:avLst/>
          </a:prstGeom>
        </p:spPr>
      </p:pic>
      <p:pic>
        <p:nvPicPr>
          <p:cNvPr id="11" name="Picture 10">
            <a:extLst>
              <a:ext uri="{FF2B5EF4-FFF2-40B4-BE49-F238E27FC236}">
                <a16:creationId xmlns:a16="http://schemas.microsoft.com/office/drawing/2014/main" id="{CD8FE07F-2CA5-4FFD-B049-D9F81881DC61}"/>
              </a:ext>
            </a:extLst>
          </p:cNvPr>
          <p:cNvPicPr>
            <a:picLocks noChangeAspect="1"/>
          </p:cNvPicPr>
          <p:nvPr/>
        </p:nvPicPr>
        <p:blipFill>
          <a:blip r:embed="rId5"/>
          <a:stretch>
            <a:fillRect/>
          </a:stretch>
        </p:blipFill>
        <p:spPr>
          <a:xfrm>
            <a:off x="7807721" y="1844522"/>
            <a:ext cx="904875" cy="1847850"/>
          </a:xfrm>
          <a:prstGeom prst="rect">
            <a:avLst/>
          </a:prstGeom>
        </p:spPr>
      </p:pic>
      <p:sp>
        <p:nvSpPr>
          <p:cNvPr id="39" name="Content Placeholder 2">
            <a:extLst>
              <a:ext uri="{FF2B5EF4-FFF2-40B4-BE49-F238E27FC236}">
                <a16:creationId xmlns:a16="http://schemas.microsoft.com/office/drawing/2014/main" id="{B5F3E6C9-EA6A-430E-93BA-69F0F05E9831}"/>
              </a:ext>
            </a:extLst>
          </p:cNvPr>
          <p:cNvSpPr txBox="1">
            <a:spLocks/>
          </p:cNvSpPr>
          <p:nvPr/>
        </p:nvSpPr>
        <p:spPr>
          <a:xfrm>
            <a:off x="971600" y="2165815"/>
            <a:ext cx="4477866" cy="639611"/>
          </a:xfrm>
          <a:custGeom>
            <a:avLst/>
            <a:gdLst>
              <a:gd name="connsiteX0" fmla="*/ 0 w 4477866"/>
              <a:gd name="connsiteY0" fmla="*/ 0 h 639611"/>
              <a:gd name="connsiteX1" fmla="*/ 470176 w 4477866"/>
              <a:gd name="connsiteY1" fmla="*/ 0 h 639611"/>
              <a:gd name="connsiteX2" fmla="*/ 985131 w 4477866"/>
              <a:gd name="connsiteY2" fmla="*/ 0 h 639611"/>
              <a:gd name="connsiteX3" fmla="*/ 1455306 w 4477866"/>
              <a:gd name="connsiteY3" fmla="*/ 0 h 639611"/>
              <a:gd name="connsiteX4" fmla="*/ 2059818 w 4477866"/>
              <a:gd name="connsiteY4" fmla="*/ 0 h 639611"/>
              <a:gd name="connsiteX5" fmla="*/ 2619552 w 4477866"/>
              <a:gd name="connsiteY5" fmla="*/ 0 h 639611"/>
              <a:gd name="connsiteX6" fmla="*/ 3179285 w 4477866"/>
              <a:gd name="connsiteY6" fmla="*/ 0 h 639611"/>
              <a:gd name="connsiteX7" fmla="*/ 3828575 w 4477866"/>
              <a:gd name="connsiteY7" fmla="*/ 0 h 639611"/>
              <a:gd name="connsiteX8" fmla="*/ 4477866 w 4477866"/>
              <a:gd name="connsiteY8" fmla="*/ 0 h 639611"/>
              <a:gd name="connsiteX9" fmla="*/ 4477866 w 4477866"/>
              <a:gd name="connsiteY9" fmla="*/ 300617 h 639611"/>
              <a:gd name="connsiteX10" fmla="*/ 4477866 w 4477866"/>
              <a:gd name="connsiteY10" fmla="*/ 639611 h 639611"/>
              <a:gd name="connsiteX11" fmla="*/ 4052469 w 4477866"/>
              <a:gd name="connsiteY11" fmla="*/ 639611 h 639611"/>
              <a:gd name="connsiteX12" fmla="*/ 3582293 w 4477866"/>
              <a:gd name="connsiteY12" fmla="*/ 639611 h 639611"/>
              <a:gd name="connsiteX13" fmla="*/ 2977781 w 4477866"/>
              <a:gd name="connsiteY13" fmla="*/ 639611 h 639611"/>
              <a:gd name="connsiteX14" fmla="*/ 2328490 w 4477866"/>
              <a:gd name="connsiteY14" fmla="*/ 639611 h 639611"/>
              <a:gd name="connsiteX15" fmla="*/ 1813536 w 4477866"/>
              <a:gd name="connsiteY15" fmla="*/ 639611 h 639611"/>
              <a:gd name="connsiteX16" fmla="*/ 1164245 w 4477866"/>
              <a:gd name="connsiteY16" fmla="*/ 639611 h 639611"/>
              <a:gd name="connsiteX17" fmla="*/ 694069 w 4477866"/>
              <a:gd name="connsiteY17" fmla="*/ 639611 h 639611"/>
              <a:gd name="connsiteX18" fmla="*/ 0 w 4477866"/>
              <a:gd name="connsiteY18" fmla="*/ 639611 h 639611"/>
              <a:gd name="connsiteX19" fmla="*/ 0 w 4477866"/>
              <a:gd name="connsiteY19" fmla="*/ 338994 h 639611"/>
              <a:gd name="connsiteX20" fmla="*/ 0 w 4477866"/>
              <a:gd name="connsiteY20" fmla="*/ 0 h 6396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477866" h="639611" fill="none" extrusionOk="0">
                <a:moveTo>
                  <a:pt x="0" y="0"/>
                </a:moveTo>
                <a:cubicBezTo>
                  <a:pt x="169957" y="-32550"/>
                  <a:pt x="359539" y="33905"/>
                  <a:pt x="470176" y="0"/>
                </a:cubicBezTo>
                <a:cubicBezTo>
                  <a:pt x="580813" y="-33905"/>
                  <a:pt x="815958" y="14078"/>
                  <a:pt x="985131" y="0"/>
                </a:cubicBezTo>
                <a:cubicBezTo>
                  <a:pt x="1154304" y="-14078"/>
                  <a:pt x="1251314" y="285"/>
                  <a:pt x="1455306" y="0"/>
                </a:cubicBezTo>
                <a:cubicBezTo>
                  <a:pt x="1659298" y="-285"/>
                  <a:pt x="1914737" y="40712"/>
                  <a:pt x="2059818" y="0"/>
                </a:cubicBezTo>
                <a:cubicBezTo>
                  <a:pt x="2204899" y="-40712"/>
                  <a:pt x="2449207" y="16497"/>
                  <a:pt x="2619552" y="0"/>
                </a:cubicBezTo>
                <a:cubicBezTo>
                  <a:pt x="2789897" y="-16497"/>
                  <a:pt x="2953381" y="21959"/>
                  <a:pt x="3179285" y="0"/>
                </a:cubicBezTo>
                <a:cubicBezTo>
                  <a:pt x="3405189" y="-21959"/>
                  <a:pt x="3603442" y="38756"/>
                  <a:pt x="3828575" y="0"/>
                </a:cubicBezTo>
                <a:cubicBezTo>
                  <a:pt x="4053708" y="-38756"/>
                  <a:pt x="4221698" y="5915"/>
                  <a:pt x="4477866" y="0"/>
                </a:cubicBezTo>
                <a:cubicBezTo>
                  <a:pt x="4494013" y="79517"/>
                  <a:pt x="4461447" y="177979"/>
                  <a:pt x="4477866" y="300617"/>
                </a:cubicBezTo>
                <a:cubicBezTo>
                  <a:pt x="4494285" y="423255"/>
                  <a:pt x="4448877" y="564323"/>
                  <a:pt x="4477866" y="639611"/>
                </a:cubicBezTo>
                <a:cubicBezTo>
                  <a:pt x="4268534" y="640625"/>
                  <a:pt x="4179643" y="620792"/>
                  <a:pt x="4052469" y="639611"/>
                </a:cubicBezTo>
                <a:cubicBezTo>
                  <a:pt x="3925295" y="658430"/>
                  <a:pt x="3803124" y="622196"/>
                  <a:pt x="3582293" y="639611"/>
                </a:cubicBezTo>
                <a:cubicBezTo>
                  <a:pt x="3361462" y="657026"/>
                  <a:pt x="3279727" y="597280"/>
                  <a:pt x="2977781" y="639611"/>
                </a:cubicBezTo>
                <a:cubicBezTo>
                  <a:pt x="2675835" y="681942"/>
                  <a:pt x="2607815" y="620246"/>
                  <a:pt x="2328490" y="639611"/>
                </a:cubicBezTo>
                <a:cubicBezTo>
                  <a:pt x="2049165" y="658976"/>
                  <a:pt x="1940550" y="612882"/>
                  <a:pt x="1813536" y="639611"/>
                </a:cubicBezTo>
                <a:cubicBezTo>
                  <a:pt x="1686522" y="666340"/>
                  <a:pt x="1326876" y="568319"/>
                  <a:pt x="1164245" y="639611"/>
                </a:cubicBezTo>
                <a:cubicBezTo>
                  <a:pt x="1001614" y="710903"/>
                  <a:pt x="886091" y="621663"/>
                  <a:pt x="694069" y="639611"/>
                </a:cubicBezTo>
                <a:cubicBezTo>
                  <a:pt x="502047" y="657559"/>
                  <a:pt x="181703" y="581278"/>
                  <a:pt x="0" y="639611"/>
                </a:cubicBezTo>
                <a:cubicBezTo>
                  <a:pt x="-7306" y="504378"/>
                  <a:pt x="29852" y="473714"/>
                  <a:pt x="0" y="338994"/>
                </a:cubicBezTo>
                <a:cubicBezTo>
                  <a:pt x="-29852" y="204274"/>
                  <a:pt x="5627" y="68247"/>
                  <a:pt x="0" y="0"/>
                </a:cubicBezTo>
                <a:close/>
              </a:path>
              <a:path w="4477866" h="639611" stroke="0" extrusionOk="0">
                <a:moveTo>
                  <a:pt x="0" y="0"/>
                </a:moveTo>
                <a:cubicBezTo>
                  <a:pt x="210586" y="-60975"/>
                  <a:pt x="346927" y="3955"/>
                  <a:pt x="514955" y="0"/>
                </a:cubicBezTo>
                <a:cubicBezTo>
                  <a:pt x="682983" y="-3955"/>
                  <a:pt x="751468" y="24999"/>
                  <a:pt x="940352" y="0"/>
                </a:cubicBezTo>
                <a:cubicBezTo>
                  <a:pt x="1129236" y="-24999"/>
                  <a:pt x="1336293" y="56755"/>
                  <a:pt x="1589642" y="0"/>
                </a:cubicBezTo>
                <a:cubicBezTo>
                  <a:pt x="1842991" y="-56755"/>
                  <a:pt x="1877783" y="61142"/>
                  <a:pt x="2104597" y="0"/>
                </a:cubicBezTo>
                <a:cubicBezTo>
                  <a:pt x="2331411" y="-61142"/>
                  <a:pt x="2422732" y="31983"/>
                  <a:pt x="2619552" y="0"/>
                </a:cubicBezTo>
                <a:cubicBezTo>
                  <a:pt x="2816372" y="-31983"/>
                  <a:pt x="2972649" y="62411"/>
                  <a:pt x="3268842" y="0"/>
                </a:cubicBezTo>
                <a:cubicBezTo>
                  <a:pt x="3565035" y="-62411"/>
                  <a:pt x="3634180" y="52775"/>
                  <a:pt x="3739018" y="0"/>
                </a:cubicBezTo>
                <a:cubicBezTo>
                  <a:pt x="3843856" y="-52775"/>
                  <a:pt x="4176411" y="40292"/>
                  <a:pt x="4477866" y="0"/>
                </a:cubicBezTo>
                <a:cubicBezTo>
                  <a:pt x="4499350" y="107271"/>
                  <a:pt x="4467653" y="260060"/>
                  <a:pt x="4477866" y="332598"/>
                </a:cubicBezTo>
                <a:cubicBezTo>
                  <a:pt x="4488079" y="405136"/>
                  <a:pt x="4445735" y="505682"/>
                  <a:pt x="4477866" y="639611"/>
                </a:cubicBezTo>
                <a:cubicBezTo>
                  <a:pt x="4350181" y="703977"/>
                  <a:pt x="4059586" y="611622"/>
                  <a:pt x="3918133" y="639611"/>
                </a:cubicBezTo>
                <a:cubicBezTo>
                  <a:pt x="3776680" y="667600"/>
                  <a:pt x="3576968" y="591675"/>
                  <a:pt x="3403178" y="639611"/>
                </a:cubicBezTo>
                <a:cubicBezTo>
                  <a:pt x="3229389" y="687547"/>
                  <a:pt x="2919224" y="623489"/>
                  <a:pt x="2753888" y="639611"/>
                </a:cubicBezTo>
                <a:cubicBezTo>
                  <a:pt x="2588552" y="655733"/>
                  <a:pt x="2244179" y="620410"/>
                  <a:pt x="2104597" y="639611"/>
                </a:cubicBezTo>
                <a:cubicBezTo>
                  <a:pt x="1965015" y="658812"/>
                  <a:pt x="1802834" y="616096"/>
                  <a:pt x="1634421" y="639611"/>
                </a:cubicBezTo>
                <a:cubicBezTo>
                  <a:pt x="1466008" y="663126"/>
                  <a:pt x="1193211" y="587640"/>
                  <a:pt x="1074688" y="639611"/>
                </a:cubicBezTo>
                <a:cubicBezTo>
                  <a:pt x="956165" y="691582"/>
                  <a:pt x="524596" y="530763"/>
                  <a:pt x="0" y="639611"/>
                </a:cubicBezTo>
                <a:cubicBezTo>
                  <a:pt x="-21947" y="563676"/>
                  <a:pt x="4378" y="411587"/>
                  <a:pt x="0" y="319806"/>
                </a:cubicBezTo>
                <a:cubicBezTo>
                  <a:pt x="-4378" y="228025"/>
                  <a:pt x="8840" y="72306"/>
                  <a:pt x="0" y="0"/>
                </a:cubicBezTo>
                <a:close/>
              </a:path>
            </a:pathLst>
          </a:custGeom>
          <a:ln>
            <a:solidFill>
              <a:srgbClr val="FF000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t>Here we are using the for loop on </a:t>
            </a:r>
            <a:r>
              <a:rPr lang="en-GB" b="1" dirty="0" err="1">
                <a:solidFill>
                  <a:srgbClr val="7030A0"/>
                </a:solidFill>
                <a:latin typeface="Courier New" panose="02070309020205020404" pitchFamily="49" charset="0"/>
                <a:cs typeface="Courier New" panose="02070309020205020404" pitchFamily="49" charset="0"/>
              </a:rPr>
              <a:t>A.flat</a:t>
            </a:r>
            <a:r>
              <a:rPr lang="en-GB" b="1" dirty="0">
                <a:solidFill>
                  <a:srgbClr val="7030A0"/>
                </a:solidFill>
              </a:rPr>
              <a:t> </a:t>
            </a:r>
            <a:r>
              <a:rPr lang="en-GB" dirty="0"/>
              <a:t>to make an iteration element by element. </a:t>
            </a:r>
            <a:endParaRPr lang="en-GB" dirty="0">
              <a:latin typeface="Courier New" panose="02070309020205020404" pitchFamily="49" charset="0"/>
              <a:cs typeface="Courier New" panose="02070309020205020404" pitchFamily="49" charset="0"/>
            </a:endParaRPr>
          </a:p>
        </p:txBody>
      </p:sp>
      <p:sp>
        <p:nvSpPr>
          <p:cNvPr id="40" name="Content Placeholder 2">
            <a:extLst>
              <a:ext uri="{FF2B5EF4-FFF2-40B4-BE49-F238E27FC236}">
                <a16:creationId xmlns:a16="http://schemas.microsoft.com/office/drawing/2014/main" id="{9D665891-1019-4786-BC3D-0AD4BE35B5E0}"/>
              </a:ext>
            </a:extLst>
          </p:cNvPr>
          <p:cNvSpPr txBox="1">
            <a:spLocks/>
          </p:cNvSpPr>
          <p:nvPr/>
        </p:nvSpPr>
        <p:spPr>
          <a:xfrm>
            <a:off x="174872" y="2920847"/>
            <a:ext cx="5765280" cy="1214889"/>
          </a:xfrm>
          <a:custGeom>
            <a:avLst/>
            <a:gdLst>
              <a:gd name="connsiteX0" fmla="*/ 0 w 5765280"/>
              <a:gd name="connsiteY0" fmla="*/ 0 h 1214889"/>
              <a:gd name="connsiteX1" fmla="*/ 634181 w 5765280"/>
              <a:gd name="connsiteY1" fmla="*/ 0 h 1214889"/>
              <a:gd name="connsiteX2" fmla="*/ 1037750 w 5765280"/>
              <a:gd name="connsiteY2" fmla="*/ 0 h 1214889"/>
              <a:gd name="connsiteX3" fmla="*/ 1556626 w 5765280"/>
              <a:gd name="connsiteY3" fmla="*/ 0 h 1214889"/>
              <a:gd name="connsiteX4" fmla="*/ 2248459 w 5765280"/>
              <a:gd name="connsiteY4" fmla="*/ 0 h 1214889"/>
              <a:gd name="connsiteX5" fmla="*/ 2824987 w 5765280"/>
              <a:gd name="connsiteY5" fmla="*/ 0 h 1214889"/>
              <a:gd name="connsiteX6" fmla="*/ 3459168 w 5765280"/>
              <a:gd name="connsiteY6" fmla="*/ 0 h 1214889"/>
              <a:gd name="connsiteX7" fmla="*/ 3978043 w 5765280"/>
              <a:gd name="connsiteY7" fmla="*/ 0 h 1214889"/>
              <a:gd name="connsiteX8" fmla="*/ 4554571 w 5765280"/>
              <a:gd name="connsiteY8" fmla="*/ 0 h 1214889"/>
              <a:gd name="connsiteX9" fmla="*/ 5246405 w 5765280"/>
              <a:gd name="connsiteY9" fmla="*/ 0 h 1214889"/>
              <a:gd name="connsiteX10" fmla="*/ 5765280 w 5765280"/>
              <a:gd name="connsiteY10" fmla="*/ 0 h 1214889"/>
              <a:gd name="connsiteX11" fmla="*/ 5765280 w 5765280"/>
              <a:gd name="connsiteY11" fmla="*/ 417112 h 1214889"/>
              <a:gd name="connsiteX12" fmla="*/ 5765280 w 5765280"/>
              <a:gd name="connsiteY12" fmla="*/ 797777 h 1214889"/>
              <a:gd name="connsiteX13" fmla="*/ 5765280 w 5765280"/>
              <a:gd name="connsiteY13" fmla="*/ 1214889 h 1214889"/>
              <a:gd name="connsiteX14" fmla="*/ 5188752 w 5765280"/>
              <a:gd name="connsiteY14" fmla="*/ 1214889 h 1214889"/>
              <a:gd name="connsiteX15" fmla="*/ 4612224 w 5765280"/>
              <a:gd name="connsiteY15" fmla="*/ 1214889 h 1214889"/>
              <a:gd name="connsiteX16" fmla="*/ 4151002 w 5765280"/>
              <a:gd name="connsiteY16" fmla="*/ 1214889 h 1214889"/>
              <a:gd name="connsiteX17" fmla="*/ 3574474 w 5765280"/>
              <a:gd name="connsiteY17" fmla="*/ 1214889 h 1214889"/>
              <a:gd name="connsiteX18" fmla="*/ 2997946 w 5765280"/>
              <a:gd name="connsiteY18" fmla="*/ 1214889 h 1214889"/>
              <a:gd name="connsiteX19" fmla="*/ 2421418 w 5765280"/>
              <a:gd name="connsiteY19" fmla="*/ 1214889 h 1214889"/>
              <a:gd name="connsiteX20" fmla="*/ 1844890 w 5765280"/>
              <a:gd name="connsiteY20" fmla="*/ 1214889 h 1214889"/>
              <a:gd name="connsiteX21" fmla="*/ 1326014 w 5765280"/>
              <a:gd name="connsiteY21" fmla="*/ 1214889 h 1214889"/>
              <a:gd name="connsiteX22" fmla="*/ 691834 w 5765280"/>
              <a:gd name="connsiteY22" fmla="*/ 1214889 h 1214889"/>
              <a:gd name="connsiteX23" fmla="*/ 0 w 5765280"/>
              <a:gd name="connsiteY23" fmla="*/ 1214889 h 1214889"/>
              <a:gd name="connsiteX24" fmla="*/ 0 w 5765280"/>
              <a:gd name="connsiteY24" fmla="*/ 785628 h 1214889"/>
              <a:gd name="connsiteX25" fmla="*/ 0 w 5765280"/>
              <a:gd name="connsiteY25" fmla="*/ 368516 h 1214889"/>
              <a:gd name="connsiteX26" fmla="*/ 0 w 5765280"/>
              <a:gd name="connsiteY26" fmla="*/ 0 h 1214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765280" h="1214889" fill="none" extrusionOk="0">
                <a:moveTo>
                  <a:pt x="0" y="0"/>
                </a:moveTo>
                <a:cubicBezTo>
                  <a:pt x="127030" y="-70152"/>
                  <a:pt x="455957" y="52174"/>
                  <a:pt x="634181" y="0"/>
                </a:cubicBezTo>
                <a:cubicBezTo>
                  <a:pt x="812405" y="-52174"/>
                  <a:pt x="883836" y="15925"/>
                  <a:pt x="1037750" y="0"/>
                </a:cubicBezTo>
                <a:cubicBezTo>
                  <a:pt x="1191664" y="-15925"/>
                  <a:pt x="1329341" y="4050"/>
                  <a:pt x="1556626" y="0"/>
                </a:cubicBezTo>
                <a:cubicBezTo>
                  <a:pt x="1783911" y="-4050"/>
                  <a:pt x="1941159" y="10843"/>
                  <a:pt x="2248459" y="0"/>
                </a:cubicBezTo>
                <a:cubicBezTo>
                  <a:pt x="2555759" y="-10843"/>
                  <a:pt x="2669786" y="42506"/>
                  <a:pt x="2824987" y="0"/>
                </a:cubicBezTo>
                <a:cubicBezTo>
                  <a:pt x="2980188" y="-42506"/>
                  <a:pt x="3263628" y="19203"/>
                  <a:pt x="3459168" y="0"/>
                </a:cubicBezTo>
                <a:cubicBezTo>
                  <a:pt x="3654708" y="-19203"/>
                  <a:pt x="3784316" y="7995"/>
                  <a:pt x="3978043" y="0"/>
                </a:cubicBezTo>
                <a:cubicBezTo>
                  <a:pt x="4171770" y="-7995"/>
                  <a:pt x="4417923" y="33403"/>
                  <a:pt x="4554571" y="0"/>
                </a:cubicBezTo>
                <a:cubicBezTo>
                  <a:pt x="4691219" y="-33403"/>
                  <a:pt x="4975667" y="67245"/>
                  <a:pt x="5246405" y="0"/>
                </a:cubicBezTo>
                <a:cubicBezTo>
                  <a:pt x="5517143" y="-67245"/>
                  <a:pt x="5656069" y="26116"/>
                  <a:pt x="5765280" y="0"/>
                </a:cubicBezTo>
                <a:cubicBezTo>
                  <a:pt x="5781841" y="182478"/>
                  <a:pt x="5737001" y="236126"/>
                  <a:pt x="5765280" y="417112"/>
                </a:cubicBezTo>
                <a:cubicBezTo>
                  <a:pt x="5793559" y="598098"/>
                  <a:pt x="5738428" y="702399"/>
                  <a:pt x="5765280" y="797777"/>
                </a:cubicBezTo>
                <a:cubicBezTo>
                  <a:pt x="5792132" y="893156"/>
                  <a:pt x="5754528" y="1048385"/>
                  <a:pt x="5765280" y="1214889"/>
                </a:cubicBezTo>
                <a:cubicBezTo>
                  <a:pt x="5519812" y="1277165"/>
                  <a:pt x="5351691" y="1181606"/>
                  <a:pt x="5188752" y="1214889"/>
                </a:cubicBezTo>
                <a:cubicBezTo>
                  <a:pt x="5025813" y="1248172"/>
                  <a:pt x="4777058" y="1158707"/>
                  <a:pt x="4612224" y="1214889"/>
                </a:cubicBezTo>
                <a:cubicBezTo>
                  <a:pt x="4447390" y="1271071"/>
                  <a:pt x="4376804" y="1160031"/>
                  <a:pt x="4151002" y="1214889"/>
                </a:cubicBezTo>
                <a:cubicBezTo>
                  <a:pt x="3925200" y="1269747"/>
                  <a:pt x="3722168" y="1157653"/>
                  <a:pt x="3574474" y="1214889"/>
                </a:cubicBezTo>
                <a:cubicBezTo>
                  <a:pt x="3426780" y="1272125"/>
                  <a:pt x="3282306" y="1208551"/>
                  <a:pt x="2997946" y="1214889"/>
                </a:cubicBezTo>
                <a:cubicBezTo>
                  <a:pt x="2713586" y="1221227"/>
                  <a:pt x="2650083" y="1190536"/>
                  <a:pt x="2421418" y="1214889"/>
                </a:cubicBezTo>
                <a:cubicBezTo>
                  <a:pt x="2192753" y="1239242"/>
                  <a:pt x="2038483" y="1195297"/>
                  <a:pt x="1844890" y="1214889"/>
                </a:cubicBezTo>
                <a:cubicBezTo>
                  <a:pt x="1651297" y="1234481"/>
                  <a:pt x="1455311" y="1169745"/>
                  <a:pt x="1326014" y="1214889"/>
                </a:cubicBezTo>
                <a:cubicBezTo>
                  <a:pt x="1196717" y="1260033"/>
                  <a:pt x="972679" y="1183777"/>
                  <a:pt x="691834" y="1214889"/>
                </a:cubicBezTo>
                <a:cubicBezTo>
                  <a:pt x="410989" y="1246001"/>
                  <a:pt x="344313" y="1156791"/>
                  <a:pt x="0" y="1214889"/>
                </a:cubicBezTo>
                <a:cubicBezTo>
                  <a:pt x="-38033" y="1087986"/>
                  <a:pt x="23929" y="927128"/>
                  <a:pt x="0" y="785628"/>
                </a:cubicBezTo>
                <a:cubicBezTo>
                  <a:pt x="-23929" y="644128"/>
                  <a:pt x="44243" y="519410"/>
                  <a:pt x="0" y="368516"/>
                </a:cubicBezTo>
                <a:cubicBezTo>
                  <a:pt x="-44243" y="217622"/>
                  <a:pt x="42204" y="158109"/>
                  <a:pt x="0" y="0"/>
                </a:cubicBezTo>
                <a:close/>
              </a:path>
              <a:path w="5765280" h="1214889" stroke="0" extrusionOk="0">
                <a:moveTo>
                  <a:pt x="0" y="0"/>
                </a:moveTo>
                <a:cubicBezTo>
                  <a:pt x="209468" y="-49093"/>
                  <a:pt x="327704" y="1292"/>
                  <a:pt x="518875" y="0"/>
                </a:cubicBezTo>
                <a:cubicBezTo>
                  <a:pt x="710047" y="-1292"/>
                  <a:pt x="803739" y="22050"/>
                  <a:pt x="922445" y="0"/>
                </a:cubicBezTo>
                <a:cubicBezTo>
                  <a:pt x="1041151" y="-22050"/>
                  <a:pt x="1295874" y="25197"/>
                  <a:pt x="1614278" y="0"/>
                </a:cubicBezTo>
                <a:cubicBezTo>
                  <a:pt x="1932682" y="-25197"/>
                  <a:pt x="2025153" y="42477"/>
                  <a:pt x="2133154" y="0"/>
                </a:cubicBezTo>
                <a:cubicBezTo>
                  <a:pt x="2241155" y="-42477"/>
                  <a:pt x="2461888" y="31798"/>
                  <a:pt x="2652029" y="0"/>
                </a:cubicBezTo>
                <a:cubicBezTo>
                  <a:pt x="2842170" y="-31798"/>
                  <a:pt x="3193628" y="22342"/>
                  <a:pt x="3343862" y="0"/>
                </a:cubicBezTo>
                <a:cubicBezTo>
                  <a:pt x="3494096" y="-22342"/>
                  <a:pt x="3661503" y="10261"/>
                  <a:pt x="3805085" y="0"/>
                </a:cubicBezTo>
                <a:cubicBezTo>
                  <a:pt x="3948667" y="-10261"/>
                  <a:pt x="4211480" y="2269"/>
                  <a:pt x="4496918" y="0"/>
                </a:cubicBezTo>
                <a:cubicBezTo>
                  <a:pt x="4782356" y="-2269"/>
                  <a:pt x="4928874" y="8080"/>
                  <a:pt x="5188752" y="0"/>
                </a:cubicBezTo>
                <a:cubicBezTo>
                  <a:pt x="5448630" y="-8080"/>
                  <a:pt x="5617691" y="17299"/>
                  <a:pt x="5765280" y="0"/>
                </a:cubicBezTo>
                <a:cubicBezTo>
                  <a:pt x="5805354" y="208075"/>
                  <a:pt x="5718271" y="241713"/>
                  <a:pt x="5765280" y="429261"/>
                </a:cubicBezTo>
                <a:cubicBezTo>
                  <a:pt x="5812289" y="616809"/>
                  <a:pt x="5723730" y="647611"/>
                  <a:pt x="5765280" y="846373"/>
                </a:cubicBezTo>
                <a:cubicBezTo>
                  <a:pt x="5806830" y="1045135"/>
                  <a:pt x="5762409" y="1069175"/>
                  <a:pt x="5765280" y="1214889"/>
                </a:cubicBezTo>
                <a:cubicBezTo>
                  <a:pt x="5528224" y="1268507"/>
                  <a:pt x="5417140" y="1187325"/>
                  <a:pt x="5188752" y="1214889"/>
                </a:cubicBezTo>
                <a:cubicBezTo>
                  <a:pt x="4960364" y="1242453"/>
                  <a:pt x="4826127" y="1160099"/>
                  <a:pt x="4727530" y="1214889"/>
                </a:cubicBezTo>
                <a:cubicBezTo>
                  <a:pt x="4628933" y="1269679"/>
                  <a:pt x="4402413" y="1183254"/>
                  <a:pt x="4151002" y="1214889"/>
                </a:cubicBezTo>
                <a:cubicBezTo>
                  <a:pt x="3899591" y="1246524"/>
                  <a:pt x="3683614" y="1180843"/>
                  <a:pt x="3459168" y="1214889"/>
                </a:cubicBezTo>
                <a:cubicBezTo>
                  <a:pt x="3234722" y="1248935"/>
                  <a:pt x="3034740" y="1212740"/>
                  <a:pt x="2882640" y="1214889"/>
                </a:cubicBezTo>
                <a:cubicBezTo>
                  <a:pt x="2730540" y="1217038"/>
                  <a:pt x="2625879" y="1168638"/>
                  <a:pt x="2479070" y="1214889"/>
                </a:cubicBezTo>
                <a:cubicBezTo>
                  <a:pt x="2332261" y="1261140"/>
                  <a:pt x="2153289" y="1182946"/>
                  <a:pt x="2017848" y="1214889"/>
                </a:cubicBezTo>
                <a:cubicBezTo>
                  <a:pt x="1882407" y="1246832"/>
                  <a:pt x="1617240" y="1132961"/>
                  <a:pt x="1326014" y="1214889"/>
                </a:cubicBezTo>
                <a:cubicBezTo>
                  <a:pt x="1034788" y="1296817"/>
                  <a:pt x="1029581" y="1183315"/>
                  <a:pt x="749486" y="1214889"/>
                </a:cubicBezTo>
                <a:cubicBezTo>
                  <a:pt x="469391" y="1246463"/>
                  <a:pt x="156297" y="1194602"/>
                  <a:pt x="0" y="1214889"/>
                </a:cubicBezTo>
                <a:cubicBezTo>
                  <a:pt x="-27072" y="1112478"/>
                  <a:pt x="21009" y="982895"/>
                  <a:pt x="0" y="809926"/>
                </a:cubicBezTo>
                <a:cubicBezTo>
                  <a:pt x="-21009" y="636957"/>
                  <a:pt x="21842" y="528654"/>
                  <a:pt x="0" y="441410"/>
                </a:cubicBezTo>
                <a:cubicBezTo>
                  <a:pt x="-21842" y="354166"/>
                  <a:pt x="42419" y="89810"/>
                  <a:pt x="0" y="0"/>
                </a:cubicBezTo>
                <a:close/>
              </a:path>
            </a:pathLst>
          </a:custGeom>
          <a:ln>
            <a:solidFill>
              <a:srgbClr val="00B050"/>
            </a:solidFill>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vert="horz" lIns="91440" tIns="45720" rIns="91440" bIns="45720" rtlCol="0">
            <a:normAutofit fontScale="55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None/>
            </a:pPr>
            <a:r>
              <a:rPr lang="en-GB" dirty="0">
                <a:cs typeface="Courier New" panose="02070309020205020404" pitchFamily="49" charset="0"/>
              </a:rPr>
              <a:t>Better, we can leave it to </a:t>
            </a:r>
            <a:r>
              <a:rPr lang="en-GB" dirty="0" err="1">
                <a:cs typeface="Courier New" panose="02070309020205020404" pitchFamily="49" charset="0"/>
              </a:rPr>
              <a:t>numpy</a:t>
            </a:r>
            <a:r>
              <a:rPr lang="en-GB" dirty="0">
                <a:cs typeface="Courier New" panose="02070309020205020404" pitchFamily="49" charset="0"/>
              </a:rPr>
              <a:t> to manage the iteration using the </a:t>
            </a:r>
            <a:r>
              <a:rPr lang="en-GB" b="1" dirty="0">
                <a:solidFill>
                  <a:srgbClr val="FF0000"/>
                </a:solidFill>
                <a:latin typeface="Courier New" panose="02070309020205020404" pitchFamily="49" charset="0"/>
                <a:cs typeface="Courier New" panose="02070309020205020404" pitchFamily="49" charset="0"/>
              </a:rPr>
              <a:t>apply_along_axis() </a:t>
            </a:r>
            <a:r>
              <a:rPr lang="en-GB" dirty="0">
                <a:cs typeface="Courier New" panose="02070309020205020404" pitchFamily="49" charset="0"/>
              </a:rPr>
              <a:t>function which takes 3 arguments: the aggregate function, the axis on which the iteration will be applied, and the array. Example calculate the average values first by column then by row.</a:t>
            </a:r>
          </a:p>
        </p:txBody>
      </p:sp>
      <p:pic>
        <p:nvPicPr>
          <p:cNvPr id="27" name="Picture 26">
            <a:extLst>
              <a:ext uri="{FF2B5EF4-FFF2-40B4-BE49-F238E27FC236}">
                <a16:creationId xmlns:a16="http://schemas.microsoft.com/office/drawing/2014/main" id="{5730429C-F39B-4066-AA95-6D623965E127}"/>
              </a:ext>
            </a:extLst>
          </p:cNvPr>
          <p:cNvPicPr>
            <a:picLocks noChangeAspect="1"/>
          </p:cNvPicPr>
          <p:nvPr/>
        </p:nvPicPr>
        <p:blipFill>
          <a:blip r:embed="rId6"/>
          <a:stretch>
            <a:fillRect/>
          </a:stretch>
        </p:blipFill>
        <p:spPr>
          <a:xfrm>
            <a:off x="174872" y="4214602"/>
            <a:ext cx="4772025" cy="895350"/>
          </a:xfrm>
          <a:prstGeom prst="rect">
            <a:avLst/>
          </a:prstGeom>
        </p:spPr>
      </p:pic>
      <p:pic>
        <p:nvPicPr>
          <p:cNvPr id="30" name="Picture 29">
            <a:extLst>
              <a:ext uri="{FF2B5EF4-FFF2-40B4-BE49-F238E27FC236}">
                <a16:creationId xmlns:a16="http://schemas.microsoft.com/office/drawing/2014/main" id="{D9875EFE-48E5-45D8-AF76-1F59B5AF5EF3}"/>
              </a:ext>
            </a:extLst>
          </p:cNvPr>
          <p:cNvPicPr>
            <a:picLocks noChangeAspect="1"/>
          </p:cNvPicPr>
          <p:nvPr/>
        </p:nvPicPr>
        <p:blipFill>
          <a:blip r:embed="rId7"/>
          <a:stretch>
            <a:fillRect/>
          </a:stretch>
        </p:blipFill>
        <p:spPr>
          <a:xfrm>
            <a:off x="5071416" y="4331440"/>
            <a:ext cx="1390650" cy="590550"/>
          </a:xfrm>
          <a:prstGeom prst="rect">
            <a:avLst/>
          </a:prstGeom>
        </p:spPr>
      </p:pic>
      <p:sp>
        <p:nvSpPr>
          <p:cNvPr id="32" name="TextBox 31">
            <a:extLst>
              <a:ext uri="{FF2B5EF4-FFF2-40B4-BE49-F238E27FC236}">
                <a16:creationId xmlns:a16="http://schemas.microsoft.com/office/drawing/2014/main" id="{9DDA0C78-8685-4325-BFF7-8CC2B6CC030D}"/>
              </a:ext>
            </a:extLst>
          </p:cNvPr>
          <p:cNvSpPr txBox="1"/>
          <p:nvPr/>
        </p:nvSpPr>
        <p:spPr>
          <a:xfrm>
            <a:off x="79202" y="5326119"/>
            <a:ext cx="3484686" cy="1477328"/>
          </a:xfrm>
          <a:prstGeom prst="rect">
            <a:avLst/>
          </a:prstGeom>
          <a:noFill/>
          <a:ln>
            <a:solidFill>
              <a:schemeClr val="accent6"/>
            </a:solidFill>
            <a:prstDash val="sysDash"/>
          </a:ln>
        </p:spPr>
        <p:txBody>
          <a:bodyPr wrap="square" rtlCol="0">
            <a:spAutoFit/>
          </a:bodyPr>
          <a:lstStyle/>
          <a:p>
            <a:r>
              <a:rPr lang="en-GB" dirty="0"/>
              <a:t>We can use a predefined function in </a:t>
            </a:r>
            <a:r>
              <a:rPr lang="en-GB" dirty="0" err="1"/>
              <a:t>numpy</a:t>
            </a:r>
            <a:r>
              <a:rPr lang="en-GB" dirty="0"/>
              <a:t> or define our own function. The </a:t>
            </a:r>
            <a:r>
              <a:rPr lang="en-GB" b="1" dirty="0" err="1">
                <a:solidFill>
                  <a:srgbClr val="7030A0"/>
                </a:solidFill>
                <a:latin typeface="Courier New" panose="02070309020205020404" pitchFamily="49" charset="0"/>
                <a:cs typeface="Courier New" panose="02070309020205020404" pitchFamily="49" charset="0"/>
              </a:rPr>
              <a:t>ufunc</a:t>
            </a:r>
            <a:r>
              <a:rPr lang="en-GB" dirty="0">
                <a:solidFill>
                  <a:srgbClr val="7030A0"/>
                </a:solidFill>
                <a:latin typeface="Courier New" panose="02070309020205020404" pitchFamily="49" charset="0"/>
                <a:cs typeface="Courier New" panose="02070309020205020404" pitchFamily="49" charset="0"/>
              </a:rPr>
              <a:t> </a:t>
            </a:r>
            <a:r>
              <a:rPr lang="en-GB" dirty="0"/>
              <a:t>which performs one iteration element by element.</a:t>
            </a:r>
          </a:p>
        </p:txBody>
      </p:sp>
      <p:pic>
        <p:nvPicPr>
          <p:cNvPr id="36" name="Picture 35">
            <a:extLst>
              <a:ext uri="{FF2B5EF4-FFF2-40B4-BE49-F238E27FC236}">
                <a16:creationId xmlns:a16="http://schemas.microsoft.com/office/drawing/2014/main" id="{8B20C697-88B4-4E5D-A87B-0D2380A9A9BC}"/>
              </a:ext>
            </a:extLst>
          </p:cNvPr>
          <p:cNvPicPr>
            <a:picLocks noChangeAspect="1"/>
          </p:cNvPicPr>
          <p:nvPr/>
        </p:nvPicPr>
        <p:blipFill>
          <a:blip r:embed="rId8"/>
          <a:stretch>
            <a:fillRect/>
          </a:stretch>
        </p:blipFill>
        <p:spPr>
          <a:xfrm>
            <a:off x="3728054" y="5552044"/>
            <a:ext cx="3517300" cy="1097005"/>
          </a:xfrm>
          <a:prstGeom prst="rect">
            <a:avLst/>
          </a:prstGeom>
        </p:spPr>
      </p:pic>
      <p:pic>
        <p:nvPicPr>
          <p:cNvPr id="41" name="Picture 40">
            <a:extLst>
              <a:ext uri="{FF2B5EF4-FFF2-40B4-BE49-F238E27FC236}">
                <a16:creationId xmlns:a16="http://schemas.microsoft.com/office/drawing/2014/main" id="{E664404A-38F1-4701-8016-0BA5D15CA1B4}"/>
              </a:ext>
            </a:extLst>
          </p:cNvPr>
          <p:cNvPicPr>
            <a:picLocks noChangeAspect="1"/>
          </p:cNvPicPr>
          <p:nvPr/>
        </p:nvPicPr>
        <p:blipFill>
          <a:blip r:embed="rId9"/>
          <a:stretch>
            <a:fillRect/>
          </a:stretch>
        </p:blipFill>
        <p:spPr>
          <a:xfrm>
            <a:off x="7346734" y="5312850"/>
            <a:ext cx="1435038" cy="1372982"/>
          </a:xfrm>
          <a:prstGeom prst="rect">
            <a:avLst/>
          </a:prstGeom>
        </p:spPr>
      </p:pic>
    </p:spTree>
    <p:extLst>
      <p:ext uri="{BB962C8B-B14F-4D97-AF65-F5344CB8AC3E}">
        <p14:creationId xmlns:p14="http://schemas.microsoft.com/office/powerpoint/2010/main" val="18943284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3753" y="116632"/>
            <a:ext cx="1983056" cy="517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p:cNvSpPr txBox="1"/>
          <p:nvPr/>
        </p:nvSpPr>
        <p:spPr>
          <a:xfrm>
            <a:off x="2348466" y="71046"/>
            <a:ext cx="2880320" cy="523220"/>
          </a:xfrm>
          <a:prstGeom prst="rect">
            <a:avLst/>
          </a:prstGeom>
          <a:noFill/>
          <a:ln>
            <a:solidFill>
              <a:schemeClr val="accent1"/>
            </a:solidFill>
            <a:prstDash val="lgDashDot"/>
          </a:ln>
        </p:spPr>
        <p:txBody>
          <a:bodyPr wrap="square" rtlCol="0">
            <a:spAutoFit/>
          </a:bodyPr>
          <a:lstStyle/>
          <a:p>
            <a:r>
              <a:rPr lang="en-GB" sz="1400" dirty="0">
                <a:latin typeface="Courier New" panose="02070309020205020404" pitchFamily="49" charset="0"/>
                <a:cs typeface="Courier New" panose="02070309020205020404" pitchFamily="49" charset="0"/>
              </a:rPr>
              <a:t>Will get the </a:t>
            </a:r>
            <a:r>
              <a:rPr lang="en-GB" sz="1400" dirty="0" err="1">
                <a:latin typeface="Courier New" panose="02070309020205020404" pitchFamily="49" charset="0"/>
                <a:cs typeface="Courier New" panose="02070309020205020404" pitchFamily="49" charset="0"/>
              </a:rPr>
              <a:t>numpy</a:t>
            </a:r>
            <a:r>
              <a:rPr lang="en-GB" sz="1400" dirty="0">
                <a:latin typeface="Courier New" panose="02070309020205020404" pitchFamily="49" charset="0"/>
                <a:cs typeface="Courier New" panose="02070309020205020404" pitchFamily="49" charset="0"/>
              </a:rPr>
              <a:t> version</a:t>
            </a:r>
          </a:p>
        </p:txBody>
      </p:sp>
      <p:sp>
        <p:nvSpPr>
          <p:cNvPr id="7" name="TextBox 6"/>
          <p:cNvSpPr txBox="1"/>
          <p:nvPr/>
        </p:nvSpPr>
        <p:spPr>
          <a:xfrm>
            <a:off x="4346943" y="821434"/>
            <a:ext cx="1615101" cy="1169551"/>
          </a:xfrm>
          <a:prstGeom prst="rect">
            <a:avLst/>
          </a:prstGeom>
          <a:noFill/>
          <a:ln>
            <a:solidFill>
              <a:schemeClr val="accent1"/>
            </a:solidFill>
            <a:prstDash val="lgDashDot"/>
          </a:ln>
        </p:spPr>
        <p:txBody>
          <a:bodyPr wrap="square" rtlCol="0">
            <a:spAutoFit/>
          </a:bodyPr>
          <a:lstStyle/>
          <a:p>
            <a:r>
              <a:rPr lang="en-GB" sz="1400" dirty="0">
                <a:latin typeface="Courier New" panose="02070309020205020404" pitchFamily="49" charset="0"/>
                <a:cs typeface="Courier New" panose="02070309020205020404" pitchFamily="49" charset="0"/>
              </a:rPr>
              <a:t> Test whether none of the elements of a given array is zero</a:t>
            </a:r>
          </a:p>
        </p:txBody>
      </p:sp>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060848"/>
            <a:ext cx="4212468" cy="1008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3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575" y="908720"/>
            <a:ext cx="4222185" cy="9949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TextBox 10"/>
          <p:cNvSpPr txBox="1"/>
          <p:nvPr/>
        </p:nvSpPr>
        <p:spPr>
          <a:xfrm>
            <a:off x="4346943" y="2195572"/>
            <a:ext cx="1615101" cy="1169551"/>
          </a:xfrm>
          <a:prstGeom prst="rect">
            <a:avLst/>
          </a:prstGeom>
          <a:noFill/>
          <a:ln>
            <a:solidFill>
              <a:srgbClr val="7030A0"/>
            </a:solidFill>
            <a:prstDash val="lgDashDot"/>
          </a:ln>
        </p:spPr>
        <p:txBody>
          <a:bodyPr wrap="square" rtlCol="0">
            <a:spAutoFit/>
          </a:bodyPr>
          <a:lstStyle/>
          <a:p>
            <a:r>
              <a:rPr lang="en-GB" sz="1400" dirty="0">
                <a:latin typeface="Courier New" panose="02070309020205020404" pitchFamily="49" charset="0"/>
                <a:cs typeface="Courier New" panose="02070309020205020404" pitchFamily="49" charset="0"/>
              </a:rPr>
              <a:t> Test whether any of the elements of the array is non-zero</a:t>
            </a:r>
          </a:p>
        </p:txBody>
      </p:sp>
      <p:pic>
        <p:nvPicPr>
          <p:cNvPr id="103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575" y="3284984"/>
            <a:ext cx="3209925" cy="28098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TextBox 12"/>
          <p:cNvSpPr txBox="1"/>
          <p:nvPr/>
        </p:nvSpPr>
        <p:spPr>
          <a:xfrm>
            <a:off x="3137106" y="3861048"/>
            <a:ext cx="1652081" cy="2031325"/>
          </a:xfrm>
          <a:prstGeom prst="rect">
            <a:avLst/>
          </a:prstGeom>
          <a:noFill/>
          <a:ln>
            <a:solidFill>
              <a:srgbClr val="7030A0"/>
            </a:solidFill>
            <a:prstDash val="lgDashDot"/>
          </a:ln>
        </p:spPr>
        <p:txBody>
          <a:bodyPr wrap="square" rtlCol="0">
            <a:spAutoFit/>
          </a:bodyPr>
          <a:lstStyle/>
          <a:p>
            <a:r>
              <a:rPr lang="en-GB" sz="1400" dirty="0">
                <a:latin typeface="Courier New" panose="02070309020205020404" pitchFamily="49" charset="0"/>
                <a:cs typeface="Courier New" panose="02070309020205020404" pitchFamily="49" charset="0"/>
              </a:rPr>
              <a:t>create an element-wise comparison (greater, greater_equal, less and less_equal) of two given arrays</a:t>
            </a:r>
          </a:p>
        </p:txBody>
      </p:sp>
      <p:cxnSp>
        <p:nvCxnSpPr>
          <p:cNvPr id="6" name="Straight Arrow Connector 5"/>
          <p:cNvCxnSpPr>
            <a:stCxn id="13" idx="1"/>
          </p:cNvCxnSpPr>
          <p:nvPr/>
        </p:nvCxnSpPr>
        <p:spPr>
          <a:xfrm flipH="1" flipV="1">
            <a:off x="2262478" y="4293098"/>
            <a:ext cx="874628" cy="58361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2987824" y="2276872"/>
            <a:ext cx="1274936"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3137106" y="1052736"/>
            <a:ext cx="1075362"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2" name="Picture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6177" y="42070"/>
            <a:ext cx="1368152"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TextBox 21"/>
          <p:cNvSpPr txBox="1"/>
          <p:nvPr/>
        </p:nvSpPr>
        <p:spPr>
          <a:xfrm>
            <a:off x="7406906" y="354443"/>
            <a:ext cx="1737094" cy="1169551"/>
          </a:xfrm>
          <a:prstGeom prst="rect">
            <a:avLst/>
          </a:prstGeom>
          <a:noFill/>
          <a:ln>
            <a:solidFill>
              <a:srgbClr val="FF0000"/>
            </a:solidFill>
            <a:prstDash val="lgDashDot"/>
          </a:ln>
        </p:spPr>
        <p:txBody>
          <a:bodyPr wrap="square" rtlCol="0">
            <a:spAutoFit/>
          </a:bodyPr>
          <a:lstStyle/>
          <a:p>
            <a:r>
              <a:rPr lang="en-GB" sz="1400" dirty="0">
                <a:latin typeface="Courier New" panose="02070309020205020404" pitchFamily="49" charset="0"/>
                <a:cs typeface="Courier New" panose="02070309020205020404" pitchFamily="49" charset="0"/>
              </a:rPr>
              <a:t>Creates a 3x3 matrix – diagonal element are 1 and the rest 0</a:t>
            </a:r>
          </a:p>
        </p:txBody>
      </p:sp>
      <p:cxnSp>
        <p:nvCxnSpPr>
          <p:cNvPr id="16" name="Straight Arrow Connector 15"/>
          <p:cNvCxnSpPr/>
          <p:nvPr/>
        </p:nvCxnSpPr>
        <p:spPr>
          <a:xfrm flipH="1" flipV="1">
            <a:off x="7020272" y="692696"/>
            <a:ext cx="288032" cy="21602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3" name="Picture 9"/>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91548" y="3140968"/>
            <a:ext cx="2638425" cy="1076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6" name="TextBox 25"/>
          <p:cNvSpPr txBox="1"/>
          <p:nvPr/>
        </p:nvSpPr>
        <p:spPr>
          <a:xfrm>
            <a:off x="6467276" y="1827061"/>
            <a:ext cx="2448271" cy="954107"/>
          </a:xfrm>
          <a:prstGeom prst="rect">
            <a:avLst/>
          </a:prstGeom>
          <a:noFill/>
          <a:ln>
            <a:solidFill>
              <a:srgbClr val="7030A0"/>
            </a:solidFill>
            <a:prstDash val="lgDashDot"/>
          </a:ln>
        </p:spPr>
        <p:txBody>
          <a:bodyPr wrap="square" rtlCol="0">
            <a:spAutoFit/>
          </a:bodyPr>
          <a:lstStyle/>
          <a:p>
            <a:r>
              <a:rPr lang="en-GB" sz="1400" dirty="0">
                <a:latin typeface="Courier New" panose="02070309020205020404" pitchFamily="49" charset="0"/>
                <a:cs typeface="Courier New" panose="02070309020205020404" pitchFamily="49" charset="0"/>
              </a:rPr>
              <a:t>  convert a given list into an array and then convert it into a list again</a:t>
            </a:r>
          </a:p>
        </p:txBody>
      </p:sp>
      <p:cxnSp>
        <p:nvCxnSpPr>
          <p:cNvPr id="18" name="Straight Arrow Connector 17"/>
          <p:cNvCxnSpPr/>
          <p:nvPr/>
        </p:nvCxnSpPr>
        <p:spPr>
          <a:xfrm>
            <a:off x="7308304" y="2781168"/>
            <a:ext cx="98602" cy="359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034" name="Picture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76056" y="4293098"/>
            <a:ext cx="4111726" cy="144459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2" name="TextBox 31"/>
          <p:cNvSpPr txBox="1"/>
          <p:nvPr/>
        </p:nvSpPr>
        <p:spPr>
          <a:xfrm>
            <a:off x="5044823" y="5872254"/>
            <a:ext cx="3921548" cy="954107"/>
          </a:xfrm>
          <a:prstGeom prst="rect">
            <a:avLst/>
          </a:prstGeom>
          <a:noFill/>
          <a:ln>
            <a:solidFill>
              <a:srgbClr val="7030A0"/>
            </a:solidFill>
            <a:prstDash val="lgDashDot"/>
          </a:ln>
        </p:spPr>
        <p:txBody>
          <a:bodyPr wrap="square" rtlCol="0">
            <a:spAutoFit/>
          </a:bodyPr>
          <a:lstStyle/>
          <a:p>
            <a:r>
              <a:rPr lang="en-GB" sz="1400" dirty="0">
                <a:latin typeface="Courier New" panose="02070309020205020404" pitchFamily="49" charset="0"/>
                <a:cs typeface="Courier New" panose="02070309020205020404" pitchFamily="49" charset="0"/>
              </a:rPr>
              <a:t>  This program computes the x and y coordinates for points on a sine curve and plot the points using </a:t>
            </a:r>
            <a:r>
              <a:rPr lang="en-GB" sz="1400" dirty="0" err="1">
                <a:latin typeface="Courier New" panose="02070309020205020404" pitchFamily="49" charset="0"/>
                <a:cs typeface="Courier New" panose="02070309020205020404" pitchFamily="49" charset="0"/>
              </a:rPr>
              <a:t>matplotlib</a:t>
            </a:r>
            <a:endParaRPr lang="en-GB" sz="1400" dirty="0">
              <a:latin typeface="Courier New" panose="02070309020205020404" pitchFamily="49" charset="0"/>
              <a:cs typeface="Courier New" panose="02070309020205020404" pitchFamily="49" charset="0"/>
            </a:endParaRPr>
          </a:p>
        </p:txBody>
      </p:sp>
      <p:cxnSp>
        <p:nvCxnSpPr>
          <p:cNvPr id="23" name="Straight Arrow Connector 22"/>
          <p:cNvCxnSpPr/>
          <p:nvPr/>
        </p:nvCxnSpPr>
        <p:spPr>
          <a:xfrm flipH="1" flipV="1">
            <a:off x="8275453" y="5301208"/>
            <a:ext cx="184979" cy="57104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2568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548680"/>
            <a:ext cx="4552950"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5364088" y="541978"/>
            <a:ext cx="1615101" cy="1815882"/>
          </a:xfrm>
          <a:prstGeom prst="rect">
            <a:avLst/>
          </a:prstGeom>
          <a:noFill/>
          <a:ln>
            <a:solidFill>
              <a:schemeClr val="accent1"/>
            </a:solidFill>
            <a:prstDash val="lgDashDot"/>
          </a:ln>
        </p:spPr>
        <p:txBody>
          <a:bodyPr wrap="square" rtlCol="0">
            <a:spAutoFit/>
          </a:bodyPr>
          <a:lstStyle/>
          <a:p>
            <a:r>
              <a:rPr lang="en-GB" sz="1400" dirty="0">
                <a:latin typeface="Courier New" panose="02070309020205020404" pitchFamily="49" charset="0"/>
                <a:cs typeface="Courier New" panose="02070309020205020404" pitchFamily="49" charset="0"/>
              </a:rPr>
              <a:t> Using </a:t>
            </a:r>
            <a:r>
              <a:rPr lang="en-GB" sz="1400" dirty="0" err="1">
                <a:latin typeface="Courier New" panose="02070309020205020404" pitchFamily="49" charset="0"/>
                <a:cs typeface="Courier New" panose="02070309020205020404" pitchFamily="49" charset="0"/>
              </a:rPr>
              <a:t>numpy</a:t>
            </a:r>
            <a:r>
              <a:rPr lang="en-GB" sz="1400" dirty="0">
                <a:latin typeface="Courier New" panose="02070309020205020404" pitchFamily="49" charset="0"/>
                <a:cs typeface="Courier New" panose="02070309020205020404" pitchFamily="49" charset="0"/>
              </a:rPr>
              <a:t>  </a:t>
            </a:r>
            <a:r>
              <a:rPr lang="en-GB" sz="1400" dirty="0" err="1">
                <a:latin typeface="Courier New" panose="02070309020205020404" pitchFamily="49" charset="0"/>
                <a:cs typeface="Courier New" panose="02070309020205020404" pitchFamily="49" charset="0"/>
              </a:rPr>
              <a:t>savetxt</a:t>
            </a:r>
            <a:r>
              <a:rPr lang="en-GB" sz="1400" dirty="0">
                <a:latin typeface="Courier New" panose="02070309020205020404" pitchFamily="49" charset="0"/>
                <a:cs typeface="Courier New" panose="02070309020205020404" pitchFamily="49" charset="0"/>
              </a:rPr>
              <a:t>() and load txt() functions to save a given array to a text file and load it</a:t>
            </a:r>
          </a:p>
        </p:txBody>
      </p:sp>
      <p:cxnSp>
        <p:nvCxnSpPr>
          <p:cNvPr id="6" name="Straight Arrow Connector 5"/>
          <p:cNvCxnSpPr/>
          <p:nvPr/>
        </p:nvCxnSpPr>
        <p:spPr>
          <a:xfrm flipH="1">
            <a:off x="4860032" y="1268760"/>
            <a:ext cx="43204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itle 1">
            <a:extLst>
              <a:ext uri="{FF2B5EF4-FFF2-40B4-BE49-F238E27FC236}">
                <a16:creationId xmlns:a16="http://schemas.microsoft.com/office/drawing/2014/main" id="{23D02DFC-A19E-441C-8945-A9AB01A5DF16}"/>
              </a:ext>
            </a:extLst>
          </p:cNvPr>
          <p:cNvSpPr>
            <a:spLocks noGrp="1"/>
          </p:cNvSpPr>
          <p:nvPr>
            <p:ph type="title"/>
          </p:nvPr>
        </p:nvSpPr>
        <p:spPr>
          <a:xfrm>
            <a:off x="457200" y="32812"/>
            <a:ext cx="8229600" cy="346050"/>
          </a:xfrm>
        </p:spPr>
        <p:txBody>
          <a:bodyPr>
            <a:noAutofit/>
          </a:bodyPr>
          <a:lstStyle/>
          <a:p>
            <a:r>
              <a:rPr lang="en-GB" sz="3600" dirty="0"/>
              <a:t>Reading and Writing Array Data on files</a:t>
            </a:r>
          </a:p>
        </p:txBody>
      </p:sp>
      <p:sp>
        <p:nvSpPr>
          <p:cNvPr id="8" name="TextBox 7">
            <a:extLst>
              <a:ext uri="{FF2B5EF4-FFF2-40B4-BE49-F238E27FC236}">
                <a16:creationId xmlns:a16="http://schemas.microsoft.com/office/drawing/2014/main" id="{D7BC641B-A6E5-4128-B4D1-8958398A1479}"/>
              </a:ext>
            </a:extLst>
          </p:cNvPr>
          <p:cNvSpPr txBox="1"/>
          <p:nvPr/>
        </p:nvSpPr>
        <p:spPr>
          <a:xfrm>
            <a:off x="755576" y="4437112"/>
            <a:ext cx="2232248" cy="1384995"/>
          </a:xfrm>
          <a:custGeom>
            <a:avLst/>
            <a:gdLst>
              <a:gd name="connsiteX0" fmla="*/ 0 w 2232248"/>
              <a:gd name="connsiteY0" fmla="*/ 0 h 1384995"/>
              <a:gd name="connsiteX1" fmla="*/ 535740 w 2232248"/>
              <a:gd name="connsiteY1" fmla="*/ 0 h 1384995"/>
              <a:gd name="connsiteX2" fmla="*/ 1026834 w 2232248"/>
              <a:gd name="connsiteY2" fmla="*/ 0 h 1384995"/>
              <a:gd name="connsiteX3" fmla="*/ 1629541 w 2232248"/>
              <a:gd name="connsiteY3" fmla="*/ 0 h 1384995"/>
              <a:gd name="connsiteX4" fmla="*/ 2232248 w 2232248"/>
              <a:gd name="connsiteY4" fmla="*/ 0 h 1384995"/>
              <a:gd name="connsiteX5" fmla="*/ 2232248 w 2232248"/>
              <a:gd name="connsiteY5" fmla="*/ 447815 h 1384995"/>
              <a:gd name="connsiteX6" fmla="*/ 2232248 w 2232248"/>
              <a:gd name="connsiteY6" fmla="*/ 881780 h 1384995"/>
              <a:gd name="connsiteX7" fmla="*/ 2232248 w 2232248"/>
              <a:gd name="connsiteY7" fmla="*/ 1384995 h 1384995"/>
              <a:gd name="connsiteX8" fmla="*/ 1674186 w 2232248"/>
              <a:gd name="connsiteY8" fmla="*/ 1384995 h 1384995"/>
              <a:gd name="connsiteX9" fmla="*/ 1183091 w 2232248"/>
              <a:gd name="connsiteY9" fmla="*/ 1384995 h 1384995"/>
              <a:gd name="connsiteX10" fmla="*/ 625029 w 2232248"/>
              <a:gd name="connsiteY10" fmla="*/ 1384995 h 1384995"/>
              <a:gd name="connsiteX11" fmla="*/ 0 w 2232248"/>
              <a:gd name="connsiteY11" fmla="*/ 1384995 h 1384995"/>
              <a:gd name="connsiteX12" fmla="*/ 0 w 2232248"/>
              <a:gd name="connsiteY12" fmla="*/ 937180 h 1384995"/>
              <a:gd name="connsiteX13" fmla="*/ 0 w 2232248"/>
              <a:gd name="connsiteY13" fmla="*/ 489365 h 1384995"/>
              <a:gd name="connsiteX14" fmla="*/ 0 w 2232248"/>
              <a:gd name="connsiteY14" fmla="*/ 0 h 1384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232248" h="1384995" extrusionOk="0">
                <a:moveTo>
                  <a:pt x="0" y="0"/>
                </a:moveTo>
                <a:cubicBezTo>
                  <a:pt x="163144" y="-30368"/>
                  <a:pt x="293995" y="45505"/>
                  <a:pt x="535740" y="0"/>
                </a:cubicBezTo>
                <a:cubicBezTo>
                  <a:pt x="777485" y="-45505"/>
                  <a:pt x="917960" y="45770"/>
                  <a:pt x="1026834" y="0"/>
                </a:cubicBezTo>
                <a:cubicBezTo>
                  <a:pt x="1135708" y="-45770"/>
                  <a:pt x="1460696" y="32431"/>
                  <a:pt x="1629541" y="0"/>
                </a:cubicBezTo>
                <a:cubicBezTo>
                  <a:pt x="1798386" y="-32431"/>
                  <a:pt x="1957882" y="58062"/>
                  <a:pt x="2232248" y="0"/>
                </a:cubicBezTo>
                <a:cubicBezTo>
                  <a:pt x="2256075" y="172592"/>
                  <a:pt x="2231756" y="316404"/>
                  <a:pt x="2232248" y="447815"/>
                </a:cubicBezTo>
                <a:cubicBezTo>
                  <a:pt x="2232740" y="579227"/>
                  <a:pt x="2187076" y="776788"/>
                  <a:pt x="2232248" y="881780"/>
                </a:cubicBezTo>
                <a:cubicBezTo>
                  <a:pt x="2277420" y="986772"/>
                  <a:pt x="2184974" y="1165094"/>
                  <a:pt x="2232248" y="1384995"/>
                </a:cubicBezTo>
                <a:cubicBezTo>
                  <a:pt x="2070944" y="1414809"/>
                  <a:pt x="1837177" y="1333740"/>
                  <a:pt x="1674186" y="1384995"/>
                </a:cubicBezTo>
                <a:cubicBezTo>
                  <a:pt x="1511195" y="1436250"/>
                  <a:pt x="1412943" y="1357481"/>
                  <a:pt x="1183091" y="1384995"/>
                </a:cubicBezTo>
                <a:cubicBezTo>
                  <a:pt x="953239" y="1412509"/>
                  <a:pt x="740356" y="1357428"/>
                  <a:pt x="625029" y="1384995"/>
                </a:cubicBezTo>
                <a:cubicBezTo>
                  <a:pt x="509702" y="1412562"/>
                  <a:pt x="285719" y="1335407"/>
                  <a:pt x="0" y="1384995"/>
                </a:cubicBezTo>
                <a:cubicBezTo>
                  <a:pt x="-18070" y="1210496"/>
                  <a:pt x="45839" y="1060495"/>
                  <a:pt x="0" y="937180"/>
                </a:cubicBezTo>
                <a:cubicBezTo>
                  <a:pt x="-45839" y="813866"/>
                  <a:pt x="3974" y="623328"/>
                  <a:pt x="0" y="489365"/>
                </a:cubicBezTo>
                <a:cubicBezTo>
                  <a:pt x="-3974" y="355402"/>
                  <a:pt x="22318" y="105246"/>
                  <a:pt x="0" y="0"/>
                </a:cubicBezTo>
                <a:close/>
              </a:path>
            </a:pathLst>
          </a:custGeom>
          <a:noFill/>
          <a:ln>
            <a:solidFill>
              <a:srgbClr val="FF0000"/>
            </a:solidFill>
            <a:prstDash val="lgDashDot"/>
            <a:extLst>
              <a:ext uri="{C807C97D-BFC1-408E-A445-0C87EB9F89A2}">
                <ask:lineSketchStyleProps xmlns:ask="http://schemas.microsoft.com/office/drawing/2018/sketchyshapes" sd="1219033472">
                  <a:prstGeom prst="rect">
                    <a:avLst/>
                  </a:prstGeom>
                  <ask:type>
                    <ask:lineSketchScribble/>
                  </ask:type>
                </ask:lineSketchStyleProps>
              </a:ext>
            </a:extLst>
          </a:ln>
        </p:spPr>
        <p:txBody>
          <a:bodyPr wrap="square" rtlCol="0">
            <a:spAutoFit/>
          </a:bodyPr>
          <a:lstStyle/>
          <a:p>
            <a:r>
              <a:rPr lang="en-GB" sz="1400" dirty="0" err="1">
                <a:latin typeface="Courier New" panose="02070309020205020404" pitchFamily="49" charset="0"/>
                <a:cs typeface="Courier New" panose="02070309020205020404" pitchFamily="49" charset="0"/>
              </a:rPr>
              <a:t>Numpy</a:t>
            </a:r>
            <a:r>
              <a:rPr lang="en-GB" sz="1400" dirty="0">
                <a:latin typeface="Courier New" panose="02070309020205020404" pitchFamily="49" charset="0"/>
                <a:cs typeface="Courier New" panose="02070309020205020404" pitchFamily="49" charset="0"/>
              </a:rPr>
              <a:t>  save() and load() functions allows us to save and retrieve data stored in binary format. </a:t>
            </a:r>
          </a:p>
        </p:txBody>
      </p:sp>
      <p:cxnSp>
        <p:nvCxnSpPr>
          <p:cNvPr id="9" name="Straight Arrow Connector 8">
            <a:extLst>
              <a:ext uri="{FF2B5EF4-FFF2-40B4-BE49-F238E27FC236}">
                <a16:creationId xmlns:a16="http://schemas.microsoft.com/office/drawing/2014/main" id="{FB045D6F-7B64-4A8F-91A2-3392B7C9DE85}"/>
              </a:ext>
            </a:extLst>
          </p:cNvPr>
          <p:cNvCxnSpPr>
            <a:cxnSpLocks/>
          </p:cNvCxnSpPr>
          <p:nvPr/>
        </p:nvCxnSpPr>
        <p:spPr>
          <a:xfrm>
            <a:off x="2843808" y="4553816"/>
            <a:ext cx="79208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468EC26-9213-474C-8408-EA30C3C64CD4}"/>
              </a:ext>
            </a:extLst>
          </p:cNvPr>
          <p:cNvPicPr>
            <a:picLocks noChangeAspect="1"/>
          </p:cNvPicPr>
          <p:nvPr/>
        </p:nvPicPr>
        <p:blipFill>
          <a:blip r:embed="rId3"/>
          <a:stretch>
            <a:fillRect/>
          </a:stretch>
        </p:blipFill>
        <p:spPr>
          <a:xfrm>
            <a:off x="3851920" y="3552242"/>
            <a:ext cx="4459082" cy="1958601"/>
          </a:xfrm>
          <a:prstGeom prst="rect">
            <a:avLst/>
          </a:prstGeom>
        </p:spPr>
      </p:pic>
      <p:pic>
        <p:nvPicPr>
          <p:cNvPr id="15" name="Picture 14">
            <a:extLst>
              <a:ext uri="{FF2B5EF4-FFF2-40B4-BE49-F238E27FC236}">
                <a16:creationId xmlns:a16="http://schemas.microsoft.com/office/drawing/2014/main" id="{D4CAEF42-B56E-4E15-BEAE-7CAC7F4ECDD1}"/>
              </a:ext>
            </a:extLst>
          </p:cNvPr>
          <p:cNvPicPr>
            <a:picLocks noChangeAspect="1"/>
          </p:cNvPicPr>
          <p:nvPr/>
        </p:nvPicPr>
        <p:blipFill>
          <a:blip r:embed="rId4"/>
          <a:stretch>
            <a:fillRect/>
          </a:stretch>
        </p:blipFill>
        <p:spPr>
          <a:xfrm>
            <a:off x="3985961" y="5697485"/>
            <a:ext cx="4191000" cy="1019175"/>
          </a:xfrm>
          <a:prstGeom prst="rect">
            <a:avLst/>
          </a:prstGeom>
        </p:spPr>
      </p:pic>
    </p:spTree>
    <p:extLst>
      <p:ext uri="{BB962C8B-B14F-4D97-AF65-F5344CB8AC3E}">
        <p14:creationId xmlns:p14="http://schemas.microsoft.com/office/powerpoint/2010/main" val="15572614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8E7307-7D17-44C1-BC0E-A45AB43F202C}"/>
              </a:ext>
            </a:extLst>
          </p:cNvPr>
          <p:cNvSpPr>
            <a:spLocks noGrp="1"/>
          </p:cNvSpPr>
          <p:nvPr>
            <p:ph type="title"/>
          </p:nvPr>
        </p:nvSpPr>
        <p:spPr>
          <a:xfrm>
            <a:off x="457200" y="25747"/>
            <a:ext cx="8229600" cy="306909"/>
          </a:xfrm>
        </p:spPr>
        <p:txBody>
          <a:bodyPr>
            <a:normAutofit fontScale="90000"/>
          </a:bodyPr>
          <a:lstStyle/>
          <a:p>
            <a:r>
              <a:rPr lang="en-GB" sz="3600" dirty="0"/>
              <a:t>Copies or Views of Objects</a:t>
            </a:r>
          </a:p>
        </p:txBody>
      </p:sp>
      <p:sp>
        <p:nvSpPr>
          <p:cNvPr id="3" name="Content Placeholder 2">
            <a:extLst>
              <a:ext uri="{FF2B5EF4-FFF2-40B4-BE49-F238E27FC236}">
                <a16:creationId xmlns:a16="http://schemas.microsoft.com/office/drawing/2014/main" id="{F65E847F-16E8-4C8B-AD79-A83A867D437B}"/>
              </a:ext>
            </a:extLst>
          </p:cNvPr>
          <p:cNvSpPr>
            <a:spLocks noGrp="1"/>
          </p:cNvSpPr>
          <p:nvPr>
            <p:ph idx="1"/>
          </p:nvPr>
        </p:nvSpPr>
        <p:spPr>
          <a:xfrm>
            <a:off x="251520" y="692696"/>
            <a:ext cx="3960440" cy="792088"/>
          </a:xfrm>
          <a:ln>
            <a:solidFill>
              <a:schemeClr val="accent1"/>
            </a:solidFill>
            <a:prstDash val="lgDashDotDot"/>
          </a:ln>
        </p:spPr>
        <p:txBody>
          <a:bodyPr>
            <a:noAutofit/>
          </a:bodyPr>
          <a:lstStyle/>
          <a:p>
            <a:pPr marL="0" indent="0">
              <a:buNone/>
            </a:pPr>
            <a:r>
              <a:rPr lang="en-GB" sz="1600" dirty="0">
                <a:latin typeface="Courier New" panose="02070309020205020404" pitchFamily="49" charset="0"/>
                <a:cs typeface="Courier New" panose="02070309020205020404" pitchFamily="49" charset="0"/>
              </a:rPr>
              <a:t>Assigning array1 to array2 is just another way to call array1.</a:t>
            </a:r>
          </a:p>
        </p:txBody>
      </p:sp>
      <p:sp>
        <p:nvSpPr>
          <p:cNvPr id="4" name="Content Placeholder 2">
            <a:extLst>
              <a:ext uri="{FF2B5EF4-FFF2-40B4-BE49-F238E27FC236}">
                <a16:creationId xmlns:a16="http://schemas.microsoft.com/office/drawing/2014/main" id="{607B8245-F55D-4947-B961-C4EDE239A4C0}"/>
              </a:ext>
            </a:extLst>
          </p:cNvPr>
          <p:cNvSpPr txBox="1">
            <a:spLocks/>
          </p:cNvSpPr>
          <p:nvPr/>
        </p:nvSpPr>
        <p:spPr>
          <a:xfrm>
            <a:off x="251520" y="1628800"/>
            <a:ext cx="4464496" cy="1512167"/>
          </a:xfrm>
          <a:prstGeom prst="rect">
            <a:avLst/>
          </a:prstGeom>
          <a:ln>
            <a:solidFill>
              <a:schemeClr val="accent1"/>
            </a:solidFill>
            <a:prstDash val="lgDashDotDot"/>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600" dirty="0">
                <a:latin typeface="Courier New" panose="02070309020205020404" pitchFamily="49" charset="0"/>
                <a:cs typeface="Courier New" panose="02070309020205020404" pitchFamily="49" charset="0"/>
              </a:rPr>
              <a:t>When we slice an array, the object returned is a </a:t>
            </a:r>
            <a:r>
              <a:rPr lang="en-GB" sz="1600" b="1" dirty="0">
                <a:solidFill>
                  <a:srgbClr val="FF0000"/>
                </a:solidFill>
                <a:latin typeface="Courier New" panose="02070309020205020404" pitchFamily="49" charset="0"/>
                <a:cs typeface="Courier New" panose="02070309020205020404" pitchFamily="49" charset="0"/>
              </a:rPr>
              <a:t>view</a:t>
            </a:r>
            <a:r>
              <a:rPr lang="en-GB" sz="1600" dirty="0">
                <a:solidFill>
                  <a:srgbClr val="FF0000"/>
                </a:solidFill>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of the original array. We are pointing to the same object. If the first array change the second array also change.</a:t>
            </a:r>
          </a:p>
        </p:txBody>
      </p:sp>
      <p:sp>
        <p:nvSpPr>
          <p:cNvPr id="11" name="Content Placeholder 2">
            <a:extLst>
              <a:ext uri="{FF2B5EF4-FFF2-40B4-BE49-F238E27FC236}">
                <a16:creationId xmlns:a16="http://schemas.microsoft.com/office/drawing/2014/main" id="{9F351760-408E-4CDF-9EB2-AC39B9FD3A1A}"/>
              </a:ext>
            </a:extLst>
          </p:cNvPr>
          <p:cNvSpPr txBox="1">
            <a:spLocks/>
          </p:cNvSpPr>
          <p:nvPr/>
        </p:nvSpPr>
        <p:spPr>
          <a:xfrm>
            <a:off x="179512" y="3861048"/>
            <a:ext cx="3686175" cy="1800200"/>
          </a:xfrm>
          <a:prstGeom prst="rect">
            <a:avLst/>
          </a:prstGeom>
          <a:ln>
            <a:solidFill>
              <a:schemeClr val="accent1"/>
            </a:solidFill>
            <a:prstDash val="lgDashDotDot"/>
          </a:ln>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sz="1600" dirty="0">
                <a:latin typeface="Courier New" panose="02070309020205020404" pitchFamily="49" charset="0"/>
                <a:cs typeface="Courier New" panose="02070309020205020404" pitchFamily="49" charset="0"/>
              </a:rPr>
              <a:t>Use the </a:t>
            </a:r>
            <a:r>
              <a:rPr lang="en-GB" sz="1600" b="1" dirty="0">
                <a:solidFill>
                  <a:srgbClr val="FF0000"/>
                </a:solidFill>
                <a:latin typeface="Courier New" panose="02070309020205020404" pitchFamily="49" charset="0"/>
                <a:cs typeface="Courier New" panose="02070309020205020404" pitchFamily="49" charset="0"/>
              </a:rPr>
              <a:t>copy() </a:t>
            </a:r>
            <a:r>
              <a:rPr lang="en-GB" sz="1600" dirty="0">
                <a:latin typeface="Courier New" panose="02070309020205020404" pitchFamily="49" charset="0"/>
                <a:cs typeface="Courier New" panose="02070309020205020404" pitchFamily="49" charset="0"/>
              </a:rPr>
              <a:t>function to generate a complete and distinct array With this function, any changes made in the original array won’t affect the second array. </a:t>
            </a:r>
          </a:p>
        </p:txBody>
      </p:sp>
      <p:pic>
        <p:nvPicPr>
          <p:cNvPr id="15" name="Picture 14">
            <a:extLst>
              <a:ext uri="{FF2B5EF4-FFF2-40B4-BE49-F238E27FC236}">
                <a16:creationId xmlns:a16="http://schemas.microsoft.com/office/drawing/2014/main" id="{67178FDE-AA37-47F8-9234-BC5C5456F783}"/>
              </a:ext>
            </a:extLst>
          </p:cNvPr>
          <p:cNvPicPr>
            <a:picLocks noChangeAspect="1"/>
          </p:cNvPicPr>
          <p:nvPr/>
        </p:nvPicPr>
        <p:blipFill>
          <a:blip r:embed="rId2"/>
          <a:stretch>
            <a:fillRect/>
          </a:stretch>
        </p:blipFill>
        <p:spPr>
          <a:xfrm>
            <a:off x="5364088" y="620688"/>
            <a:ext cx="3686175" cy="4896544"/>
          </a:xfrm>
          <a:prstGeom prst="rect">
            <a:avLst/>
          </a:prstGeom>
        </p:spPr>
      </p:pic>
      <p:cxnSp>
        <p:nvCxnSpPr>
          <p:cNvPr id="17" name="Straight Arrow Connector 16">
            <a:extLst>
              <a:ext uri="{FF2B5EF4-FFF2-40B4-BE49-F238E27FC236}">
                <a16:creationId xmlns:a16="http://schemas.microsoft.com/office/drawing/2014/main" id="{0FB63340-EF4F-4107-A70C-B3E4DD4F7037}"/>
              </a:ext>
            </a:extLst>
          </p:cNvPr>
          <p:cNvCxnSpPr>
            <a:cxnSpLocks/>
            <a:stCxn id="11" idx="3"/>
          </p:cNvCxnSpPr>
          <p:nvPr/>
        </p:nvCxnSpPr>
        <p:spPr>
          <a:xfrm flipV="1">
            <a:off x="3865687" y="4581130"/>
            <a:ext cx="1412628" cy="1800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74899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5" y="0"/>
            <a:ext cx="8496945" cy="476672"/>
          </a:xfrm>
        </p:spPr>
        <p:txBody>
          <a:bodyPr>
            <a:normAutofit fontScale="90000"/>
          </a:bodyPr>
          <a:lstStyle/>
          <a:p>
            <a:r>
              <a:rPr lang="en-GB" dirty="0"/>
              <a:t>Create an array and Type of Data</a:t>
            </a:r>
          </a:p>
        </p:txBody>
      </p:sp>
      <p:sp>
        <p:nvSpPr>
          <p:cNvPr id="4" name="TextBox 3"/>
          <p:cNvSpPr txBox="1"/>
          <p:nvPr/>
        </p:nvSpPr>
        <p:spPr>
          <a:xfrm>
            <a:off x="5517182" y="810782"/>
            <a:ext cx="3600400" cy="646331"/>
          </a:xfrm>
          <a:prstGeom prst="rect">
            <a:avLst/>
          </a:prstGeom>
          <a:noFill/>
          <a:ln>
            <a:solidFill>
              <a:srgbClr val="7030A0"/>
            </a:solidFill>
            <a:prstDash val="lgDash"/>
          </a:ln>
        </p:spPr>
        <p:txBody>
          <a:bodyPr wrap="square" rtlCol="0">
            <a:spAutoFit/>
          </a:bodyPr>
          <a:lstStyle/>
          <a:p>
            <a:r>
              <a:rPr lang="en-GB" dirty="0">
                <a:latin typeface="Courier New" panose="02070309020205020404" pitchFamily="49" charset="0"/>
                <a:cs typeface="Courier New" panose="02070309020205020404" pitchFamily="49" charset="0"/>
              </a:rPr>
              <a:t>Create an array using the array() function</a:t>
            </a:r>
          </a:p>
        </p:txBody>
      </p:sp>
      <p:sp>
        <p:nvSpPr>
          <p:cNvPr id="6" name="TextBox 5"/>
          <p:cNvSpPr txBox="1"/>
          <p:nvPr/>
        </p:nvSpPr>
        <p:spPr>
          <a:xfrm>
            <a:off x="4918323" y="1844824"/>
            <a:ext cx="4248472" cy="923330"/>
          </a:xfrm>
          <a:prstGeom prst="rect">
            <a:avLst/>
          </a:prstGeom>
          <a:noFill/>
          <a:ln>
            <a:solidFill>
              <a:srgbClr val="7030A0"/>
            </a:solidFill>
            <a:prstDash val="lgDash"/>
          </a:ln>
        </p:spPr>
        <p:txBody>
          <a:bodyPr wrap="square" rtlCol="0">
            <a:spAutoFit/>
          </a:bodyPr>
          <a:lstStyle/>
          <a:p>
            <a:r>
              <a:rPr lang="en-GB" dirty="0">
                <a:latin typeface="Courier New" panose="02070309020205020404" pitchFamily="49" charset="0"/>
                <a:cs typeface="Courier New" panose="02070309020205020404" pitchFamily="49" charset="0"/>
              </a:rPr>
              <a:t>the array() function can accept tuples and sequences of tuples</a:t>
            </a:r>
          </a:p>
        </p:txBody>
      </p:sp>
      <p:sp>
        <p:nvSpPr>
          <p:cNvPr id="7" name="TextBox 6"/>
          <p:cNvSpPr txBox="1"/>
          <p:nvPr/>
        </p:nvSpPr>
        <p:spPr>
          <a:xfrm>
            <a:off x="5469587" y="2924944"/>
            <a:ext cx="3600400" cy="1200329"/>
          </a:xfrm>
          <a:prstGeom prst="rect">
            <a:avLst/>
          </a:prstGeom>
          <a:noFill/>
          <a:ln>
            <a:solidFill>
              <a:srgbClr val="7030A0"/>
            </a:solidFill>
            <a:prstDash val="lgDash"/>
          </a:ln>
        </p:spPr>
        <p:txBody>
          <a:bodyPr wrap="square" rtlCol="0">
            <a:spAutoFit/>
          </a:bodyPr>
          <a:lstStyle/>
          <a:p>
            <a:r>
              <a:rPr lang="en-GB" dirty="0">
                <a:latin typeface="Courier New" panose="02070309020205020404" pitchFamily="49" charset="0"/>
                <a:cs typeface="Courier New" panose="02070309020205020404" pitchFamily="49" charset="0"/>
              </a:rPr>
              <a:t>Numpy arrays are designed to contain a variety of data types, not just integers</a:t>
            </a:r>
          </a:p>
        </p:txBody>
      </p:sp>
      <p:sp>
        <p:nvSpPr>
          <p:cNvPr id="8" name="TextBox 7"/>
          <p:cNvSpPr txBox="1"/>
          <p:nvPr/>
        </p:nvSpPr>
        <p:spPr>
          <a:xfrm>
            <a:off x="5317023" y="4340182"/>
            <a:ext cx="3600400" cy="923330"/>
          </a:xfrm>
          <a:prstGeom prst="rect">
            <a:avLst/>
          </a:prstGeom>
          <a:noFill/>
          <a:ln>
            <a:solidFill>
              <a:srgbClr val="7030A0"/>
            </a:solidFill>
            <a:prstDash val="lgDash"/>
          </a:ln>
        </p:spPr>
        <p:txBody>
          <a:bodyPr wrap="square" rtlCol="0">
            <a:spAutoFit/>
          </a:bodyPr>
          <a:lstStyle/>
          <a:p>
            <a:r>
              <a:rPr lang="en-GB" dirty="0">
                <a:latin typeface="Courier New" panose="02070309020205020404" pitchFamily="49" charset="0"/>
                <a:cs typeface="Courier New" panose="02070309020205020404" pitchFamily="49" charset="0"/>
              </a:rPr>
              <a:t>The array() function also accepts tuples and interconnected list</a:t>
            </a:r>
          </a:p>
        </p:txBody>
      </p:sp>
      <p:cxnSp>
        <p:nvCxnSpPr>
          <p:cNvPr id="9" name="Straight Arrow Connector 8"/>
          <p:cNvCxnSpPr/>
          <p:nvPr/>
        </p:nvCxnSpPr>
        <p:spPr>
          <a:xfrm flipH="1">
            <a:off x="4211960" y="4725144"/>
            <a:ext cx="915565" cy="1480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7" idx="1"/>
          </p:cNvCxnSpPr>
          <p:nvPr/>
        </p:nvCxnSpPr>
        <p:spPr>
          <a:xfrm flipH="1" flipV="1">
            <a:off x="4388313" y="3457298"/>
            <a:ext cx="1081274" cy="67811"/>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H="1">
            <a:off x="4373781" y="2420888"/>
            <a:ext cx="514003" cy="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flipV="1">
            <a:off x="4458546" y="1161909"/>
            <a:ext cx="858477" cy="6180"/>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8496" y="620688"/>
            <a:ext cx="3963464" cy="62398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5242359" y="5733256"/>
            <a:ext cx="3600400" cy="923330"/>
          </a:xfrm>
          <a:prstGeom prst="rect">
            <a:avLst/>
          </a:prstGeom>
          <a:noFill/>
          <a:ln>
            <a:solidFill>
              <a:srgbClr val="7030A0"/>
            </a:solidFill>
            <a:prstDash val="lgDash"/>
          </a:ln>
        </p:spPr>
        <p:txBody>
          <a:bodyPr wrap="square" rtlCol="0">
            <a:spAutoFit/>
          </a:bodyPr>
          <a:lstStyle/>
          <a:p>
            <a:r>
              <a:rPr lang="en-GB" dirty="0">
                <a:latin typeface="Courier New" panose="02070309020205020404" pitchFamily="49" charset="0"/>
                <a:cs typeface="Courier New" panose="02070309020205020404" pitchFamily="49" charset="0"/>
              </a:rPr>
              <a:t>Using the dtype option as argument of the array() function</a:t>
            </a:r>
          </a:p>
        </p:txBody>
      </p:sp>
      <p:cxnSp>
        <p:nvCxnSpPr>
          <p:cNvPr id="25" name="Straight Arrow Connector 24"/>
          <p:cNvCxnSpPr/>
          <p:nvPr/>
        </p:nvCxnSpPr>
        <p:spPr>
          <a:xfrm flipH="1">
            <a:off x="4217193" y="6180112"/>
            <a:ext cx="915565" cy="14809"/>
          </a:xfrm>
          <a:prstGeom prst="straightConnector1">
            <a:avLst/>
          </a:prstGeom>
          <a:ln w="158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74056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0482"/>
            <a:ext cx="9144000" cy="648072"/>
          </a:xfrm>
        </p:spPr>
        <p:txBody>
          <a:bodyPr>
            <a:noAutofit/>
          </a:bodyPr>
          <a:lstStyle/>
          <a:p>
            <a:r>
              <a:rPr lang="en-GB" sz="3200" dirty="0"/>
              <a:t>Dtype Option and Intrinsic Creation of an Array</a:t>
            </a:r>
          </a:p>
        </p:txBody>
      </p:sp>
      <p:sp>
        <p:nvSpPr>
          <p:cNvPr id="3" name="Content Placeholder 2"/>
          <p:cNvSpPr>
            <a:spLocks noGrp="1"/>
          </p:cNvSpPr>
          <p:nvPr>
            <p:ph idx="1"/>
          </p:nvPr>
        </p:nvSpPr>
        <p:spPr>
          <a:xfrm>
            <a:off x="0" y="548681"/>
            <a:ext cx="5436096" cy="6323526"/>
          </a:xfrm>
        </p:spPr>
        <p:txBody>
          <a:bodyPr>
            <a:normAutofit fontScale="55000" lnSpcReduction="20000"/>
          </a:bodyPr>
          <a:lstStyle/>
          <a:p>
            <a:pPr marL="0" indent="0">
              <a:buNone/>
            </a:pPr>
            <a:endParaRPr lang="en-GB" dirty="0"/>
          </a:p>
          <a:p>
            <a:r>
              <a:rPr lang="en-GB" dirty="0"/>
              <a:t>We can use the </a:t>
            </a:r>
            <a:r>
              <a:rPr lang="en-GB" dirty="0">
                <a:latin typeface="Courier New" panose="02070309020205020404" pitchFamily="49" charset="0"/>
                <a:cs typeface="Courier New" panose="02070309020205020404" pitchFamily="49" charset="0"/>
              </a:rPr>
              <a:t>dtype</a:t>
            </a:r>
            <a:r>
              <a:rPr lang="en-GB" dirty="0"/>
              <a:t> option as argument to explicitly define the dtype object.</a:t>
            </a:r>
          </a:p>
          <a:p>
            <a:pPr marL="0" indent="0">
              <a:buNone/>
            </a:pPr>
            <a:endParaRPr lang="en-GB" dirty="0"/>
          </a:p>
          <a:p>
            <a:r>
              <a:rPr lang="en-GB"/>
              <a:t>The </a:t>
            </a:r>
            <a:r>
              <a:rPr lang="en-GB">
                <a:latin typeface="Courier New" panose="02070309020205020404" pitchFamily="49" charset="0"/>
                <a:cs typeface="Courier New" panose="02070309020205020404" pitchFamily="49" charset="0"/>
              </a:rPr>
              <a:t>zeros() </a:t>
            </a:r>
            <a:r>
              <a:rPr lang="en-GB" dirty="0"/>
              <a:t>function creates a full array of zeros with dimensions defined by the shape argument.</a:t>
            </a:r>
          </a:p>
          <a:p>
            <a:pPr marL="0" indent="0">
              <a:buNone/>
            </a:pPr>
            <a:endParaRPr lang="en-GB" dirty="0"/>
          </a:p>
          <a:p>
            <a:r>
              <a:rPr lang="en-GB" dirty="0"/>
              <a:t>The </a:t>
            </a:r>
            <a:r>
              <a:rPr lang="en-GB" dirty="0">
                <a:latin typeface="Courier New" panose="02070309020205020404" pitchFamily="49" charset="0"/>
                <a:cs typeface="Courier New" panose="02070309020205020404" pitchFamily="49" charset="0"/>
              </a:rPr>
              <a:t>ones() </a:t>
            </a:r>
            <a:r>
              <a:rPr lang="en-GB" dirty="0"/>
              <a:t>function creates an array full of ones.</a:t>
            </a:r>
          </a:p>
          <a:p>
            <a:pPr marL="0" indent="0">
              <a:buNone/>
            </a:pPr>
            <a:endParaRPr lang="en-GB" dirty="0"/>
          </a:p>
          <a:p>
            <a:r>
              <a:rPr lang="en-GB" dirty="0"/>
              <a:t>The </a:t>
            </a:r>
            <a:r>
              <a:rPr lang="en-GB" dirty="0" err="1">
                <a:latin typeface="Courier New" panose="02070309020205020404" pitchFamily="49" charset="0"/>
                <a:cs typeface="Courier New" panose="02070309020205020404" pitchFamily="49" charset="0"/>
              </a:rPr>
              <a:t>arange</a:t>
            </a:r>
            <a:r>
              <a:rPr lang="en-GB" dirty="0">
                <a:latin typeface="Courier New" panose="02070309020205020404" pitchFamily="49" charset="0"/>
                <a:cs typeface="Courier New" panose="02070309020205020404" pitchFamily="49" charset="0"/>
              </a:rPr>
              <a:t>() </a:t>
            </a:r>
            <a:r>
              <a:rPr lang="en-GB" dirty="0"/>
              <a:t>function generates </a:t>
            </a:r>
            <a:r>
              <a:rPr lang="en-GB" dirty="0" err="1"/>
              <a:t>NumPy</a:t>
            </a:r>
            <a:r>
              <a:rPr lang="en-GB" dirty="0"/>
              <a:t> arrays with numerical sequences.</a:t>
            </a:r>
          </a:p>
          <a:p>
            <a:pPr marL="0" indent="0">
              <a:buNone/>
            </a:pPr>
            <a:endParaRPr lang="en-GB" dirty="0"/>
          </a:p>
          <a:p>
            <a:r>
              <a:rPr lang="en-GB" dirty="0"/>
              <a:t>The </a:t>
            </a:r>
            <a:r>
              <a:rPr lang="en-GB" dirty="0">
                <a:latin typeface="Courier New" panose="02070309020205020404" pitchFamily="49" charset="0"/>
                <a:cs typeface="Courier New" panose="02070309020205020404" pitchFamily="49" charset="0"/>
              </a:rPr>
              <a:t>reshape() </a:t>
            </a:r>
            <a:r>
              <a:rPr lang="en-GB" dirty="0"/>
              <a:t>function divides a linear array in different parts in the manner specified by the shape argument.</a:t>
            </a:r>
          </a:p>
          <a:p>
            <a:pPr marL="0" indent="0">
              <a:buNone/>
            </a:pPr>
            <a:endParaRPr lang="en-GB" dirty="0"/>
          </a:p>
          <a:p>
            <a:r>
              <a:rPr lang="en-GB" dirty="0"/>
              <a:t>The </a:t>
            </a:r>
            <a:r>
              <a:rPr lang="en-GB" dirty="0" err="1">
                <a:latin typeface="Courier New" panose="02070309020205020404" pitchFamily="49" charset="0"/>
                <a:cs typeface="Courier New" panose="02070309020205020404" pitchFamily="49" charset="0"/>
              </a:rPr>
              <a:t>linespace</a:t>
            </a:r>
            <a:r>
              <a:rPr lang="en-GB" dirty="0">
                <a:latin typeface="Courier New" panose="02070309020205020404" pitchFamily="49" charset="0"/>
                <a:cs typeface="Courier New" panose="02070309020205020404" pitchFamily="49" charset="0"/>
              </a:rPr>
              <a:t>() </a:t>
            </a:r>
            <a:r>
              <a:rPr lang="en-GB" dirty="0"/>
              <a:t>function takes as its two arguments the initial and the end values of the sequence, but the third argument defines the number of elements into which we want the interval to split.</a:t>
            </a:r>
          </a:p>
          <a:p>
            <a:r>
              <a:rPr lang="en-GB" dirty="0"/>
              <a:t>Another way to create arrays is using the </a:t>
            </a:r>
            <a:r>
              <a:rPr lang="en-GB" dirty="0">
                <a:latin typeface="Courier New" panose="02070309020205020404" pitchFamily="49" charset="0"/>
                <a:cs typeface="Courier New" panose="02070309020205020404" pitchFamily="49" charset="0"/>
              </a:rPr>
              <a:t>random()</a:t>
            </a:r>
            <a:r>
              <a:rPr lang="en-GB" dirty="0">
                <a:cs typeface="Courier New" panose="02070309020205020404" pitchFamily="49" charset="0"/>
              </a:rPr>
              <a:t>function</a:t>
            </a:r>
          </a:p>
        </p:txBody>
      </p:sp>
      <p:pic>
        <p:nvPicPr>
          <p:cNvPr id="2053"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6" y="764704"/>
            <a:ext cx="3737871" cy="56925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84863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51720" y="0"/>
            <a:ext cx="4299008" cy="476672"/>
          </a:xfrm>
        </p:spPr>
        <p:txBody>
          <a:bodyPr>
            <a:normAutofit fontScale="90000"/>
          </a:bodyPr>
          <a:lstStyle/>
          <a:p>
            <a:r>
              <a:rPr lang="en-GB" dirty="0"/>
              <a:t>Arithmetic</a:t>
            </a:r>
          </a:p>
        </p:txBody>
      </p:sp>
      <p:sp>
        <p:nvSpPr>
          <p:cNvPr id="3" name="Content Placeholder 2"/>
          <p:cNvSpPr>
            <a:spLocks noGrp="1"/>
          </p:cNvSpPr>
          <p:nvPr>
            <p:ph idx="1"/>
          </p:nvPr>
        </p:nvSpPr>
        <p:spPr>
          <a:xfrm>
            <a:off x="755576" y="1124744"/>
            <a:ext cx="2592288" cy="1224136"/>
          </a:xfrm>
          <a:ln>
            <a:solidFill>
              <a:srgbClr val="FF0000"/>
            </a:solidFill>
            <a:prstDash val="lgDash"/>
          </a:ln>
        </p:spPr>
        <p:txBody>
          <a:bodyPr>
            <a:normAutofit fontScale="85000" lnSpcReduction="10000"/>
          </a:bodyPr>
          <a:lstStyle/>
          <a:p>
            <a:pPr marL="0" indent="0">
              <a:buNone/>
            </a:pPr>
            <a:r>
              <a:rPr lang="en-GB" dirty="0"/>
              <a:t>Adding and multiplying an array by a scalar</a:t>
            </a: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26120" y="764704"/>
            <a:ext cx="2295525" cy="5657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a:stCxn id="3" idx="3"/>
          </p:cNvCxnSpPr>
          <p:nvPr/>
        </p:nvCxnSpPr>
        <p:spPr>
          <a:xfrm>
            <a:off x="3347864" y="1736812"/>
            <a:ext cx="2232248" cy="1800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3419872" y="1988840"/>
            <a:ext cx="2160240" cy="7200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Content Placeholder 2"/>
          <p:cNvSpPr txBox="1">
            <a:spLocks/>
          </p:cNvSpPr>
          <p:nvPr/>
        </p:nvSpPr>
        <p:spPr>
          <a:xfrm>
            <a:off x="473638" y="2881245"/>
            <a:ext cx="3072195" cy="1671575"/>
          </a:xfrm>
          <a:prstGeom prst="rect">
            <a:avLst/>
          </a:prstGeom>
          <a:ln>
            <a:solidFill>
              <a:srgbClr val="FF0000"/>
            </a:solidFill>
            <a:prstDash val="lgDash"/>
          </a:ln>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a:latin typeface="Courier New" panose="02070309020205020404" pitchFamily="49" charset="0"/>
                <a:cs typeface="Courier New" panose="02070309020205020404" pitchFamily="49" charset="0"/>
              </a:rPr>
              <a:t>Element-wise</a:t>
            </a:r>
            <a:r>
              <a:rPr lang="en-GB" dirty="0"/>
              <a:t> operation:</a:t>
            </a:r>
          </a:p>
          <a:p>
            <a:pPr marL="0" indent="0">
              <a:buFont typeface="Arial" panose="020B0604020202020204" pitchFamily="34" charset="0"/>
              <a:buNone/>
            </a:pPr>
            <a:r>
              <a:rPr lang="en-GB" dirty="0"/>
              <a:t> operators are applied only between corresponding elements</a:t>
            </a:r>
          </a:p>
        </p:txBody>
      </p:sp>
      <p:cxnSp>
        <p:nvCxnSpPr>
          <p:cNvPr id="9" name="Straight Arrow Connector 8"/>
          <p:cNvCxnSpPr/>
          <p:nvPr/>
        </p:nvCxnSpPr>
        <p:spPr>
          <a:xfrm>
            <a:off x="3563888" y="4250419"/>
            <a:ext cx="2016224" cy="184287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63888" y="4077072"/>
            <a:ext cx="2115834" cy="14247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10" idx="3"/>
          </p:cNvCxnSpPr>
          <p:nvPr/>
        </p:nvCxnSpPr>
        <p:spPr>
          <a:xfrm>
            <a:off x="3545833" y="3717033"/>
            <a:ext cx="2133889" cy="86409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307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4025" y="4797152"/>
            <a:ext cx="2228850" cy="1876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4" name="TextBox 23"/>
          <p:cNvSpPr txBox="1"/>
          <p:nvPr/>
        </p:nvSpPr>
        <p:spPr>
          <a:xfrm>
            <a:off x="754361" y="4759421"/>
            <a:ext cx="322236" cy="369332"/>
          </a:xfrm>
          <a:prstGeom prst="rect">
            <a:avLst/>
          </a:prstGeom>
          <a:noFill/>
        </p:spPr>
        <p:txBody>
          <a:bodyPr wrap="square" rtlCol="0">
            <a:spAutoFit/>
          </a:bodyPr>
          <a:lstStyle/>
          <a:p>
            <a:r>
              <a:rPr lang="en-GB" dirty="0"/>
              <a:t>a</a:t>
            </a:r>
          </a:p>
        </p:txBody>
      </p:sp>
      <p:sp>
        <p:nvSpPr>
          <p:cNvPr id="28" name="TextBox 27"/>
          <p:cNvSpPr txBox="1"/>
          <p:nvPr/>
        </p:nvSpPr>
        <p:spPr>
          <a:xfrm>
            <a:off x="804323" y="5531111"/>
            <a:ext cx="322236" cy="369332"/>
          </a:xfrm>
          <a:prstGeom prst="rect">
            <a:avLst/>
          </a:prstGeom>
          <a:noFill/>
        </p:spPr>
        <p:txBody>
          <a:bodyPr wrap="square" rtlCol="0">
            <a:spAutoFit/>
          </a:bodyPr>
          <a:lstStyle/>
          <a:p>
            <a:r>
              <a:rPr lang="en-GB" dirty="0"/>
              <a:t>b</a:t>
            </a:r>
          </a:p>
        </p:txBody>
      </p:sp>
      <p:sp>
        <p:nvSpPr>
          <p:cNvPr id="29" name="TextBox 28"/>
          <p:cNvSpPr txBox="1"/>
          <p:nvPr/>
        </p:nvSpPr>
        <p:spPr>
          <a:xfrm>
            <a:off x="473638" y="6237888"/>
            <a:ext cx="710387" cy="369332"/>
          </a:xfrm>
          <a:prstGeom prst="rect">
            <a:avLst/>
          </a:prstGeom>
          <a:noFill/>
        </p:spPr>
        <p:txBody>
          <a:bodyPr wrap="square" rtlCol="0">
            <a:spAutoFit/>
          </a:bodyPr>
          <a:lstStyle/>
          <a:p>
            <a:r>
              <a:rPr lang="en-GB" dirty="0"/>
              <a:t>a + b</a:t>
            </a:r>
          </a:p>
        </p:txBody>
      </p:sp>
      <p:cxnSp>
        <p:nvCxnSpPr>
          <p:cNvPr id="26" name="Straight Arrow Connector 25"/>
          <p:cNvCxnSpPr/>
          <p:nvPr/>
        </p:nvCxnSpPr>
        <p:spPr>
          <a:xfrm>
            <a:off x="1475656" y="5949280"/>
            <a:ext cx="0" cy="288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p:cNvCxnSpPr/>
          <p:nvPr/>
        </p:nvCxnSpPr>
        <p:spPr>
          <a:xfrm>
            <a:off x="2009735" y="5949280"/>
            <a:ext cx="0" cy="288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72" name="Straight Arrow Connector 3071"/>
          <p:cNvCxnSpPr/>
          <p:nvPr/>
        </p:nvCxnSpPr>
        <p:spPr>
          <a:xfrm>
            <a:off x="2483768" y="5949280"/>
            <a:ext cx="0" cy="288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077" name="Straight Arrow Connector 3076"/>
          <p:cNvCxnSpPr/>
          <p:nvPr/>
        </p:nvCxnSpPr>
        <p:spPr>
          <a:xfrm>
            <a:off x="3059832" y="5949280"/>
            <a:ext cx="0" cy="2886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8807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116632"/>
            <a:ext cx="8208912" cy="476672"/>
          </a:xfrm>
        </p:spPr>
        <p:txBody>
          <a:bodyPr>
            <a:normAutofit fontScale="90000"/>
          </a:bodyPr>
          <a:lstStyle/>
          <a:p>
            <a:r>
              <a:rPr lang="en-GB" dirty="0"/>
              <a:t>Arithmetic operators for Functions</a:t>
            </a: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63888" y="980727"/>
            <a:ext cx="5314950" cy="55340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2" name="Content Placeholder 2"/>
          <p:cNvSpPr>
            <a:spLocks noGrp="1"/>
          </p:cNvSpPr>
          <p:nvPr>
            <p:ph idx="1"/>
          </p:nvPr>
        </p:nvSpPr>
        <p:spPr>
          <a:xfrm>
            <a:off x="251520" y="1124744"/>
            <a:ext cx="2808312" cy="1368152"/>
          </a:xfrm>
          <a:ln>
            <a:solidFill>
              <a:srgbClr val="FF0000"/>
            </a:solidFill>
            <a:prstDash val="lgDash"/>
          </a:ln>
        </p:spPr>
        <p:txBody>
          <a:bodyPr>
            <a:normAutofit fontScale="77500" lnSpcReduction="20000"/>
          </a:bodyPr>
          <a:lstStyle/>
          <a:p>
            <a:pPr marL="0" indent="0">
              <a:buNone/>
            </a:pPr>
            <a:r>
              <a:rPr lang="en-GB" dirty="0"/>
              <a:t>We can multiply the array by the sine or square root of the elements of array </a:t>
            </a:r>
            <a:r>
              <a:rPr lang="en-GB" dirty="0">
                <a:latin typeface="Courier New" panose="02070309020205020404" pitchFamily="49" charset="0"/>
                <a:cs typeface="Courier New" panose="02070309020205020404" pitchFamily="49" charset="0"/>
              </a:rPr>
              <a:t>b</a:t>
            </a:r>
          </a:p>
        </p:txBody>
      </p:sp>
      <p:sp>
        <p:nvSpPr>
          <p:cNvPr id="23" name="Content Placeholder 2"/>
          <p:cNvSpPr txBox="1">
            <a:spLocks/>
          </p:cNvSpPr>
          <p:nvPr/>
        </p:nvSpPr>
        <p:spPr>
          <a:xfrm>
            <a:off x="107504" y="4869160"/>
            <a:ext cx="2952328" cy="1800200"/>
          </a:xfrm>
          <a:prstGeom prst="rect">
            <a:avLst/>
          </a:prstGeom>
          <a:ln>
            <a:solidFill>
              <a:srgbClr val="FF0000"/>
            </a:solidFill>
            <a:prstDash val="lgDash"/>
          </a:ln>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indent="0">
              <a:buFont typeface="Arial" panose="020B0604020202020204" pitchFamily="34" charset="0"/>
              <a:buNone/>
            </a:pPr>
            <a:r>
              <a:rPr lang="en-GB" dirty="0">
                <a:latin typeface="Courier New" panose="02070309020205020404" pitchFamily="49" charset="0"/>
                <a:cs typeface="Courier New" panose="02070309020205020404" pitchFamily="49" charset="0"/>
              </a:rPr>
              <a:t>Element-wise</a:t>
            </a:r>
            <a:r>
              <a:rPr lang="en-GB" dirty="0"/>
              <a:t> multidimensional operation</a:t>
            </a:r>
          </a:p>
        </p:txBody>
      </p:sp>
      <p:cxnSp>
        <p:nvCxnSpPr>
          <p:cNvPr id="8" name="Straight Arrow Connector 7"/>
          <p:cNvCxnSpPr/>
          <p:nvPr/>
        </p:nvCxnSpPr>
        <p:spPr>
          <a:xfrm flipV="1">
            <a:off x="3131840" y="5589240"/>
            <a:ext cx="216024"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131840" y="1844824"/>
            <a:ext cx="288032"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6515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63688" y="13115"/>
            <a:ext cx="5688632" cy="432048"/>
          </a:xfrm>
        </p:spPr>
        <p:txBody>
          <a:bodyPr>
            <a:normAutofit fontScale="90000"/>
          </a:bodyPr>
          <a:lstStyle/>
          <a:p>
            <a:r>
              <a:rPr lang="en-GB" dirty="0"/>
              <a:t>The Matrix Product</a:t>
            </a:r>
          </a:p>
        </p:txBody>
      </p:sp>
      <p:sp>
        <p:nvSpPr>
          <p:cNvPr id="3" name="Content Placeholder 2"/>
          <p:cNvSpPr>
            <a:spLocks noGrp="1"/>
          </p:cNvSpPr>
          <p:nvPr>
            <p:ph idx="1"/>
          </p:nvPr>
        </p:nvSpPr>
        <p:spPr>
          <a:xfrm>
            <a:off x="35496" y="1196752"/>
            <a:ext cx="3024336" cy="4464496"/>
          </a:xfrm>
        </p:spPr>
        <p:txBody>
          <a:bodyPr>
            <a:normAutofit fontScale="70000" lnSpcReduction="20000"/>
          </a:bodyPr>
          <a:lstStyle/>
          <a:p>
            <a:r>
              <a:rPr lang="en-GB" dirty="0"/>
              <a:t>Many tools for data analysis use the</a:t>
            </a:r>
            <a:r>
              <a:rPr lang="en-GB" sz="4000" dirty="0">
                <a:latin typeface="Courier New" panose="02070309020205020404" pitchFamily="49" charset="0"/>
                <a:cs typeface="Courier New" panose="02070309020205020404" pitchFamily="49" charset="0"/>
              </a:rPr>
              <a:t> * </a:t>
            </a:r>
            <a:r>
              <a:rPr lang="en-GB" dirty="0"/>
              <a:t>operator as a matrix product when it is applied to two matrices.</a:t>
            </a:r>
          </a:p>
          <a:p>
            <a:pPr marL="0" indent="0">
              <a:buNone/>
            </a:pPr>
            <a:endParaRPr lang="en-GB" dirty="0"/>
          </a:p>
          <a:p>
            <a:r>
              <a:rPr lang="en-GB" dirty="0"/>
              <a:t>Using </a:t>
            </a:r>
            <a:r>
              <a:rPr lang="en-GB" dirty="0" err="1"/>
              <a:t>NumPy</a:t>
            </a:r>
            <a:r>
              <a:rPr lang="en-GB" dirty="0"/>
              <a:t>, this kind of product is indicated by the </a:t>
            </a:r>
            <a:r>
              <a:rPr lang="en-GB" dirty="0">
                <a:latin typeface="Courier New" panose="02070309020205020404" pitchFamily="49" charset="0"/>
                <a:cs typeface="Courier New" panose="02070309020205020404" pitchFamily="49" charset="0"/>
              </a:rPr>
              <a:t>dot() </a:t>
            </a:r>
            <a:r>
              <a:rPr lang="en-GB" dirty="0"/>
              <a:t>function.</a:t>
            </a:r>
          </a:p>
          <a:p>
            <a:pPr marL="0" indent="0">
              <a:buNone/>
            </a:pPr>
            <a:endParaRPr lang="en-GB" dirty="0"/>
          </a:p>
          <a:p>
            <a:r>
              <a:rPr lang="en-GB" dirty="0"/>
              <a:t>This operation is not element-wise</a:t>
            </a:r>
          </a:p>
        </p:txBody>
      </p:sp>
      <p:sp>
        <p:nvSpPr>
          <p:cNvPr id="4" name="TextBox 3"/>
          <p:cNvSpPr txBox="1"/>
          <p:nvPr/>
        </p:nvSpPr>
        <p:spPr>
          <a:xfrm>
            <a:off x="6267417" y="897026"/>
            <a:ext cx="2736304" cy="4832092"/>
          </a:xfrm>
          <a:prstGeom prst="rect">
            <a:avLst/>
          </a:prstGeom>
          <a:noFill/>
        </p:spPr>
        <p:txBody>
          <a:bodyPr wrap="square" rtlCol="0">
            <a:spAutoFit/>
          </a:bodyPr>
          <a:lstStyle/>
          <a:p>
            <a:r>
              <a:rPr lang="en-GB" sz="2200" dirty="0">
                <a:latin typeface="Courier New" panose="02070309020205020404" pitchFamily="49" charset="0"/>
                <a:cs typeface="Courier New" panose="02070309020205020404" pitchFamily="49" charset="0"/>
              </a:rPr>
              <a:t>The result at each position is the sum of the products of each element of the corresponding row of the first matrix with the corresponding element of the column of the second matrix.</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3848" y="870106"/>
            <a:ext cx="2981325" cy="51625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01308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19672" y="0"/>
            <a:ext cx="5184576" cy="562074"/>
          </a:xfrm>
        </p:spPr>
        <p:txBody>
          <a:bodyPr>
            <a:normAutofit fontScale="90000"/>
          </a:bodyPr>
          <a:lstStyle/>
          <a:p>
            <a:r>
              <a:rPr lang="en-GB" dirty="0"/>
              <a:t>The Matrix Product</a:t>
            </a:r>
          </a:p>
        </p:txBody>
      </p:sp>
      <p:sp>
        <p:nvSpPr>
          <p:cNvPr id="3" name="Content Placeholder 2"/>
          <p:cNvSpPr>
            <a:spLocks noGrp="1"/>
          </p:cNvSpPr>
          <p:nvPr>
            <p:ph idx="1"/>
          </p:nvPr>
        </p:nvSpPr>
        <p:spPr>
          <a:xfrm>
            <a:off x="107504" y="908720"/>
            <a:ext cx="2448272" cy="3600400"/>
          </a:xfrm>
        </p:spPr>
        <p:txBody>
          <a:bodyPr>
            <a:normAutofit/>
          </a:bodyPr>
          <a:lstStyle/>
          <a:p>
            <a:pPr lvl="0"/>
            <a:r>
              <a:rPr lang="en-GB" sz="2200" dirty="0">
                <a:solidFill>
                  <a:prstClr val="black"/>
                </a:solidFill>
              </a:rPr>
              <a:t>Using </a:t>
            </a:r>
            <a:r>
              <a:rPr lang="en-GB" sz="2200" dirty="0" err="1">
                <a:solidFill>
                  <a:prstClr val="black"/>
                </a:solidFill>
              </a:rPr>
              <a:t>NumPy</a:t>
            </a:r>
            <a:r>
              <a:rPr lang="en-GB" sz="2200" dirty="0">
                <a:solidFill>
                  <a:prstClr val="black"/>
                </a:solidFill>
              </a:rPr>
              <a:t>, this kind of product is indicated by the </a:t>
            </a:r>
            <a:r>
              <a:rPr lang="en-GB" sz="2200" dirty="0">
                <a:solidFill>
                  <a:prstClr val="black"/>
                </a:solidFill>
                <a:latin typeface="Courier New" panose="02070309020205020404" pitchFamily="49" charset="0"/>
                <a:cs typeface="Courier New" panose="02070309020205020404" pitchFamily="49" charset="0"/>
              </a:rPr>
              <a:t>dot() </a:t>
            </a:r>
            <a:r>
              <a:rPr lang="en-GB" sz="2200" dirty="0">
                <a:solidFill>
                  <a:prstClr val="black"/>
                </a:solidFill>
              </a:rPr>
              <a:t>function.</a:t>
            </a:r>
          </a:p>
          <a:p>
            <a:pPr marL="0" lvl="0" indent="0">
              <a:buNone/>
            </a:pPr>
            <a:endParaRPr lang="en-GB" sz="2200" dirty="0">
              <a:solidFill>
                <a:prstClr val="black"/>
              </a:solidFill>
            </a:endParaRPr>
          </a:p>
          <a:p>
            <a:pPr lvl="0"/>
            <a:r>
              <a:rPr lang="en-GB" sz="2200" dirty="0">
                <a:solidFill>
                  <a:prstClr val="black"/>
                </a:solidFill>
              </a:rPr>
              <a:t>This operation is not element-wise</a:t>
            </a:r>
          </a:p>
          <a:p>
            <a:endParaRPr lang="en-GB"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7260" y="764704"/>
            <a:ext cx="4107816" cy="25346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5" name="Straight Arrow Connector 4"/>
          <p:cNvCxnSpPr/>
          <p:nvPr/>
        </p:nvCxnSpPr>
        <p:spPr>
          <a:xfrm>
            <a:off x="5296168" y="1888081"/>
            <a:ext cx="0"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a:off x="4368326" y="2420888"/>
            <a:ext cx="73402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033779" y="1381418"/>
            <a:ext cx="1793230" cy="369332"/>
          </a:xfrm>
          <a:prstGeom prst="rect">
            <a:avLst/>
          </a:prstGeom>
          <a:noFill/>
          <a:ln>
            <a:solidFill>
              <a:srgbClr val="FF0000"/>
            </a:solidFill>
            <a:prstDash val="lgDash"/>
          </a:ln>
        </p:spPr>
        <p:txBody>
          <a:bodyPr wrap="square" rtlCol="0">
            <a:spAutoFit/>
          </a:bodyPr>
          <a:lstStyle/>
          <a:p>
            <a:r>
              <a:rPr lang="en-GB" dirty="0"/>
              <a:t>0*1+1*1+2*1=3</a:t>
            </a:r>
          </a:p>
        </p:txBody>
      </p:sp>
      <p:sp>
        <p:nvSpPr>
          <p:cNvPr id="14" name="TextBox 13"/>
          <p:cNvSpPr txBox="1"/>
          <p:nvPr/>
        </p:nvSpPr>
        <p:spPr>
          <a:xfrm>
            <a:off x="4735336" y="6165304"/>
            <a:ext cx="2166706" cy="369332"/>
          </a:xfrm>
          <a:prstGeom prst="rect">
            <a:avLst/>
          </a:prstGeom>
          <a:noFill/>
          <a:ln>
            <a:solidFill>
              <a:srgbClr val="FF0000"/>
            </a:solidFill>
            <a:prstDash val="lgDash"/>
          </a:ln>
        </p:spPr>
        <p:txBody>
          <a:bodyPr wrap="square" rtlCol="0">
            <a:spAutoFit/>
          </a:bodyPr>
          <a:lstStyle/>
          <a:p>
            <a:r>
              <a:rPr lang="en-GB" dirty="0"/>
              <a:t>3*1+4*1+5*1=12</a:t>
            </a:r>
          </a:p>
        </p:txBody>
      </p:sp>
      <p:pic>
        <p:nvPicPr>
          <p:cNvPr id="614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55776" y="3573016"/>
            <a:ext cx="4097990" cy="24197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6" name="Straight Arrow Connector 15"/>
          <p:cNvCxnSpPr/>
          <p:nvPr/>
        </p:nvCxnSpPr>
        <p:spPr>
          <a:xfrm>
            <a:off x="4980794" y="4634863"/>
            <a:ext cx="0" cy="432048"/>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989470" y="5399496"/>
            <a:ext cx="73402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1165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20EB8-5EC5-4C32-82E0-08F64BEED6D4}"/>
              </a:ext>
            </a:extLst>
          </p:cNvPr>
          <p:cNvSpPr>
            <a:spLocks noGrp="1"/>
          </p:cNvSpPr>
          <p:nvPr>
            <p:ph type="title"/>
          </p:nvPr>
        </p:nvSpPr>
        <p:spPr>
          <a:xfrm>
            <a:off x="457200" y="10617"/>
            <a:ext cx="8229600" cy="538063"/>
          </a:xfrm>
        </p:spPr>
        <p:txBody>
          <a:bodyPr>
            <a:normAutofit fontScale="90000"/>
          </a:bodyPr>
          <a:lstStyle/>
          <a:p>
            <a:r>
              <a:rPr lang="en-GB" dirty="0"/>
              <a:t>Transpose - Trace - Inverse</a:t>
            </a:r>
          </a:p>
        </p:txBody>
      </p:sp>
      <p:sp>
        <p:nvSpPr>
          <p:cNvPr id="3" name="Content Placeholder 2">
            <a:extLst>
              <a:ext uri="{FF2B5EF4-FFF2-40B4-BE49-F238E27FC236}">
                <a16:creationId xmlns:a16="http://schemas.microsoft.com/office/drawing/2014/main" id="{C3AB174A-F812-4FAD-A7EA-5C2249BB45C6}"/>
              </a:ext>
            </a:extLst>
          </p:cNvPr>
          <p:cNvSpPr>
            <a:spLocks noGrp="1"/>
          </p:cNvSpPr>
          <p:nvPr>
            <p:ph idx="1"/>
          </p:nvPr>
        </p:nvSpPr>
        <p:spPr>
          <a:xfrm>
            <a:off x="395536" y="1124744"/>
            <a:ext cx="3888432" cy="1755487"/>
          </a:xfrm>
          <a:custGeom>
            <a:avLst/>
            <a:gdLst>
              <a:gd name="connsiteX0" fmla="*/ 0 w 3888432"/>
              <a:gd name="connsiteY0" fmla="*/ 0 h 1755487"/>
              <a:gd name="connsiteX1" fmla="*/ 570303 w 3888432"/>
              <a:gd name="connsiteY1" fmla="*/ 0 h 1755487"/>
              <a:gd name="connsiteX2" fmla="*/ 1257260 w 3888432"/>
              <a:gd name="connsiteY2" fmla="*/ 0 h 1755487"/>
              <a:gd name="connsiteX3" fmla="*/ 1866447 w 3888432"/>
              <a:gd name="connsiteY3" fmla="*/ 0 h 1755487"/>
              <a:gd name="connsiteX4" fmla="*/ 2436751 w 3888432"/>
              <a:gd name="connsiteY4" fmla="*/ 0 h 1755487"/>
              <a:gd name="connsiteX5" fmla="*/ 3123707 w 3888432"/>
              <a:gd name="connsiteY5" fmla="*/ 0 h 1755487"/>
              <a:gd name="connsiteX6" fmla="*/ 3888432 w 3888432"/>
              <a:gd name="connsiteY6" fmla="*/ 0 h 1755487"/>
              <a:gd name="connsiteX7" fmla="*/ 3888432 w 3888432"/>
              <a:gd name="connsiteY7" fmla="*/ 585162 h 1755487"/>
              <a:gd name="connsiteX8" fmla="*/ 3888432 w 3888432"/>
              <a:gd name="connsiteY8" fmla="*/ 1135215 h 1755487"/>
              <a:gd name="connsiteX9" fmla="*/ 3888432 w 3888432"/>
              <a:gd name="connsiteY9" fmla="*/ 1755487 h 1755487"/>
              <a:gd name="connsiteX10" fmla="*/ 3318129 w 3888432"/>
              <a:gd name="connsiteY10" fmla="*/ 1755487 h 1755487"/>
              <a:gd name="connsiteX11" fmla="*/ 2786710 w 3888432"/>
              <a:gd name="connsiteY11" fmla="*/ 1755487 h 1755487"/>
              <a:gd name="connsiteX12" fmla="*/ 2099753 w 3888432"/>
              <a:gd name="connsiteY12" fmla="*/ 1755487 h 1755487"/>
              <a:gd name="connsiteX13" fmla="*/ 1529450 w 3888432"/>
              <a:gd name="connsiteY13" fmla="*/ 1755487 h 1755487"/>
              <a:gd name="connsiteX14" fmla="*/ 842494 w 3888432"/>
              <a:gd name="connsiteY14" fmla="*/ 1755487 h 1755487"/>
              <a:gd name="connsiteX15" fmla="*/ 0 w 3888432"/>
              <a:gd name="connsiteY15" fmla="*/ 1755487 h 1755487"/>
              <a:gd name="connsiteX16" fmla="*/ 0 w 3888432"/>
              <a:gd name="connsiteY16" fmla="*/ 1187880 h 1755487"/>
              <a:gd name="connsiteX17" fmla="*/ 0 w 3888432"/>
              <a:gd name="connsiteY17" fmla="*/ 585162 h 1755487"/>
              <a:gd name="connsiteX18" fmla="*/ 0 w 3888432"/>
              <a:gd name="connsiteY18" fmla="*/ 0 h 175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88432" h="1755487" fill="none" extrusionOk="0">
                <a:moveTo>
                  <a:pt x="0" y="0"/>
                </a:moveTo>
                <a:cubicBezTo>
                  <a:pt x="218458" y="-4932"/>
                  <a:pt x="392633" y="-7483"/>
                  <a:pt x="570303" y="0"/>
                </a:cubicBezTo>
                <a:cubicBezTo>
                  <a:pt x="747973" y="7483"/>
                  <a:pt x="985427" y="12900"/>
                  <a:pt x="1257260" y="0"/>
                </a:cubicBezTo>
                <a:cubicBezTo>
                  <a:pt x="1529093" y="-12900"/>
                  <a:pt x="1647018" y="-29030"/>
                  <a:pt x="1866447" y="0"/>
                </a:cubicBezTo>
                <a:cubicBezTo>
                  <a:pt x="2085876" y="29030"/>
                  <a:pt x="2184193" y="-26196"/>
                  <a:pt x="2436751" y="0"/>
                </a:cubicBezTo>
                <a:cubicBezTo>
                  <a:pt x="2689309" y="26196"/>
                  <a:pt x="2847554" y="20703"/>
                  <a:pt x="3123707" y="0"/>
                </a:cubicBezTo>
                <a:cubicBezTo>
                  <a:pt x="3399860" y="-20703"/>
                  <a:pt x="3529244" y="-21265"/>
                  <a:pt x="3888432" y="0"/>
                </a:cubicBezTo>
                <a:cubicBezTo>
                  <a:pt x="3866462" y="192254"/>
                  <a:pt x="3880920" y="388806"/>
                  <a:pt x="3888432" y="585162"/>
                </a:cubicBezTo>
                <a:cubicBezTo>
                  <a:pt x="3895944" y="781518"/>
                  <a:pt x="3878711" y="925101"/>
                  <a:pt x="3888432" y="1135215"/>
                </a:cubicBezTo>
                <a:cubicBezTo>
                  <a:pt x="3898153" y="1345329"/>
                  <a:pt x="3905413" y="1508275"/>
                  <a:pt x="3888432" y="1755487"/>
                </a:cubicBezTo>
                <a:cubicBezTo>
                  <a:pt x="3769403" y="1774056"/>
                  <a:pt x="3583596" y="1768395"/>
                  <a:pt x="3318129" y="1755487"/>
                </a:cubicBezTo>
                <a:cubicBezTo>
                  <a:pt x="3052662" y="1742579"/>
                  <a:pt x="2969632" y="1745873"/>
                  <a:pt x="2786710" y="1755487"/>
                </a:cubicBezTo>
                <a:cubicBezTo>
                  <a:pt x="2603788" y="1765101"/>
                  <a:pt x="2435834" y="1783671"/>
                  <a:pt x="2099753" y="1755487"/>
                </a:cubicBezTo>
                <a:cubicBezTo>
                  <a:pt x="1763672" y="1727303"/>
                  <a:pt x="1692544" y="1731381"/>
                  <a:pt x="1529450" y="1755487"/>
                </a:cubicBezTo>
                <a:cubicBezTo>
                  <a:pt x="1366356" y="1779593"/>
                  <a:pt x="1058053" y="1744969"/>
                  <a:pt x="842494" y="1755487"/>
                </a:cubicBezTo>
                <a:cubicBezTo>
                  <a:pt x="626935" y="1766005"/>
                  <a:pt x="222540" y="1768770"/>
                  <a:pt x="0" y="1755487"/>
                </a:cubicBezTo>
                <a:cubicBezTo>
                  <a:pt x="28202" y="1506800"/>
                  <a:pt x="12888" y="1432660"/>
                  <a:pt x="0" y="1187880"/>
                </a:cubicBezTo>
                <a:cubicBezTo>
                  <a:pt x="-12888" y="943100"/>
                  <a:pt x="-30034" y="708527"/>
                  <a:pt x="0" y="585162"/>
                </a:cubicBezTo>
                <a:cubicBezTo>
                  <a:pt x="30034" y="461797"/>
                  <a:pt x="-23955" y="143276"/>
                  <a:pt x="0" y="0"/>
                </a:cubicBezTo>
                <a:close/>
              </a:path>
              <a:path w="3888432" h="1755487" stroke="0" extrusionOk="0">
                <a:moveTo>
                  <a:pt x="0" y="0"/>
                </a:moveTo>
                <a:cubicBezTo>
                  <a:pt x="185713" y="-26061"/>
                  <a:pt x="333829" y="740"/>
                  <a:pt x="609188" y="0"/>
                </a:cubicBezTo>
                <a:cubicBezTo>
                  <a:pt x="884547" y="-740"/>
                  <a:pt x="928585" y="-26323"/>
                  <a:pt x="1140607" y="0"/>
                </a:cubicBezTo>
                <a:cubicBezTo>
                  <a:pt x="1352629" y="26323"/>
                  <a:pt x="1633090" y="25281"/>
                  <a:pt x="1866447" y="0"/>
                </a:cubicBezTo>
                <a:cubicBezTo>
                  <a:pt x="2099804" y="-25281"/>
                  <a:pt x="2294665" y="-1436"/>
                  <a:pt x="2475635" y="0"/>
                </a:cubicBezTo>
                <a:cubicBezTo>
                  <a:pt x="2656605" y="1436"/>
                  <a:pt x="2909398" y="-24942"/>
                  <a:pt x="3084823" y="0"/>
                </a:cubicBezTo>
                <a:cubicBezTo>
                  <a:pt x="3260248" y="24942"/>
                  <a:pt x="3524263" y="-32576"/>
                  <a:pt x="3888432" y="0"/>
                </a:cubicBezTo>
                <a:cubicBezTo>
                  <a:pt x="3882720" y="239625"/>
                  <a:pt x="3908469" y="295196"/>
                  <a:pt x="3888432" y="550053"/>
                </a:cubicBezTo>
                <a:cubicBezTo>
                  <a:pt x="3868395" y="804910"/>
                  <a:pt x="3874837" y="932883"/>
                  <a:pt x="3888432" y="1135215"/>
                </a:cubicBezTo>
                <a:cubicBezTo>
                  <a:pt x="3902027" y="1337547"/>
                  <a:pt x="3894352" y="1572084"/>
                  <a:pt x="3888432" y="1755487"/>
                </a:cubicBezTo>
                <a:cubicBezTo>
                  <a:pt x="3733987" y="1775760"/>
                  <a:pt x="3509119" y="1740310"/>
                  <a:pt x="3318129" y="1755487"/>
                </a:cubicBezTo>
                <a:cubicBezTo>
                  <a:pt x="3127139" y="1770664"/>
                  <a:pt x="2944256" y="1746354"/>
                  <a:pt x="2670057" y="1755487"/>
                </a:cubicBezTo>
                <a:cubicBezTo>
                  <a:pt x="2395858" y="1764620"/>
                  <a:pt x="2182804" y="1769767"/>
                  <a:pt x="2060869" y="1755487"/>
                </a:cubicBezTo>
                <a:cubicBezTo>
                  <a:pt x="1938934" y="1741207"/>
                  <a:pt x="1527355" y="1740718"/>
                  <a:pt x="1335028" y="1755487"/>
                </a:cubicBezTo>
                <a:cubicBezTo>
                  <a:pt x="1142701" y="1770256"/>
                  <a:pt x="845451" y="1736066"/>
                  <a:pt x="609188" y="1755487"/>
                </a:cubicBezTo>
                <a:cubicBezTo>
                  <a:pt x="372925" y="1774908"/>
                  <a:pt x="261325" y="1772460"/>
                  <a:pt x="0" y="1755487"/>
                </a:cubicBezTo>
                <a:cubicBezTo>
                  <a:pt x="11724" y="1612603"/>
                  <a:pt x="-17836" y="1306888"/>
                  <a:pt x="0" y="1170325"/>
                </a:cubicBezTo>
                <a:cubicBezTo>
                  <a:pt x="17836" y="1033762"/>
                  <a:pt x="-16052" y="740708"/>
                  <a:pt x="0" y="602717"/>
                </a:cubicBezTo>
                <a:cubicBezTo>
                  <a:pt x="16052" y="464726"/>
                  <a:pt x="12273" y="170096"/>
                  <a:pt x="0" y="0"/>
                </a:cubicBezTo>
                <a:close/>
              </a:path>
            </a:pathLst>
          </a:custGeom>
          <a:ln>
            <a:solidFill>
              <a:srgbClr val="FF0000"/>
            </a:solidFill>
            <a:extLst>
              <a:ext uri="{C807C97D-BFC1-408E-A445-0C87EB9F89A2}">
                <ask:lineSketchStyleProps xmlns:ask="http://schemas.microsoft.com/office/drawing/2018/sketchyshapes" sd="1219033472">
                  <ask:type>
                    <ask:lineSketchFreehand/>
                  </ask:type>
                </ask:lineSketchStyleProps>
              </a:ext>
            </a:extLst>
          </a:ln>
        </p:spPr>
        <p:txBody>
          <a:bodyPr>
            <a:normAutofit fontScale="92500" lnSpcReduction="20000"/>
          </a:bodyPr>
          <a:lstStyle/>
          <a:p>
            <a:pPr marL="0" indent="0">
              <a:buNone/>
            </a:pPr>
            <a:r>
              <a:rPr lang="en-GB" sz="1600" dirty="0">
                <a:latin typeface="Courier New" panose="02070309020205020404" pitchFamily="49" charset="0"/>
                <a:cs typeface="Courier New" panose="02070309020205020404" pitchFamily="49" charset="0"/>
              </a:rPr>
              <a:t>We can use the </a:t>
            </a:r>
            <a:r>
              <a:rPr lang="en-GB" sz="1600" b="1" dirty="0">
                <a:solidFill>
                  <a:srgbClr val="FF0000"/>
                </a:solidFill>
                <a:latin typeface="Courier New" panose="02070309020205020404" pitchFamily="49" charset="0"/>
                <a:cs typeface="Courier New" panose="02070309020205020404" pitchFamily="49" charset="0"/>
              </a:rPr>
              <a:t>transpose()</a:t>
            </a:r>
            <a:r>
              <a:rPr lang="en-GB" sz="1600" dirty="0">
                <a:latin typeface="Courier New" panose="02070309020205020404" pitchFamily="49" charset="0"/>
                <a:cs typeface="Courier New" panose="02070309020205020404" pitchFamily="49" charset="0"/>
              </a:rPr>
              <a:t>function to flip the original matrix.</a:t>
            </a:r>
          </a:p>
          <a:p>
            <a:pPr marL="0" indent="0">
              <a:buNone/>
            </a:pPr>
            <a:r>
              <a:rPr lang="en-GB" sz="1600" dirty="0">
                <a:latin typeface="Courier New" panose="02070309020205020404" pitchFamily="49" charset="0"/>
                <a:cs typeface="Courier New" panose="02070309020205020404" pitchFamily="49" charset="0"/>
              </a:rPr>
              <a:t>This is achieve by switching its rows with its columns. Transpose does not modify the original array. This example shows two ways of doing it.</a:t>
            </a:r>
          </a:p>
        </p:txBody>
      </p:sp>
      <p:pic>
        <p:nvPicPr>
          <p:cNvPr id="5" name="Picture 4">
            <a:extLst>
              <a:ext uri="{FF2B5EF4-FFF2-40B4-BE49-F238E27FC236}">
                <a16:creationId xmlns:a16="http://schemas.microsoft.com/office/drawing/2014/main" id="{82BB52FC-A386-4455-9E63-AEDC83CE6243}"/>
              </a:ext>
            </a:extLst>
          </p:cNvPr>
          <p:cNvPicPr>
            <a:picLocks noChangeAspect="1"/>
          </p:cNvPicPr>
          <p:nvPr/>
        </p:nvPicPr>
        <p:blipFill>
          <a:blip r:embed="rId2"/>
          <a:stretch>
            <a:fillRect/>
          </a:stretch>
        </p:blipFill>
        <p:spPr>
          <a:xfrm>
            <a:off x="5091678" y="1032362"/>
            <a:ext cx="3617195" cy="1234883"/>
          </a:xfrm>
          <a:prstGeom prst="rect">
            <a:avLst/>
          </a:prstGeom>
        </p:spPr>
      </p:pic>
      <p:cxnSp>
        <p:nvCxnSpPr>
          <p:cNvPr id="7" name="Straight Arrow Connector 6">
            <a:extLst>
              <a:ext uri="{FF2B5EF4-FFF2-40B4-BE49-F238E27FC236}">
                <a16:creationId xmlns:a16="http://schemas.microsoft.com/office/drawing/2014/main" id="{CC1778C7-7A02-48BB-8F13-2C25BCE91B37}"/>
              </a:ext>
            </a:extLst>
          </p:cNvPr>
          <p:cNvCxnSpPr>
            <a:cxnSpLocks/>
            <a:endCxn id="5" idx="1"/>
          </p:cNvCxnSpPr>
          <p:nvPr/>
        </p:nvCxnSpPr>
        <p:spPr>
          <a:xfrm>
            <a:off x="4186485" y="1580023"/>
            <a:ext cx="905193" cy="697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6182FF2-9F8D-401E-92EF-A0C4261F2E16}"/>
              </a:ext>
            </a:extLst>
          </p:cNvPr>
          <p:cNvSpPr txBox="1"/>
          <p:nvPr/>
        </p:nvSpPr>
        <p:spPr>
          <a:xfrm>
            <a:off x="421903" y="3079103"/>
            <a:ext cx="3888432" cy="830997"/>
          </a:xfrm>
          <a:prstGeom prst="rect">
            <a:avLst/>
          </a:prstGeom>
          <a:noFill/>
          <a:ln>
            <a:solidFill>
              <a:schemeClr val="accent3">
                <a:lumMod val="75000"/>
              </a:schemeClr>
            </a:solidFill>
            <a:prstDash val="dashDot"/>
          </a:ln>
        </p:spPr>
        <p:txBody>
          <a:bodyPr wrap="square">
            <a:spAutoFit/>
          </a:bodyPr>
          <a:lstStyle/>
          <a:p>
            <a:r>
              <a:rPr lang="en-GB" sz="1600" dirty="0">
                <a:latin typeface="Courier New" panose="02070309020205020404" pitchFamily="49" charset="0"/>
                <a:cs typeface="Courier New" panose="02070309020205020404" pitchFamily="49" charset="0"/>
              </a:rPr>
              <a:t>The </a:t>
            </a:r>
            <a:r>
              <a:rPr lang="en-GB" sz="1600" b="1" i="1" dirty="0">
                <a:solidFill>
                  <a:srgbClr val="FF0000"/>
                </a:solidFill>
                <a:latin typeface="Courier New" panose="02070309020205020404" pitchFamily="49" charset="0"/>
                <a:cs typeface="Courier New" panose="02070309020205020404" pitchFamily="49" charset="0"/>
              </a:rPr>
              <a:t>trace</a:t>
            </a:r>
            <a:r>
              <a:rPr lang="en-GB" sz="1600" dirty="0">
                <a:latin typeface="Courier New" panose="02070309020205020404" pitchFamily="49" charset="0"/>
                <a:cs typeface="Courier New" panose="02070309020205020404" pitchFamily="49" charset="0"/>
              </a:rPr>
              <a:t> of a square </a:t>
            </a:r>
            <a:r>
              <a:rPr lang="en-GB" sz="1600" i="1" dirty="0">
                <a:latin typeface="Courier New" panose="02070309020205020404" pitchFamily="49" charset="0"/>
                <a:cs typeface="Courier New" panose="02070309020205020404" pitchFamily="49" charset="0"/>
              </a:rPr>
              <a:t>matrix</a:t>
            </a:r>
            <a:r>
              <a:rPr lang="en-GB" sz="1600" dirty="0">
                <a:latin typeface="Courier New" panose="02070309020205020404" pitchFamily="49" charset="0"/>
                <a:cs typeface="Courier New" panose="02070309020205020404" pitchFamily="49" charset="0"/>
              </a:rPr>
              <a:t> is the sum of the diagonal elements. Use </a:t>
            </a:r>
            <a:r>
              <a:rPr lang="en-GB" sz="1600" b="1" dirty="0">
                <a:solidFill>
                  <a:srgbClr val="FF0000"/>
                </a:solidFill>
                <a:latin typeface="Courier New" panose="02070309020205020404" pitchFamily="49" charset="0"/>
                <a:cs typeface="Courier New" panose="02070309020205020404" pitchFamily="49" charset="0"/>
              </a:rPr>
              <a:t>trace() </a:t>
            </a:r>
            <a:r>
              <a:rPr lang="en-GB" sz="1600" dirty="0">
                <a:latin typeface="Courier New" panose="02070309020205020404" pitchFamily="49" charset="0"/>
                <a:cs typeface="Courier New" panose="02070309020205020404" pitchFamily="49" charset="0"/>
              </a:rPr>
              <a:t>function</a:t>
            </a:r>
          </a:p>
        </p:txBody>
      </p:sp>
      <p:pic>
        <p:nvPicPr>
          <p:cNvPr id="16" name="Picture 15">
            <a:extLst>
              <a:ext uri="{FF2B5EF4-FFF2-40B4-BE49-F238E27FC236}">
                <a16:creationId xmlns:a16="http://schemas.microsoft.com/office/drawing/2014/main" id="{84B6AEE0-6376-45F1-B31C-A505CBFAADA8}"/>
              </a:ext>
            </a:extLst>
          </p:cNvPr>
          <p:cNvPicPr>
            <a:picLocks noChangeAspect="1"/>
          </p:cNvPicPr>
          <p:nvPr/>
        </p:nvPicPr>
        <p:blipFill>
          <a:blip r:embed="rId3"/>
          <a:stretch>
            <a:fillRect/>
          </a:stretch>
        </p:blipFill>
        <p:spPr>
          <a:xfrm>
            <a:off x="4978575" y="2919620"/>
            <a:ext cx="3843402" cy="938654"/>
          </a:xfrm>
          <a:prstGeom prst="rect">
            <a:avLst/>
          </a:prstGeom>
        </p:spPr>
      </p:pic>
      <p:pic>
        <p:nvPicPr>
          <p:cNvPr id="18" name="Picture 17">
            <a:extLst>
              <a:ext uri="{FF2B5EF4-FFF2-40B4-BE49-F238E27FC236}">
                <a16:creationId xmlns:a16="http://schemas.microsoft.com/office/drawing/2014/main" id="{5D5E64CE-21C9-43CE-B983-D40CF2557BA8}"/>
              </a:ext>
            </a:extLst>
          </p:cNvPr>
          <p:cNvPicPr>
            <a:picLocks noChangeAspect="1"/>
          </p:cNvPicPr>
          <p:nvPr/>
        </p:nvPicPr>
        <p:blipFill>
          <a:blip r:embed="rId4"/>
          <a:stretch>
            <a:fillRect/>
          </a:stretch>
        </p:blipFill>
        <p:spPr>
          <a:xfrm>
            <a:off x="5324057" y="4269541"/>
            <a:ext cx="3497919" cy="938655"/>
          </a:xfrm>
          <a:prstGeom prst="rect">
            <a:avLst/>
          </a:prstGeom>
        </p:spPr>
      </p:pic>
      <p:sp>
        <p:nvSpPr>
          <p:cNvPr id="20" name="TextBox 19">
            <a:extLst>
              <a:ext uri="{FF2B5EF4-FFF2-40B4-BE49-F238E27FC236}">
                <a16:creationId xmlns:a16="http://schemas.microsoft.com/office/drawing/2014/main" id="{3CE6BFB1-7C3D-40A0-8259-2FB82E68C023}"/>
              </a:ext>
            </a:extLst>
          </p:cNvPr>
          <p:cNvSpPr txBox="1"/>
          <p:nvPr/>
        </p:nvSpPr>
        <p:spPr>
          <a:xfrm>
            <a:off x="251520" y="4269541"/>
            <a:ext cx="4608512" cy="1323439"/>
          </a:xfrm>
          <a:prstGeom prst="rect">
            <a:avLst/>
          </a:prstGeom>
          <a:noFill/>
          <a:ln>
            <a:solidFill>
              <a:schemeClr val="accent4"/>
            </a:solidFill>
            <a:prstDash val="lgDashDotDot"/>
          </a:ln>
        </p:spPr>
        <p:txBody>
          <a:bodyPr wrap="square">
            <a:spAutoFit/>
          </a:bodyPr>
          <a:lstStyle/>
          <a:p>
            <a:r>
              <a:rPr lang="en-GB" sz="1600" dirty="0">
                <a:latin typeface="Courier New" panose="02070309020205020404" pitchFamily="49" charset="0"/>
                <a:cs typeface="Courier New" panose="02070309020205020404" pitchFamily="49" charset="0"/>
              </a:rPr>
              <a:t>The</a:t>
            </a:r>
            <a:r>
              <a:rPr lang="en-GB" sz="1600" b="1" dirty="0">
                <a:latin typeface="Courier New" panose="02070309020205020404" pitchFamily="49" charset="0"/>
                <a:cs typeface="Courier New" panose="02070309020205020404" pitchFamily="49" charset="0"/>
              </a:rPr>
              <a:t> </a:t>
            </a:r>
            <a:r>
              <a:rPr lang="en-GB" sz="1600" b="1" dirty="0">
                <a:solidFill>
                  <a:srgbClr val="FF0000"/>
                </a:solidFill>
                <a:latin typeface="Courier New" panose="02070309020205020404" pitchFamily="49" charset="0"/>
                <a:cs typeface="Courier New" panose="02070309020205020404" pitchFamily="49" charset="0"/>
              </a:rPr>
              <a:t>inverse</a:t>
            </a:r>
            <a:r>
              <a:rPr lang="en-GB" sz="1600" b="1" dirty="0">
                <a:latin typeface="Courier New" panose="02070309020205020404" pitchFamily="49" charset="0"/>
                <a:cs typeface="Courier New" panose="02070309020205020404" pitchFamily="49" charset="0"/>
              </a:rPr>
              <a:t> </a:t>
            </a:r>
            <a:r>
              <a:rPr lang="en-GB" sz="1600" dirty="0">
                <a:latin typeface="Courier New" panose="02070309020205020404" pitchFamily="49" charset="0"/>
                <a:cs typeface="Courier New" panose="02070309020205020404" pitchFamily="49" charset="0"/>
              </a:rPr>
              <a:t>of a matrix A is a matrix that, when multiplied by A results in the identity.</a:t>
            </a:r>
            <a:r>
              <a:rPr kumimoji="0" lang="en-GB" sz="1600" b="0" i="0" u="none" strike="noStrike" kern="1200" cap="none" spc="0" normalizeH="0" baseline="0" noProof="0" dirty="0">
                <a:ln>
                  <a:noFill/>
                </a:ln>
                <a:solidFill>
                  <a:prstClr val="black"/>
                </a:solidFill>
                <a:effectLst/>
                <a:uLnTx/>
                <a:uFillTx/>
                <a:latin typeface="Courier New" panose="02070309020205020404" pitchFamily="49" charset="0"/>
                <a:ea typeface="+mn-ea"/>
                <a:cs typeface="Courier New" panose="02070309020205020404" pitchFamily="49" charset="0"/>
              </a:rPr>
              <a:t> The notation for this inverse matrix is A</a:t>
            </a:r>
            <a:r>
              <a:rPr kumimoji="0" lang="en-GB" sz="1600" b="0" i="0" u="none" strike="noStrike" kern="1200" cap="none" spc="0" normalizeH="0" baseline="30000" noProof="0" dirty="0">
                <a:ln>
                  <a:noFill/>
                </a:ln>
                <a:solidFill>
                  <a:prstClr val="black"/>
                </a:solidFill>
                <a:effectLst/>
                <a:uLnTx/>
                <a:uFillTx/>
                <a:latin typeface="Courier New" panose="02070309020205020404" pitchFamily="49" charset="0"/>
                <a:ea typeface="+mn-ea"/>
                <a:cs typeface="Courier New" panose="02070309020205020404" pitchFamily="49" charset="0"/>
              </a:rPr>
              <a:t>–1.</a:t>
            </a:r>
            <a:r>
              <a:rPr lang="en-GB" sz="1600" dirty="0">
                <a:latin typeface="Courier New" panose="02070309020205020404" pitchFamily="49" charset="0"/>
                <a:cs typeface="Courier New" panose="02070309020205020404" pitchFamily="49" charset="0"/>
              </a:rPr>
              <a:t> This code finds the invers of A.</a:t>
            </a:r>
          </a:p>
        </p:txBody>
      </p:sp>
      <p:cxnSp>
        <p:nvCxnSpPr>
          <p:cNvPr id="21" name="Straight Arrow Connector 20">
            <a:extLst>
              <a:ext uri="{FF2B5EF4-FFF2-40B4-BE49-F238E27FC236}">
                <a16:creationId xmlns:a16="http://schemas.microsoft.com/office/drawing/2014/main" id="{1606CF7F-1464-4BD9-A0FF-5D588C28D2CD}"/>
              </a:ext>
            </a:extLst>
          </p:cNvPr>
          <p:cNvCxnSpPr>
            <a:cxnSpLocks/>
          </p:cNvCxnSpPr>
          <p:nvPr/>
        </p:nvCxnSpPr>
        <p:spPr>
          <a:xfrm flipV="1">
            <a:off x="4211960" y="3458598"/>
            <a:ext cx="720082" cy="72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AB28D05-F926-4761-AF2C-760C10AC7013}"/>
              </a:ext>
            </a:extLst>
          </p:cNvPr>
          <p:cNvCxnSpPr>
            <a:cxnSpLocks/>
          </p:cNvCxnSpPr>
          <p:nvPr/>
        </p:nvCxnSpPr>
        <p:spPr>
          <a:xfrm flipV="1">
            <a:off x="4603975" y="4821420"/>
            <a:ext cx="720082" cy="720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89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7544" y="27735"/>
            <a:ext cx="8229600" cy="1143000"/>
          </a:xfrm>
        </p:spPr>
        <p:txBody>
          <a:bodyPr>
            <a:normAutofit fontScale="90000"/>
          </a:bodyPr>
          <a:lstStyle/>
          <a:p>
            <a:r>
              <a:rPr lang="en-GB" dirty="0"/>
              <a:t>Increment and Decrement Operators</a:t>
            </a:r>
          </a:p>
        </p:txBody>
      </p:sp>
      <p:sp>
        <p:nvSpPr>
          <p:cNvPr id="3" name="Content Placeholder 2"/>
          <p:cNvSpPr>
            <a:spLocks noGrp="1"/>
          </p:cNvSpPr>
          <p:nvPr>
            <p:ph idx="1"/>
          </p:nvPr>
        </p:nvSpPr>
        <p:spPr>
          <a:xfrm>
            <a:off x="457200" y="1600200"/>
            <a:ext cx="3466728" cy="4525963"/>
          </a:xfrm>
        </p:spPr>
        <p:txBody>
          <a:bodyPr>
            <a:normAutofit fontScale="70000" lnSpcReduction="20000"/>
          </a:bodyPr>
          <a:lstStyle/>
          <a:p>
            <a:r>
              <a:rPr lang="en-GB" dirty="0"/>
              <a:t>In Python, there are no operators called ++ or - - to increase or decrease.</a:t>
            </a:r>
          </a:p>
          <a:p>
            <a:endParaRPr lang="en-GB" dirty="0"/>
          </a:p>
          <a:p>
            <a:r>
              <a:rPr lang="en-GB" dirty="0"/>
              <a:t>In Python, to increase we use the </a:t>
            </a:r>
            <a:r>
              <a:rPr lang="en-GB" dirty="0">
                <a:latin typeface="Courier New" panose="02070309020205020404" pitchFamily="49" charset="0"/>
                <a:cs typeface="Courier New" panose="02070309020205020404" pitchFamily="49" charset="0"/>
              </a:rPr>
              <a:t>+=</a:t>
            </a:r>
            <a:endParaRPr lang="en-GB" dirty="0"/>
          </a:p>
          <a:p>
            <a:endParaRPr lang="en-GB" dirty="0"/>
          </a:p>
          <a:p>
            <a:r>
              <a:rPr lang="en-GB" dirty="0"/>
              <a:t>To decrease, we use the </a:t>
            </a:r>
            <a:r>
              <a:rPr lang="en-GB" dirty="0">
                <a:latin typeface="Courier New" panose="02070309020205020404" pitchFamily="49" charset="0"/>
                <a:cs typeface="Courier New" panose="02070309020205020404" pitchFamily="49" charset="0"/>
              </a:rPr>
              <a:t>-=</a:t>
            </a:r>
          </a:p>
          <a:p>
            <a:r>
              <a:rPr lang="en-GB" dirty="0">
                <a:cs typeface="Courier New" panose="02070309020205020404" pitchFamily="49" charset="0"/>
              </a:rPr>
              <a:t>These are useful if we want to change the values in an array without generating a new array.</a:t>
            </a:r>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06612" y="1340768"/>
            <a:ext cx="2681373" cy="50482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5314838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1499</Words>
  <Application>Microsoft Office PowerPoint</Application>
  <PresentationFormat>On-screen Show (4:3)</PresentationFormat>
  <Paragraphs>121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Courier New</vt:lpstr>
      <vt:lpstr>Office Theme</vt:lpstr>
      <vt:lpstr>Numpy</vt:lpstr>
      <vt:lpstr>Create an array and Type of Data</vt:lpstr>
      <vt:lpstr>Dtype Option and Intrinsic Creation of an Array</vt:lpstr>
      <vt:lpstr>Arithmetic</vt:lpstr>
      <vt:lpstr>Arithmetic operators for Functions</vt:lpstr>
      <vt:lpstr>The Matrix Product</vt:lpstr>
      <vt:lpstr>The Matrix Product</vt:lpstr>
      <vt:lpstr>Transpose - Trace - Inverse</vt:lpstr>
      <vt:lpstr>Increment and Decrement Operators</vt:lpstr>
      <vt:lpstr>Shape manipulation</vt:lpstr>
      <vt:lpstr>Array Manipulation: Joining</vt:lpstr>
      <vt:lpstr>Array Manipulation – Splitting Arrays</vt:lpstr>
      <vt:lpstr>Array Manipulation – Splitting Arrays</vt:lpstr>
      <vt:lpstr>Array Indexing</vt:lpstr>
      <vt:lpstr>Array slicing</vt:lpstr>
      <vt:lpstr>Iterating an Array</vt:lpstr>
      <vt:lpstr>PowerPoint Presentation</vt:lpstr>
      <vt:lpstr>Reading and Writing Array Data on files</vt:lpstr>
      <vt:lpstr>Copies or Views of Objects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Numpy Library</dc:title>
  <dc:creator>Mireilla Bikanga</dc:creator>
  <cp:lastModifiedBy>Kevin Bryson</cp:lastModifiedBy>
  <cp:revision>49</cp:revision>
  <dcterms:created xsi:type="dcterms:W3CDTF">2019-09-17T16:24:53Z</dcterms:created>
  <dcterms:modified xsi:type="dcterms:W3CDTF">2024-10-09T09:23:35Z</dcterms:modified>
</cp:coreProperties>
</file>