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670E7-454E-4583-9FF4-6B993A924211}" v="5" dt="2020-12-18T16:12:1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6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C22670E7-454E-4583-9FF4-6B993A924211}"/>
    <pc:docChg chg="undo custSel mod addSld delSld modSld">
      <pc:chgData name="Mireilla Bikanga Ada" userId="b964f4d4-5927-4a33-a1eb-35030e652755" providerId="ADAL" clId="{C22670E7-454E-4583-9FF4-6B993A924211}" dt="2020-12-18T19:32:34.445" v="3702" actId="20577"/>
      <pc:docMkLst>
        <pc:docMk/>
      </pc:docMkLst>
      <pc:sldChg chg="modSp mod">
        <pc:chgData name="Mireilla Bikanga Ada" userId="b964f4d4-5927-4a33-a1eb-35030e652755" providerId="ADAL" clId="{C22670E7-454E-4583-9FF4-6B993A924211}" dt="2020-12-18T10:25:12.670" v="81" actId="20577"/>
        <pc:sldMkLst>
          <pc:docMk/>
          <pc:sldMk cId="986930155" sldId="256"/>
        </pc:sldMkLst>
        <pc:spChg chg="mod">
          <ac:chgData name="Mireilla Bikanga Ada" userId="b964f4d4-5927-4a33-a1eb-35030e652755" providerId="ADAL" clId="{C22670E7-454E-4583-9FF4-6B993A924211}" dt="2020-12-18T10:25:12.670" v="81" actId="20577"/>
          <ac:spMkLst>
            <pc:docMk/>
            <pc:sldMk cId="986930155" sldId="256"/>
            <ac:spMk id="4" creationId="{00000000-0000-0000-0000-000000000000}"/>
          </ac:spMkLst>
        </pc:sp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1706957285" sldId="257"/>
        </pc:sldMkLst>
      </pc:sldChg>
      <pc:sldChg chg="addSp modSp new mod">
        <pc:chgData name="Mireilla Bikanga Ada" userId="b964f4d4-5927-4a33-a1eb-35030e652755" providerId="ADAL" clId="{C22670E7-454E-4583-9FF4-6B993A924211}" dt="2020-12-18T19:32:34.445" v="3702" actId="20577"/>
        <pc:sldMkLst>
          <pc:docMk/>
          <pc:sldMk cId="2776551048" sldId="257"/>
        </pc:sldMkLst>
        <pc:spChg chg="mod">
          <ac:chgData name="Mireilla Bikanga Ada" userId="b964f4d4-5927-4a33-a1eb-35030e652755" providerId="ADAL" clId="{C22670E7-454E-4583-9FF4-6B993A924211}" dt="2020-12-18T19:32:34.445" v="3702" actId="20577"/>
          <ac:spMkLst>
            <pc:docMk/>
            <pc:sldMk cId="2776551048" sldId="257"/>
            <ac:spMk id="2" creationId="{E3CD44E8-2CF8-4340-A0EF-779AF59B0248}"/>
          </ac:spMkLst>
        </pc:spChg>
        <pc:spChg chg="mod">
          <ac:chgData name="Mireilla Bikanga Ada" userId="b964f4d4-5927-4a33-a1eb-35030e652755" providerId="ADAL" clId="{C22670E7-454E-4583-9FF4-6B993A924211}" dt="2020-12-18T12:25:36.473" v="1961" actId="20577"/>
          <ac:spMkLst>
            <pc:docMk/>
            <pc:sldMk cId="2776551048" sldId="257"/>
            <ac:spMk id="3" creationId="{E670575C-9BB1-4B94-A3E5-0D1E291FD9CA}"/>
          </ac:spMkLst>
        </pc:spChg>
        <pc:spChg chg="add mod">
          <ac:chgData name="Mireilla Bikanga Ada" userId="b964f4d4-5927-4a33-a1eb-35030e652755" providerId="ADAL" clId="{C22670E7-454E-4583-9FF4-6B993A924211}" dt="2020-12-18T10:56:09.169" v="774" actId="1076"/>
          <ac:spMkLst>
            <pc:docMk/>
            <pc:sldMk cId="2776551048" sldId="257"/>
            <ac:spMk id="4" creationId="{FB629065-5CE5-4908-8600-79E83895C77E}"/>
          </ac:spMkLst>
        </pc:sp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360053275" sldId="258"/>
        </pc:sldMkLst>
      </pc:sldChg>
      <pc:sldChg chg="addSp delSp modSp new mod setBg setClrOvrMap">
        <pc:chgData name="Mireilla Bikanga Ada" userId="b964f4d4-5927-4a33-a1eb-35030e652755" providerId="ADAL" clId="{C22670E7-454E-4583-9FF4-6B993A924211}" dt="2020-12-18T17:28:02.804" v="2792" actId="20577"/>
        <pc:sldMkLst>
          <pc:docMk/>
          <pc:sldMk cId="3929635767" sldId="258"/>
        </pc:sldMkLst>
        <pc:spChg chg="mod">
          <ac:chgData name="Mireilla Bikanga Ada" userId="b964f4d4-5927-4a33-a1eb-35030e652755" providerId="ADAL" clId="{C22670E7-454E-4583-9FF4-6B993A924211}" dt="2020-12-18T11:39:49.460" v="1579" actId="1076"/>
          <ac:spMkLst>
            <pc:docMk/>
            <pc:sldMk cId="3929635767" sldId="258"/>
            <ac:spMk id="2" creationId="{C8F755A0-E255-4A7B-BFDC-5923D4467E6C}"/>
          </ac:spMkLst>
        </pc:spChg>
        <pc:spChg chg="mod ord">
          <ac:chgData name="Mireilla Bikanga Ada" userId="b964f4d4-5927-4a33-a1eb-35030e652755" providerId="ADAL" clId="{C22670E7-454E-4583-9FF4-6B993A924211}" dt="2020-12-18T17:28:02.804" v="2792" actId="20577"/>
          <ac:spMkLst>
            <pc:docMk/>
            <pc:sldMk cId="3929635767" sldId="258"/>
            <ac:spMk id="3" creationId="{A2F50609-0113-48DD-B9EF-0B1ACE91AE0D}"/>
          </ac:spMkLst>
        </pc:spChg>
        <pc:spChg chg="add mod ord">
          <ac:chgData name="Mireilla Bikanga Ada" userId="b964f4d4-5927-4a33-a1eb-35030e652755" providerId="ADAL" clId="{C22670E7-454E-4583-9FF4-6B993A924211}" dt="2020-12-18T11:37:53.011" v="1567" actId="26606"/>
          <ac:spMkLst>
            <pc:docMk/>
            <pc:sldMk cId="3929635767" sldId="258"/>
            <ac:spMk id="4" creationId="{45C7129C-FD63-4349-B20C-87A45805CA2D}"/>
          </ac:spMkLst>
        </pc:spChg>
        <pc:spChg chg="add del">
          <ac:chgData name="Mireilla Bikanga Ada" userId="b964f4d4-5927-4a33-a1eb-35030e652755" providerId="ADAL" clId="{C22670E7-454E-4583-9FF4-6B993A924211}" dt="2020-12-18T11:37:53.002" v="1566" actId="26606"/>
          <ac:spMkLst>
            <pc:docMk/>
            <pc:sldMk cId="3929635767" sldId="258"/>
            <ac:spMk id="17" creationId="{D1C26593-9A51-48FE-9FA2-A9052E57F390}"/>
          </ac:spMkLst>
        </pc:spChg>
        <pc:spChg chg="add del">
          <ac:chgData name="Mireilla Bikanga Ada" userId="b964f4d4-5927-4a33-a1eb-35030e652755" providerId="ADAL" clId="{C22670E7-454E-4583-9FF4-6B993A924211}" dt="2020-12-18T11:37:53.002" v="1566" actId="26606"/>
          <ac:spMkLst>
            <pc:docMk/>
            <pc:sldMk cId="3929635767" sldId="258"/>
            <ac:spMk id="19" creationId="{B9D473B1-934D-4F2D-AC4B-5BFB4BAC5DCD}"/>
          </ac:spMkLst>
        </pc:spChg>
        <pc:spChg chg="add del">
          <ac:chgData name="Mireilla Bikanga Ada" userId="b964f4d4-5927-4a33-a1eb-35030e652755" providerId="ADAL" clId="{C22670E7-454E-4583-9FF4-6B993A924211}" dt="2020-12-18T11:37:53.002" v="1566" actId="26606"/>
          <ac:spMkLst>
            <pc:docMk/>
            <pc:sldMk cId="3929635767" sldId="258"/>
            <ac:spMk id="21" creationId="{CDE3C03E-D949-4F50-AAFA-3278B2212124}"/>
          </ac:spMkLst>
        </pc:spChg>
        <pc:spChg chg="add mod">
          <ac:chgData name="Mireilla Bikanga Ada" userId="b964f4d4-5927-4a33-a1eb-35030e652755" providerId="ADAL" clId="{C22670E7-454E-4583-9FF4-6B993A924211}" dt="2020-12-18T16:51:57.698" v="2598" actId="207"/>
          <ac:spMkLst>
            <pc:docMk/>
            <pc:sldMk cId="3929635767" sldId="258"/>
            <ac:spMk id="22" creationId="{F8CE464A-30CB-4D3E-9A0F-951F03577158}"/>
          </ac:spMkLst>
        </pc:spChg>
        <pc:spChg chg="add">
          <ac:chgData name="Mireilla Bikanga Ada" userId="b964f4d4-5927-4a33-a1eb-35030e652755" providerId="ADAL" clId="{C22670E7-454E-4583-9FF4-6B993A924211}" dt="2020-12-18T11:37:53.011" v="1567" actId="26606"/>
          <ac:spMkLst>
            <pc:docMk/>
            <pc:sldMk cId="3929635767" sldId="258"/>
            <ac:spMk id="23" creationId="{94BFCCA4-109C-4B21-816E-144FE75C38EE}"/>
          </ac:spMkLst>
        </pc:spChg>
        <pc:spChg chg="add">
          <ac:chgData name="Mireilla Bikanga Ada" userId="b964f4d4-5927-4a33-a1eb-35030e652755" providerId="ADAL" clId="{C22670E7-454E-4583-9FF4-6B993A924211}" dt="2020-12-18T11:37:53.011" v="1567" actId="26606"/>
          <ac:spMkLst>
            <pc:docMk/>
            <pc:sldMk cId="3929635767" sldId="258"/>
            <ac:spMk id="24" creationId="{0059B5C0-FEC8-4370-AF45-02E3AEF6FA6D}"/>
          </ac:spMkLst>
        </pc:spChg>
        <pc:spChg chg="add mod">
          <ac:chgData name="Mireilla Bikanga Ada" userId="b964f4d4-5927-4a33-a1eb-35030e652755" providerId="ADAL" clId="{C22670E7-454E-4583-9FF4-6B993A924211}" dt="2020-12-18T11:45:07.699" v="1644" actId="1076"/>
          <ac:spMkLst>
            <pc:docMk/>
            <pc:sldMk cId="3929635767" sldId="258"/>
            <ac:spMk id="25" creationId="{F1C62BA8-A19E-4FD8-8B43-1B7EE9AEF4E5}"/>
          </ac:spMkLst>
        </pc:spChg>
        <pc:picChg chg="add mod ord">
          <ac:chgData name="Mireilla Bikanga Ada" userId="b964f4d4-5927-4a33-a1eb-35030e652755" providerId="ADAL" clId="{C22670E7-454E-4583-9FF4-6B993A924211}" dt="2020-12-18T11:45:12.167" v="1645" actId="1076"/>
          <ac:picMkLst>
            <pc:docMk/>
            <pc:sldMk cId="3929635767" sldId="258"/>
            <ac:picMk id="6" creationId="{18F5904C-B0A0-4E54-BD8A-F7F354DC180E}"/>
          </ac:picMkLst>
        </pc:picChg>
        <pc:picChg chg="add mod ord">
          <ac:chgData name="Mireilla Bikanga Ada" userId="b964f4d4-5927-4a33-a1eb-35030e652755" providerId="ADAL" clId="{C22670E7-454E-4583-9FF4-6B993A924211}" dt="2020-12-18T11:45:01.120" v="1643" actId="1076"/>
          <ac:picMkLst>
            <pc:docMk/>
            <pc:sldMk cId="3929635767" sldId="258"/>
            <ac:picMk id="8" creationId="{BF876A36-CAA3-497E-80C3-BC42A42339E2}"/>
          </ac:picMkLst>
        </pc:picChg>
        <pc:picChg chg="add mod">
          <ac:chgData name="Mireilla Bikanga Ada" userId="b964f4d4-5927-4a33-a1eb-35030e652755" providerId="ADAL" clId="{C22670E7-454E-4583-9FF4-6B993A924211}" dt="2020-12-18T11:45:01.120" v="1643" actId="1076"/>
          <ac:picMkLst>
            <pc:docMk/>
            <pc:sldMk cId="3929635767" sldId="258"/>
            <ac:picMk id="10" creationId="{A6E5E397-B310-4532-8219-350F870DEB8B}"/>
          </ac:picMkLst>
        </pc:picChg>
        <pc:picChg chg="add mod">
          <ac:chgData name="Mireilla Bikanga Ada" userId="b964f4d4-5927-4a33-a1eb-35030e652755" providerId="ADAL" clId="{C22670E7-454E-4583-9FF4-6B993A924211}" dt="2020-12-18T11:45:01.120" v="1643" actId="1076"/>
          <ac:picMkLst>
            <pc:docMk/>
            <pc:sldMk cId="3929635767" sldId="258"/>
            <ac:picMk id="12" creationId="{1F403292-E4FF-48CF-9833-0CA13A16DD8B}"/>
          </ac:picMkLst>
        </pc:picChg>
        <pc:cxnChg chg="add mod">
          <ac:chgData name="Mireilla Bikanga Ada" userId="b964f4d4-5927-4a33-a1eb-35030e652755" providerId="ADAL" clId="{C22670E7-454E-4583-9FF4-6B993A924211}" dt="2020-12-18T11:45:29.097" v="1648" actId="14100"/>
          <ac:cxnSpMkLst>
            <pc:docMk/>
            <pc:sldMk cId="3929635767" sldId="258"/>
            <ac:cxnSpMk id="14" creationId="{F61B2B68-5E89-4F4E-B36E-A75EFBE22525}"/>
          </ac:cxnSpMkLst>
        </pc:cxnChg>
        <pc:cxnChg chg="add mod">
          <ac:chgData name="Mireilla Bikanga Ada" userId="b964f4d4-5927-4a33-a1eb-35030e652755" providerId="ADAL" clId="{C22670E7-454E-4583-9FF4-6B993A924211}" dt="2020-12-18T16:51:27.732" v="2593" actId="1076"/>
          <ac:cxnSpMkLst>
            <pc:docMk/>
            <pc:sldMk cId="3929635767" sldId="258"/>
            <ac:cxnSpMk id="20" creationId="{83A54A3D-C208-48D8-AB14-9BC78D327332}"/>
          </ac:cxnSpMkLst>
        </pc:cxnChg>
      </pc:sldChg>
      <pc:sldChg chg="addSp delSp modSp new mod">
        <pc:chgData name="Mireilla Bikanga Ada" userId="b964f4d4-5927-4a33-a1eb-35030e652755" providerId="ADAL" clId="{C22670E7-454E-4583-9FF4-6B993A924211}" dt="2020-12-18T16:12:35.265" v="2542" actId="20577"/>
        <pc:sldMkLst>
          <pc:docMk/>
          <pc:sldMk cId="1581450673" sldId="259"/>
        </pc:sldMkLst>
        <pc:spChg chg="mod">
          <ac:chgData name="Mireilla Bikanga Ada" userId="b964f4d4-5927-4a33-a1eb-35030e652755" providerId="ADAL" clId="{C22670E7-454E-4583-9FF4-6B993A924211}" dt="2020-12-18T12:35:48.048" v="2239" actId="27636"/>
          <ac:spMkLst>
            <pc:docMk/>
            <pc:sldMk cId="1581450673" sldId="259"/>
            <ac:spMk id="2" creationId="{00D04CD3-85EB-4A6C-9CA9-0CBD167C8E78}"/>
          </ac:spMkLst>
        </pc:spChg>
        <pc:spChg chg="mod">
          <ac:chgData name="Mireilla Bikanga Ada" userId="b964f4d4-5927-4a33-a1eb-35030e652755" providerId="ADAL" clId="{C22670E7-454E-4583-9FF4-6B993A924211}" dt="2020-12-18T16:12:35.265" v="2542" actId="20577"/>
          <ac:spMkLst>
            <pc:docMk/>
            <pc:sldMk cId="1581450673" sldId="259"/>
            <ac:spMk id="3" creationId="{CA858D00-F4BD-4ED9-AB87-94C12EB5DDCE}"/>
          </ac:spMkLst>
        </pc:spChg>
        <pc:spChg chg="add mod">
          <ac:chgData name="Mireilla Bikanga Ada" userId="b964f4d4-5927-4a33-a1eb-35030e652755" providerId="ADAL" clId="{C22670E7-454E-4583-9FF4-6B993A924211}" dt="2020-12-18T12:54:39.376" v="2519" actId="20577"/>
          <ac:spMkLst>
            <pc:docMk/>
            <pc:sldMk cId="1581450673" sldId="259"/>
            <ac:spMk id="4" creationId="{5FD8133F-B4F1-4621-B193-0559D6CDB38D}"/>
          </ac:spMkLst>
        </pc:spChg>
        <pc:spChg chg="add mod">
          <ac:chgData name="Mireilla Bikanga Ada" userId="b964f4d4-5927-4a33-a1eb-35030e652755" providerId="ADAL" clId="{C22670E7-454E-4583-9FF4-6B993A924211}" dt="2020-12-18T12:53:46.857" v="2511" actId="14100"/>
          <ac:spMkLst>
            <pc:docMk/>
            <pc:sldMk cId="1581450673" sldId="259"/>
            <ac:spMk id="9" creationId="{99BBAC29-22EB-42F8-8483-3E0B1876FBAB}"/>
          </ac:spMkLst>
        </pc:spChg>
        <pc:spChg chg="add mod">
          <ac:chgData name="Mireilla Bikanga Ada" userId="b964f4d4-5927-4a33-a1eb-35030e652755" providerId="ADAL" clId="{C22670E7-454E-4583-9FF4-6B993A924211}" dt="2020-12-18T12:54:23.751" v="2518"/>
          <ac:spMkLst>
            <pc:docMk/>
            <pc:sldMk cId="1581450673" sldId="259"/>
            <ac:spMk id="10" creationId="{DC749DC1-E5CA-4995-8EE5-EBAE438C181F}"/>
          </ac:spMkLst>
        </pc:spChg>
        <pc:picChg chg="add del mod">
          <ac:chgData name="Mireilla Bikanga Ada" userId="b964f4d4-5927-4a33-a1eb-35030e652755" providerId="ADAL" clId="{C22670E7-454E-4583-9FF4-6B993A924211}" dt="2020-12-18T12:47:59.998" v="2373" actId="478"/>
          <ac:picMkLst>
            <pc:docMk/>
            <pc:sldMk cId="1581450673" sldId="259"/>
            <ac:picMk id="6" creationId="{82A45B24-9891-4CAE-BFB5-651166CD5CE8}"/>
          </ac:picMkLst>
        </pc:picChg>
        <pc:picChg chg="add mod">
          <ac:chgData name="Mireilla Bikanga Ada" userId="b964f4d4-5927-4a33-a1eb-35030e652755" providerId="ADAL" clId="{C22670E7-454E-4583-9FF4-6B993A924211}" dt="2020-12-18T12:49:33.454" v="2383" actId="1076"/>
          <ac:picMkLst>
            <pc:docMk/>
            <pc:sldMk cId="1581450673" sldId="259"/>
            <ac:picMk id="8" creationId="{C7A00290-B8AF-403B-B9B7-80AE523E0B5A}"/>
          </ac:picMkLst>
        </pc:pic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1820395869" sldId="259"/>
        </pc:sldMkLst>
      </pc:sldChg>
      <pc:sldChg chg="addSp delSp modSp new mod">
        <pc:chgData name="Mireilla Bikanga Ada" userId="b964f4d4-5927-4a33-a1eb-35030e652755" providerId="ADAL" clId="{C22670E7-454E-4583-9FF4-6B993A924211}" dt="2020-12-18T17:29:14.979" v="2796" actId="1076"/>
        <pc:sldMkLst>
          <pc:docMk/>
          <pc:sldMk cId="1391614617" sldId="260"/>
        </pc:sldMkLst>
        <pc:spChg chg="mod">
          <ac:chgData name="Mireilla Bikanga Ada" userId="b964f4d4-5927-4a33-a1eb-35030e652755" providerId="ADAL" clId="{C22670E7-454E-4583-9FF4-6B993A924211}" dt="2020-12-18T17:22:55.127" v="2623" actId="20577"/>
          <ac:spMkLst>
            <pc:docMk/>
            <pc:sldMk cId="1391614617" sldId="260"/>
            <ac:spMk id="2" creationId="{132D9530-FC43-434A-B8BF-B9204C37E0EF}"/>
          </ac:spMkLst>
        </pc:spChg>
        <pc:spChg chg="del">
          <ac:chgData name="Mireilla Bikanga Ada" userId="b964f4d4-5927-4a33-a1eb-35030e652755" providerId="ADAL" clId="{C22670E7-454E-4583-9FF4-6B993A924211}" dt="2020-12-18T17:06:41.757" v="2599" actId="478"/>
          <ac:spMkLst>
            <pc:docMk/>
            <pc:sldMk cId="1391614617" sldId="260"/>
            <ac:spMk id="3" creationId="{D27E089C-F845-4C32-AD28-4515F6BA9F50}"/>
          </ac:spMkLst>
        </pc:spChg>
        <pc:picChg chg="add del mod">
          <ac:chgData name="Mireilla Bikanga Ada" userId="b964f4d4-5927-4a33-a1eb-35030e652755" providerId="ADAL" clId="{C22670E7-454E-4583-9FF4-6B993A924211}" dt="2020-12-18T17:23:22.849" v="2624" actId="478"/>
          <ac:picMkLst>
            <pc:docMk/>
            <pc:sldMk cId="1391614617" sldId="260"/>
            <ac:picMk id="5" creationId="{1AA2FE40-ED9C-45BD-B13F-C790DEFFF469}"/>
          </ac:picMkLst>
        </pc:picChg>
        <pc:picChg chg="add mod">
          <ac:chgData name="Mireilla Bikanga Ada" userId="b964f4d4-5927-4a33-a1eb-35030e652755" providerId="ADAL" clId="{C22670E7-454E-4583-9FF4-6B993A924211}" dt="2020-12-18T17:29:07.378" v="2794" actId="1076"/>
          <ac:picMkLst>
            <pc:docMk/>
            <pc:sldMk cId="1391614617" sldId="260"/>
            <ac:picMk id="7" creationId="{BCE0505C-7AF9-4129-9BE0-DD5F3E8AE13D}"/>
          </ac:picMkLst>
        </pc:picChg>
        <pc:picChg chg="add mod">
          <ac:chgData name="Mireilla Bikanga Ada" userId="b964f4d4-5927-4a33-a1eb-35030e652755" providerId="ADAL" clId="{C22670E7-454E-4583-9FF4-6B993A924211}" dt="2020-12-18T17:29:14.979" v="2796" actId="1076"/>
          <ac:picMkLst>
            <pc:docMk/>
            <pc:sldMk cId="1391614617" sldId="260"/>
            <ac:picMk id="9" creationId="{35A8757B-2A60-471F-A1E9-DF9AD10422DA}"/>
          </ac:picMkLst>
        </pc:pic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842469343" sldId="260"/>
        </pc:sldMkLst>
      </pc:sldChg>
      <pc:sldChg chg="addSp delSp modSp new mod">
        <pc:chgData name="Mireilla Bikanga Ada" userId="b964f4d4-5927-4a33-a1eb-35030e652755" providerId="ADAL" clId="{C22670E7-454E-4583-9FF4-6B993A924211}" dt="2020-12-18T18:00:17.321" v="3400" actId="1076"/>
        <pc:sldMkLst>
          <pc:docMk/>
          <pc:sldMk cId="312173755" sldId="261"/>
        </pc:sldMkLst>
        <pc:spChg chg="mod">
          <ac:chgData name="Mireilla Bikanga Ada" userId="b964f4d4-5927-4a33-a1eb-35030e652755" providerId="ADAL" clId="{C22670E7-454E-4583-9FF4-6B993A924211}" dt="2020-12-18T18:00:01.105" v="3396" actId="14100"/>
          <ac:spMkLst>
            <pc:docMk/>
            <pc:sldMk cId="312173755" sldId="261"/>
            <ac:spMk id="2" creationId="{B32D7FC5-363D-44B5-AB95-B469BB96DD00}"/>
          </ac:spMkLst>
        </pc:spChg>
        <pc:spChg chg="mod">
          <ac:chgData name="Mireilla Bikanga Ada" userId="b964f4d4-5927-4a33-a1eb-35030e652755" providerId="ADAL" clId="{C22670E7-454E-4583-9FF4-6B993A924211}" dt="2020-12-18T18:00:12.873" v="3399" actId="1076"/>
          <ac:spMkLst>
            <pc:docMk/>
            <pc:sldMk cId="312173755" sldId="261"/>
            <ac:spMk id="3" creationId="{662BB27B-4634-4B62-B381-191157EEFB7D}"/>
          </ac:spMkLst>
        </pc:spChg>
        <pc:picChg chg="add del mod">
          <ac:chgData name="Mireilla Bikanga Ada" userId="b964f4d4-5927-4a33-a1eb-35030e652755" providerId="ADAL" clId="{C22670E7-454E-4583-9FF4-6B993A924211}" dt="2020-12-18T17:43:14.946" v="2806" actId="478"/>
          <ac:picMkLst>
            <pc:docMk/>
            <pc:sldMk cId="312173755" sldId="261"/>
            <ac:picMk id="5" creationId="{71C04893-EA13-4533-955B-346DC226D693}"/>
          </ac:picMkLst>
        </pc:picChg>
        <pc:picChg chg="add del mod">
          <ac:chgData name="Mireilla Bikanga Ada" userId="b964f4d4-5927-4a33-a1eb-35030e652755" providerId="ADAL" clId="{C22670E7-454E-4583-9FF4-6B993A924211}" dt="2020-12-18T17:47:16.752" v="2908" actId="478"/>
          <ac:picMkLst>
            <pc:docMk/>
            <pc:sldMk cId="312173755" sldId="261"/>
            <ac:picMk id="7" creationId="{74BF6DE0-A7FA-4109-BA26-4F025FFC4DB1}"/>
          </ac:picMkLst>
        </pc:picChg>
        <pc:picChg chg="add mod">
          <ac:chgData name="Mireilla Bikanga Ada" userId="b964f4d4-5927-4a33-a1eb-35030e652755" providerId="ADAL" clId="{C22670E7-454E-4583-9FF4-6B993A924211}" dt="2020-12-18T18:00:04.907" v="3397" actId="1076"/>
          <ac:picMkLst>
            <pc:docMk/>
            <pc:sldMk cId="312173755" sldId="261"/>
            <ac:picMk id="9" creationId="{323EA1D4-A1C2-46AF-BF96-244F09E2E6AE}"/>
          </ac:picMkLst>
        </pc:picChg>
        <pc:picChg chg="add mod">
          <ac:chgData name="Mireilla Bikanga Ada" userId="b964f4d4-5927-4a33-a1eb-35030e652755" providerId="ADAL" clId="{C22670E7-454E-4583-9FF4-6B993A924211}" dt="2020-12-18T18:00:17.321" v="3400" actId="1076"/>
          <ac:picMkLst>
            <pc:docMk/>
            <pc:sldMk cId="312173755" sldId="261"/>
            <ac:picMk id="11" creationId="{A9C33629-67F1-459C-8032-02F03302C61A}"/>
          </ac:picMkLst>
        </pc:pic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4200024875" sldId="261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63867178" sldId="262"/>
        </pc:sldMkLst>
      </pc:sldChg>
      <pc:sldChg chg="addSp delSp modSp new mod">
        <pc:chgData name="Mireilla Bikanga Ada" userId="b964f4d4-5927-4a33-a1eb-35030e652755" providerId="ADAL" clId="{C22670E7-454E-4583-9FF4-6B993A924211}" dt="2020-12-18T19:19:38.749" v="3692" actId="478"/>
        <pc:sldMkLst>
          <pc:docMk/>
          <pc:sldMk cId="4181454614" sldId="262"/>
        </pc:sldMkLst>
        <pc:spChg chg="mod">
          <ac:chgData name="Mireilla Bikanga Ada" userId="b964f4d4-5927-4a33-a1eb-35030e652755" providerId="ADAL" clId="{C22670E7-454E-4583-9FF4-6B993A924211}" dt="2020-12-18T18:53:52.215" v="3580" actId="1076"/>
          <ac:spMkLst>
            <pc:docMk/>
            <pc:sldMk cId="4181454614" sldId="262"/>
            <ac:spMk id="2" creationId="{FDF5C955-86E4-41E4-8EAD-98DC7C81541B}"/>
          </ac:spMkLst>
        </pc:spChg>
        <pc:spChg chg="mod">
          <ac:chgData name="Mireilla Bikanga Ada" userId="b964f4d4-5927-4a33-a1eb-35030e652755" providerId="ADAL" clId="{C22670E7-454E-4583-9FF4-6B993A924211}" dt="2020-12-18T19:15:43.546" v="3691" actId="20577"/>
          <ac:spMkLst>
            <pc:docMk/>
            <pc:sldMk cId="4181454614" sldId="262"/>
            <ac:spMk id="3" creationId="{6FA18175-C05B-40AC-8DA2-D8C5D43CEC06}"/>
          </ac:spMkLst>
        </pc:spChg>
        <pc:spChg chg="add mod">
          <ac:chgData name="Mireilla Bikanga Ada" userId="b964f4d4-5927-4a33-a1eb-35030e652755" providerId="ADAL" clId="{C22670E7-454E-4583-9FF4-6B993A924211}" dt="2020-12-18T19:15:36.544" v="3690" actId="14100"/>
          <ac:spMkLst>
            <pc:docMk/>
            <pc:sldMk cId="4181454614" sldId="262"/>
            <ac:spMk id="9" creationId="{09F43B08-CB51-43DF-944A-0219013EAF08}"/>
          </ac:spMkLst>
        </pc:spChg>
        <pc:picChg chg="add del mod ord">
          <ac:chgData name="Mireilla Bikanga Ada" userId="b964f4d4-5927-4a33-a1eb-35030e652755" providerId="ADAL" clId="{C22670E7-454E-4583-9FF4-6B993A924211}" dt="2020-12-18T19:19:38.749" v="3692" actId="478"/>
          <ac:picMkLst>
            <pc:docMk/>
            <pc:sldMk cId="4181454614" sldId="262"/>
            <ac:picMk id="5" creationId="{718967D4-108B-4A53-A940-8492D48AC741}"/>
          </ac:picMkLst>
        </pc:picChg>
        <pc:picChg chg="add mod">
          <ac:chgData name="Mireilla Bikanga Ada" userId="b964f4d4-5927-4a33-a1eb-35030e652755" providerId="ADAL" clId="{C22670E7-454E-4583-9FF4-6B993A924211}" dt="2020-12-18T18:53:58.999" v="3581" actId="1076"/>
          <ac:picMkLst>
            <pc:docMk/>
            <pc:sldMk cId="4181454614" sldId="262"/>
            <ac:picMk id="7" creationId="{9BBEEC65-6A11-4C92-9F8F-B2208CCFE582}"/>
          </ac:picMkLst>
        </pc:picChg>
        <pc:picChg chg="add del mod">
          <ac:chgData name="Mireilla Bikanga Ada" userId="b964f4d4-5927-4a33-a1eb-35030e652755" providerId="ADAL" clId="{C22670E7-454E-4583-9FF4-6B993A924211}" dt="2020-12-18T18:59:24.750" v="3638" actId="478"/>
          <ac:picMkLst>
            <pc:docMk/>
            <pc:sldMk cId="4181454614" sldId="262"/>
            <ac:picMk id="11" creationId="{A6E7DC21-3399-4EFD-AC84-C02555E7808C}"/>
          </ac:picMkLst>
        </pc:picChg>
        <pc:picChg chg="add mod ord">
          <ac:chgData name="Mireilla Bikanga Ada" userId="b964f4d4-5927-4a33-a1eb-35030e652755" providerId="ADAL" clId="{C22670E7-454E-4583-9FF4-6B993A924211}" dt="2020-12-18T18:59:36.592" v="3642" actId="1076"/>
          <ac:picMkLst>
            <pc:docMk/>
            <pc:sldMk cId="4181454614" sldId="262"/>
            <ac:picMk id="13" creationId="{76A03A36-BB1C-471F-9E45-D12340385EFC}"/>
          </ac:picMkLst>
        </pc:picChg>
        <pc:picChg chg="add mod">
          <ac:chgData name="Mireilla Bikanga Ada" userId="b964f4d4-5927-4a33-a1eb-35030e652755" providerId="ADAL" clId="{C22670E7-454E-4583-9FF4-6B993A924211}" dt="2020-12-18T18:59:30.482" v="3640" actId="1076"/>
          <ac:picMkLst>
            <pc:docMk/>
            <pc:sldMk cId="4181454614" sldId="262"/>
            <ac:picMk id="19" creationId="{BB513AA3-BFC2-48D9-9CB0-A6BC93B8985A}"/>
          </ac:picMkLst>
        </pc:picChg>
        <pc:cxnChg chg="add mod">
          <ac:chgData name="Mireilla Bikanga Ada" userId="b964f4d4-5927-4a33-a1eb-35030e652755" providerId="ADAL" clId="{C22670E7-454E-4583-9FF4-6B993A924211}" dt="2020-12-18T18:59:58.863" v="3649" actId="14100"/>
          <ac:cxnSpMkLst>
            <pc:docMk/>
            <pc:sldMk cId="4181454614" sldId="262"/>
            <ac:cxnSpMk id="15" creationId="{5B4064E5-DFDC-41F9-873F-EF555973078B}"/>
          </ac:cxnSpMkLst>
        </pc:cxnChg>
        <pc:cxnChg chg="add">
          <ac:chgData name="Mireilla Bikanga Ada" userId="b964f4d4-5927-4a33-a1eb-35030e652755" providerId="ADAL" clId="{C22670E7-454E-4583-9FF4-6B993A924211}" dt="2020-12-18T18:58:27.769" v="3635" actId="11529"/>
          <ac:cxnSpMkLst>
            <pc:docMk/>
            <pc:sldMk cId="4181454614" sldId="262"/>
            <ac:cxnSpMk id="17" creationId="{A197A939-9C3C-4108-9282-42AC65CFBB80}"/>
          </ac:cxnSpMkLst>
        </pc:cxn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3080969038" sldId="263"/>
        </pc:sldMkLst>
      </pc:sldChg>
      <pc:sldChg chg="addSp delSp modSp new del mod">
        <pc:chgData name="Mireilla Bikanga Ada" userId="b964f4d4-5927-4a33-a1eb-35030e652755" providerId="ADAL" clId="{C22670E7-454E-4583-9FF4-6B993A924211}" dt="2020-12-18T19:31:04.927" v="3696" actId="2696"/>
        <pc:sldMkLst>
          <pc:docMk/>
          <pc:sldMk cId="4145964850" sldId="263"/>
        </pc:sldMkLst>
        <pc:spChg chg="del mod">
          <ac:chgData name="Mireilla Bikanga Ada" userId="b964f4d4-5927-4a33-a1eb-35030e652755" providerId="ADAL" clId="{C22670E7-454E-4583-9FF4-6B993A924211}" dt="2020-12-18T19:26:27.727" v="3693" actId="478"/>
          <ac:spMkLst>
            <pc:docMk/>
            <pc:sldMk cId="4145964850" sldId="263"/>
            <ac:spMk id="2" creationId="{9FA902B5-3819-41AD-8186-0D48EAEA3F75}"/>
          </ac:spMkLst>
        </pc:spChg>
        <pc:spChg chg="add mod">
          <ac:chgData name="Mireilla Bikanga Ada" userId="b964f4d4-5927-4a33-a1eb-35030e652755" providerId="ADAL" clId="{C22670E7-454E-4583-9FF4-6B993A924211}" dt="2020-12-18T19:26:27.727" v="3693" actId="478"/>
          <ac:spMkLst>
            <pc:docMk/>
            <pc:sldMk cId="4145964850" sldId="263"/>
            <ac:spMk id="5" creationId="{58DE822E-9E67-469F-96F7-37B5A3AE7E5A}"/>
          </ac:spMkLst>
        </pc:spChg>
        <pc:picChg chg="add del">
          <ac:chgData name="Mireilla Bikanga Ada" userId="b964f4d4-5927-4a33-a1eb-35030e652755" providerId="ADAL" clId="{C22670E7-454E-4583-9FF4-6B993A924211}" dt="2020-12-18T19:30:58.522" v="3695" actId="478"/>
          <ac:picMkLst>
            <pc:docMk/>
            <pc:sldMk cId="4145964850" sldId="263"/>
            <ac:picMk id="7" creationId="{46AE6033-C4BA-4674-8D0A-14A71E50C6AB}"/>
          </ac:picMkLst>
        </pc:picChg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3632322577" sldId="264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1729880775" sldId="265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107390576" sldId="266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648033457" sldId="267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4058342907" sldId="268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1123561743" sldId="269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044660582" sldId="270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322070334" sldId="271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975322648" sldId="272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305572648" sldId="273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3788417559" sldId="275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274731174" sldId="276"/>
        </pc:sldMkLst>
      </pc:sldChg>
      <pc:sldChg chg="del">
        <pc:chgData name="Mireilla Bikanga Ada" userId="b964f4d4-5927-4a33-a1eb-35030e652755" providerId="ADAL" clId="{C22670E7-454E-4583-9FF4-6B993A924211}" dt="2020-12-18T10:24:20.717" v="45" actId="47"/>
        <pc:sldMkLst>
          <pc:docMk/>
          <pc:sldMk cId="302349659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0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2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3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7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0B02-2A47-4243-9DB2-14142851D6F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F8987-14E1-40A9-BC3C-8BC3553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Object-Oriented Programming (OOP) in Python</a:t>
            </a:r>
          </a:p>
        </p:txBody>
      </p:sp>
    </p:spTree>
    <p:extLst>
      <p:ext uri="{BB962C8B-B14F-4D97-AF65-F5344CB8AC3E}">
        <p14:creationId xmlns:p14="http://schemas.microsoft.com/office/powerpoint/2010/main" val="986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44E8-2CF8-4340-A0EF-779AF59B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Object-Oriented Programming(OOP)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575C-9BB1-4B94-A3E5-0D1E291F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OOP is a programming paradigm that allows us to  structure programs in a way that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(or attributes)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behaviours</a:t>
            </a:r>
            <a:r>
              <a:rPr lang="en-GB" dirty="0"/>
              <a:t> of real things are combined into separated objects. In other words, real objects are modelled as program objects.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OOP follows a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procedural</a:t>
            </a:r>
            <a:r>
              <a:rPr lang="en-GB" dirty="0"/>
              <a:t> approach: it provides a set of steps in the form of functions and blocks of code that are executed sequentially to complete the task.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9065-5CE5-4908-8600-79E83895C77E}"/>
              </a:ext>
            </a:extLst>
          </p:cNvPr>
          <p:cNvSpPr txBox="1"/>
          <p:nvPr/>
        </p:nvSpPr>
        <p:spPr>
          <a:xfrm>
            <a:off x="5868144" y="1844824"/>
            <a:ext cx="3024336" cy="3416320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Example: An object can represent a person with a name, age, address, height, etc. the behaviours of that person could be walking, talking and running.</a:t>
            </a:r>
          </a:p>
        </p:txBody>
      </p:sp>
    </p:spTree>
    <p:extLst>
      <p:ext uri="{BB962C8B-B14F-4D97-AF65-F5344CB8AC3E}">
        <p14:creationId xmlns:p14="http://schemas.microsoft.com/office/powerpoint/2010/main" val="277655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55A0-E255-4A7B-BFDC-5923D446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8" y="34548"/>
            <a:ext cx="2921519" cy="18466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Python Classes and objects (Instances)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  <a:gd name="connsiteX0" fmla="*/ 0 w 2674620"/>
              <a:gd name="connsiteY0" fmla="*/ 0 h 18288"/>
              <a:gd name="connsiteX1" fmla="*/ 668655 w 2674620"/>
              <a:gd name="connsiteY1" fmla="*/ 0 h 18288"/>
              <a:gd name="connsiteX2" fmla="*/ 1364056 w 2674620"/>
              <a:gd name="connsiteY2" fmla="*/ 0 h 18288"/>
              <a:gd name="connsiteX3" fmla="*/ 2005965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79219 w 2674620"/>
              <a:gd name="connsiteY6" fmla="*/ 18288 h 18288"/>
              <a:gd name="connsiteX7" fmla="*/ 1364056 w 2674620"/>
              <a:gd name="connsiteY7" fmla="*/ 18288 h 18288"/>
              <a:gd name="connsiteX8" fmla="*/ 748894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44784" y="-59462"/>
                  <a:pt x="371059" y="-9567"/>
                  <a:pt x="641909" y="0"/>
                </a:cubicBezTo>
                <a:cubicBezTo>
                  <a:pt x="852702" y="-34394"/>
                  <a:pt x="1150197" y="-13026"/>
                  <a:pt x="1337310" y="0"/>
                </a:cubicBezTo>
                <a:cubicBezTo>
                  <a:pt x="1545002" y="462"/>
                  <a:pt x="1824883" y="-27411"/>
                  <a:pt x="1979219" y="0"/>
                </a:cubicBezTo>
                <a:cubicBezTo>
                  <a:pt x="2152005" y="-16441"/>
                  <a:pt x="2392100" y="-18994"/>
                  <a:pt x="2674620" y="0"/>
                </a:cubicBezTo>
                <a:cubicBezTo>
                  <a:pt x="2674339" y="6049"/>
                  <a:pt x="2675054" y="9680"/>
                  <a:pt x="2674620" y="18288"/>
                </a:cubicBezTo>
                <a:cubicBezTo>
                  <a:pt x="2423389" y="24148"/>
                  <a:pt x="2141968" y="-7936"/>
                  <a:pt x="1952473" y="18288"/>
                </a:cubicBezTo>
                <a:cubicBezTo>
                  <a:pt x="1780305" y="17626"/>
                  <a:pt x="1496173" y="19594"/>
                  <a:pt x="1257071" y="18288"/>
                </a:cubicBezTo>
                <a:cubicBezTo>
                  <a:pt x="1056953" y="-3384"/>
                  <a:pt x="901133" y="52866"/>
                  <a:pt x="615163" y="18288"/>
                </a:cubicBezTo>
                <a:cubicBezTo>
                  <a:pt x="349800" y="-20258"/>
                  <a:pt x="273215" y="4261"/>
                  <a:pt x="0" y="18288"/>
                </a:cubicBezTo>
                <a:cubicBezTo>
                  <a:pt x="114" y="10799"/>
                  <a:pt x="22" y="7235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04439" y="-5824"/>
                  <a:pt x="392275" y="-30066"/>
                  <a:pt x="668655" y="0"/>
                </a:cubicBezTo>
                <a:cubicBezTo>
                  <a:pt x="957286" y="-376"/>
                  <a:pt x="1203158" y="45046"/>
                  <a:pt x="1364056" y="0"/>
                </a:cubicBezTo>
                <a:cubicBezTo>
                  <a:pt x="1550728" y="-8702"/>
                  <a:pt x="1671920" y="-3421"/>
                  <a:pt x="2005965" y="0"/>
                </a:cubicBezTo>
                <a:cubicBezTo>
                  <a:pt x="2322666" y="-135"/>
                  <a:pt x="2467652" y="-30677"/>
                  <a:pt x="2674620" y="0"/>
                </a:cubicBezTo>
                <a:cubicBezTo>
                  <a:pt x="2674455" y="7408"/>
                  <a:pt x="2674515" y="10716"/>
                  <a:pt x="2674620" y="18288"/>
                </a:cubicBezTo>
                <a:cubicBezTo>
                  <a:pt x="2371053" y="15470"/>
                  <a:pt x="2240924" y="26204"/>
                  <a:pt x="1979219" y="18288"/>
                </a:cubicBezTo>
                <a:cubicBezTo>
                  <a:pt x="1712405" y="9551"/>
                  <a:pt x="1538156" y="12622"/>
                  <a:pt x="1364056" y="18288"/>
                </a:cubicBezTo>
                <a:cubicBezTo>
                  <a:pt x="1249783" y="39943"/>
                  <a:pt x="985576" y="-5190"/>
                  <a:pt x="748894" y="18288"/>
                </a:cubicBezTo>
                <a:cubicBezTo>
                  <a:pt x="476497" y="7820"/>
                  <a:pt x="170842" y="20123"/>
                  <a:pt x="0" y="18288"/>
                </a:cubicBezTo>
                <a:cubicBezTo>
                  <a:pt x="-1620" y="12908"/>
                  <a:pt x="1024" y="6832"/>
                  <a:pt x="0" y="0"/>
                </a:cubicBezTo>
                <a:close/>
              </a:path>
              <a:path w="2674620" h="18288" fill="none" stroke="0" extrusionOk="0">
                <a:moveTo>
                  <a:pt x="0" y="0"/>
                </a:moveTo>
                <a:cubicBezTo>
                  <a:pt x="232099" y="-30512"/>
                  <a:pt x="411137" y="-34014"/>
                  <a:pt x="641909" y="0"/>
                </a:cubicBezTo>
                <a:cubicBezTo>
                  <a:pt x="859586" y="38119"/>
                  <a:pt x="1134207" y="4042"/>
                  <a:pt x="1337310" y="0"/>
                </a:cubicBezTo>
                <a:cubicBezTo>
                  <a:pt x="1567199" y="2223"/>
                  <a:pt x="1786850" y="8560"/>
                  <a:pt x="1979219" y="0"/>
                </a:cubicBezTo>
                <a:cubicBezTo>
                  <a:pt x="2153019" y="-5186"/>
                  <a:pt x="2360582" y="-4792"/>
                  <a:pt x="2674620" y="0"/>
                </a:cubicBezTo>
                <a:cubicBezTo>
                  <a:pt x="2674701" y="6251"/>
                  <a:pt x="2673798" y="9735"/>
                  <a:pt x="2674620" y="18288"/>
                </a:cubicBezTo>
                <a:cubicBezTo>
                  <a:pt x="2399111" y="61308"/>
                  <a:pt x="2147818" y="-25906"/>
                  <a:pt x="1952473" y="18288"/>
                </a:cubicBezTo>
                <a:cubicBezTo>
                  <a:pt x="1782364" y="48296"/>
                  <a:pt x="1427541" y="40602"/>
                  <a:pt x="1257071" y="18288"/>
                </a:cubicBezTo>
                <a:cubicBezTo>
                  <a:pt x="1035614" y="24244"/>
                  <a:pt x="862673" y="27626"/>
                  <a:pt x="615163" y="18288"/>
                </a:cubicBezTo>
                <a:cubicBezTo>
                  <a:pt x="345340" y="-22046"/>
                  <a:pt x="289158" y="22972"/>
                  <a:pt x="0" y="18288"/>
                </a:cubicBezTo>
                <a:cubicBezTo>
                  <a:pt x="1013" y="10844"/>
                  <a:pt x="-1097" y="78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2674620"/>
                      <a:gd name="connsiteY0" fmla="*/ 0 h 18288"/>
                      <a:gd name="connsiteX1" fmla="*/ 641909 w 2674620"/>
                      <a:gd name="connsiteY1" fmla="*/ 0 h 18288"/>
                      <a:gd name="connsiteX2" fmla="*/ 1337310 w 2674620"/>
                      <a:gd name="connsiteY2" fmla="*/ 0 h 18288"/>
                      <a:gd name="connsiteX3" fmla="*/ 1979219 w 2674620"/>
                      <a:gd name="connsiteY3" fmla="*/ 0 h 18288"/>
                      <a:gd name="connsiteX4" fmla="*/ 2674620 w 2674620"/>
                      <a:gd name="connsiteY4" fmla="*/ 0 h 18288"/>
                      <a:gd name="connsiteX5" fmla="*/ 2674620 w 2674620"/>
                      <a:gd name="connsiteY5" fmla="*/ 18288 h 18288"/>
                      <a:gd name="connsiteX6" fmla="*/ 1952473 w 2674620"/>
                      <a:gd name="connsiteY6" fmla="*/ 18288 h 18288"/>
                      <a:gd name="connsiteX7" fmla="*/ 1257071 w 2674620"/>
                      <a:gd name="connsiteY7" fmla="*/ 18288 h 18288"/>
                      <a:gd name="connsiteX8" fmla="*/ 615163 w 2674620"/>
                      <a:gd name="connsiteY8" fmla="*/ 18288 h 18288"/>
                      <a:gd name="connsiteX9" fmla="*/ 0 w 2674620"/>
                      <a:gd name="connsiteY9" fmla="*/ 18288 h 18288"/>
                      <a:gd name="connsiteX10" fmla="*/ 0 w 267462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74620" h="18288" fill="none" extrusionOk="0">
                        <a:moveTo>
                          <a:pt x="0" y="0"/>
                        </a:moveTo>
                        <a:cubicBezTo>
                          <a:pt x="223686" y="-27283"/>
                          <a:pt x="416037" y="8041"/>
                          <a:pt x="641909" y="0"/>
                        </a:cubicBezTo>
                        <a:cubicBezTo>
                          <a:pt x="867781" y="-8041"/>
                          <a:pt x="1125885" y="15252"/>
                          <a:pt x="1337310" y="0"/>
                        </a:cubicBezTo>
                        <a:cubicBezTo>
                          <a:pt x="1548735" y="-15252"/>
                          <a:pt x="1809020" y="-2338"/>
                          <a:pt x="1979219" y="0"/>
                        </a:cubicBezTo>
                        <a:cubicBezTo>
                          <a:pt x="2149418" y="2338"/>
                          <a:pt x="2403746" y="-23101"/>
                          <a:pt x="2674620" y="0"/>
                        </a:cubicBezTo>
                        <a:cubicBezTo>
                          <a:pt x="2674874" y="6173"/>
                          <a:pt x="2674321" y="9417"/>
                          <a:pt x="2674620" y="18288"/>
                        </a:cubicBezTo>
                        <a:cubicBezTo>
                          <a:pt x="2384204" y="39407"/>
                          <a:pt x="2124794" y="9377"/>
                          <a:pt x="1952473" y="18288"/>
                        </a:cubicBezTo>
                        <a:cubicBezTo>
                          <a:pt x="1780152" y="27199"/>
                          <a:pt x="1469502" y="9163"/>
                          <a:pt x="1257071" y="18288"/>
                        </a:cubicBezTo>
                        <a:cubicBezTo>
                          <a:pt x="1044640" y="27413"/>
                          <a:pt x="886842" y="49997"/>
                          <a:pt x="615163" y="18288"/>
                        </a:cubicBezTo>
                        <a:cubicBezTo>
                          <a:pt x="343484" y="-13421"/>
                          <a:pt x="280198" y="10146"/>
                          <a:pt x="0" y="18288"/>
                        </a:cubicBezTo>
                        <a:cubicBezTo>
                          <a:pt x="569" y="10806"/>
                          <a:pt x="-314" y="7671"/>
                          <a:pt x="0" y="0"/>
                        </a:cubicBezTo>
                        <a:close/>
                      </a:path>
                      <a:path w="2674620" h="18288" stroke="0" extrusionOk="0">
                        <a:moveTo>
                          <a:pt x="0" y="0"/>
                        </a:moveTo>
                        <a:cubicBezTo>
                          <a:pt x="231855" y="-1293"/>
                          <a:pt x="402066" y="-28662"/>
                          <a:pt x="668655" y="0"/>
                        </a:cubicBezTo>
                        <a:cubicBezTo>
                          <a:pt x="935244" y="28662"/>
                          <a:pt x="1178759" y="24409"/>
                          <a:pt x="1364056" y="0"/>
                        </a:cubicBezTo>
                        <a:cubicBezTo>
                          <a:pt x="1549353" y="-24409"/>
                          <a:pt x="1706883" y="-9273"/>
                          <a:pt x="2005965" y="0"/>
                        </a:cubicBezTo>
                        <a:cubicBezTo>
                          <a:pt x="2305047" y="9273"/>
                          <a:pt x="2446507" y="-22114"/>
                          <a:pt x="2674620" y="0"/>
                        </a:cubicBezTo>
                        <a:cubicBezTo>
                          <a:pt x="2674290" y="6753"/>
                          <a:pt x="2674363" y="10653"/>
                          <a:pt x="2674620" y="18288"/>
                        </a:cubicBezTo>
                        <a:cubicBezTo>
                          <a:pt x="2376619" y="8269"/>
                          <a:pt x="2249009" y="47455"/>
                          <a:pt x="1979219" y="18288"/>
                        </a:cubicBezTo>
                        <a:cubicBezTo>
                          <a:pt x="1709429" y="-10879"/>
                          <a:pt x="1513733" y="36040"/>
                          <a:pt x="1364056" y="18288"/>
                        </a:cubicBezTo>
                        <a:cubicBezTo>
                          <a:pt x="1214379" y="536"/>
                          <a:pt x="982991" y="18989"/>
                          <a:pt x="748894" y="18288"/>
                        </a:cubicBezTo>
                        <a:cubicBezTo>
                          <a:pt x="514797" y="17587"/>
                          <a:pt x="177151" y="-5811"/>
                          <a:pt x="0" y="18288"/>
                        </a:cubicBezTo>
                        <a:cubicBezTo>
                          <a:pt x="-751" y="13461"/>
                          <a:pt x="911" y="74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0609-0113-48DD-B9EF-0B1ACE91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45" y="1996688"/>
            <a:ext cx="4230182" cy="3160504"/>
          </a:xfrm>
          <a:ln>
            <a:solidFill>
              <a:schemeClr val="accent5">
                <a:lumMod val="50000"/>
              </a:schemeClr>
            </a:solidFill>
            <a:prstDash val="lgDashDot"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A </a:t>
            </a:r>
            <a:r>
              <a:rPr lang="en-GB" sz="1600" b="1" dirty="0"/>
              <a:t>class</a:t>
            </a:r>
            <a:r>
              <a:rPr lang="en-GB" sz="1600" dirty="0"/>
              <a:t> is a program template (or blueprint) that allows us to create objects. 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The keyword 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dirty="0"/>
              <a:t> is used to create a class.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For example we could create a Employees() class that will indicate that the name and other details that are required.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A class does not tell us what the name or other details are. It is an abstract concept. A class helps organise information. We can think of a class as an empty form.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76A36-CAA3-497E-80C3-BC42A423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50" y="3447687"/>
            <a:ext cx="2324862" cy="10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5904C-B0A0-4E54-BD8A-F7F354DC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06" y="444192"/>
            <a:ext cx="4319569" cy="1846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5E397-B310-4532-8219-350F870D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84" y="4279870"/>
            <a:ext cx="2324862" cy="1034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03292-E4FF-48CF-9833-0CA13A16D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950" y="4839796"/>
            <a:ext cx="2839212" cy="126344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C7129C-FD63-4349-B20C-87A45805CA2D}"/>
              </a:ext>
            </a:extLst>
          </p:cNvPr>
          <p:cNvSpPr txBox="1">
            <a:spLocks/>
          </p:cNvSpPr>
          <p:nvPr/>
        </p:nvSpPr>
        <p:spPr>
          <a:xfrm>
            <a:off x="4716016" y="1268760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1B2B68-5E89-4F4E-B36E-A75EFBE22525}"/>
              </a:ext>
            </a:extLst>
          </p:cNvPr>
          <p:cNvCxnSpPr>
            <a:cxnSpLocks/>
          </p:cNvCxnSpPr>
          <p:nvPr/>
        </p:nvCxnSpPr>
        <p:spPr>
          <a:xfrm flipV="1">
            <a:off x="4441827" y="2106305"/>
            <a:ext cx="552153" cy="7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CE464A-30CB-4D3E-9A0F-951F03577158}"/>
              </a:ext>
            </a:extLst>
          </p:cNvPr>
          <p:cNvSpPr txBox="1"/>
          <p:nvPr/>
        </p:nvSpPr>
        <p:spPr>
          <a:xfrm>
            <a:off x="107504" y="5333058"/>
            <a:ext cx="5343450" cy="1477328"/>
          </a:xfrm>
          <a:custGeom>
            <a:avLst/>
            <a:gdLst>
              <a:gd name="connsiteX0" fmla="*/ 0 w 5343450"/>
              <a:gd name="connsiteY0" fmla="*/ 0 h 1477328"/>
              <a:gd name="connsiteX1" fmla="*/ 540282 w 5343450"/>
              <a:gd name="connsiteY1" fmla="*/ 0 h 1477328"/>
              <a:gd name="connsiteX2" fmla="*/ 973695 w 5343450"/>
              <a:gd name="connsiteY2" fmla="*/ 0 h 1477328"/>
              <a:gd name="connsiteX3" fmla="*/ 1674281 w 5343450"/>
              <a:gd name="connsiteY3" fmla="*/ 0 h 1477328"/>
              <a:gd name="connsiteX4" fmla="*/ 2214563 w 5343450"/>
              <a:gd name="connsiteY4" fmla="*/ 0 h 1477328"/>
              <a:gd name="connsiteX5" fmla="*/ 2754845 w 5343450"/>
              <a:gd name="connsiteY5" fmla="*/ 0 h 1477328"/>
              <a:gd name="connsiteX6" fmla="*/ 3455431 w 5343450"/>
              <a:gd name="connsiteY6" fmla="*/ 0 h 1477328"/>
              <a:gd name="connsiteX7" fmla="*/ 3942279 w 5343450"/>
              <a:gd name="connsiteY7" fmla="*/ 0 h 1477328"/>
              <a:gd name="connsiteX8" fmla="*/ 4642864 w 5343450"/>
              <a:gd name="connsiteY8" fmla="*/ 0 h 1477328"/>
              <a:gd name="connsiteX9" fmla="*/ 5343450 w 5343450"/>
              <a:gd name="connsiteY9" fmla="*/ 0 h 1477328"/>
              <a:gd name="connsiteX10" fmla="*/ 5343450 w 5343450"/>
              <a:gd name="connsiteY10" fmla="*/ 492443 h 1477328"/>
              <a:gd name="connsiteX11" fmla="*/ 5343450 w 5343450"/>
              <a:gd name="connsiteY11" fmla="*/ 984885 h 1477328"/>
              <a:gd name="connsiteX12" fmla="*/ 5343450 w 5343450"/>
              <a:gd name="connsiteY12" fmla="*/ 1477328 h 1477328"/>
              <a:gd name="connsiteX13" fmla="*/ 4910037 w 5343450"/>
              <a:gd name="connsiteY13" fmla="*/ 1477328 h 1477328"/>
              <a:gd name="connsiteX14" fmla="*/ 4209451 w 5343450"/>
              <a:gd name="connsiteY14" fmla="*/ 1477328 h 1477328"/>
              <a:gd name="connsiteX15" fmla="*/ 3722604 w 5343450"/>
              <a:gd name="connsiteY15" fmla="*/ 1477328 h 1477328"/>
              <a:gd name="connsiteX16" fmla="*/ 3128887 w 5343450"/>
              <a:gd name="connsiteY16" fmla="*/ 1477328 h 1477328"/>
              <a:gd name="connsiteX17" fmla="*/ 2428301 w 5343450"/>
              <a:gd name="connsiteY17" fmla="*/ 1477328 h 1477328"/>
              <a:gd name="connsiteX18" fmla="*/ 1834585 w 5343450"/>
              <a:gd name="connsiteY18" fmla="*/ 1477328 h 1477328"/>
              <a:gd name="connsiteX19" fmla="*/ 1401171 w 5343450"/>
              <a:gd name="connsiteY19" fmla="*/ 1477328 h 1477328"/>
              <a:gd name="connsiteX20" fmla="*/ 914324 w 5343450"/>
              <a:gd name="connsiteY20" fmla="*/ 1477328 h 1477328"/>
              <a:gd name="connsiteX21" fmla="*/ 0 w 5343450"/>
              <a:gd name="connsiteY21" fmla="*/ 1477328 h 1477328"/>
              <a:gd name="connsiteX22" fmla="*/ 0 w 5343450"/>
              <a:gd name="connsiteY22" fmla="*/ 984885 h 1477328"/>
              <a:gd name="connsiteX23" fmla="*/ 0 w 5343450"/>
              <a:gd name="connsiteY23" fmla="*/ 492443 h 1477328"/>
              <a:gd name="connsiteX24" fmla="*/ 0 w 5343450"/>
              <a:gd name="connsiteY2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43450" h="1477328" extrusionOk="0">
                <a:moveTo>
                  <a:pt x="0" y="0"/>
                </a:moveTo>
                <a:cubicBezTo>
                  <a:pt x="121753" y="-55537"/>
                  <a:pt x="353523" y="63166"/>
                  <a:pt x="540282" y="0"/>
                </a:cubicBezTo>
                <a:cubicBezTo>
                  <a:pt x="727041" y="-63166"/>
                  <a:pt x="797568" y="30884"/>
                  <a:pt x="973695" y="0"/>
                </a:cubicBezTo>
                <a:cubicBezTo>
                  <a:pt x="1149822" y="-30884"/>
                  <a:pt x="1531930" y="32759"/>
                  <a:pt x="1674281" y="0"/>
                </a:cubicBezTo>
                <a:cubicBezTo>
                  <a:pt x="1816632" y="-32759"/>
                  <a:pt x="2035264" y="57063"/>
                  <a:pt x="2214563" y="0"/>
                </a:cubicBezTo>
                <a:cubicBezTo>
                  <a:pt x="2393862" y="-57063"/>
                  <a:pt x="2560858" y="4115"/>
                  <a:pt x="2754845" y="0"/>
                </a:cubicBezTo>
                <a:cubicBezTo>
                  <a:pt x="2948832" y="-4115"/>
                  <a:pt x="3240272" y="58508"/>
                  <a:pt x="3455431" y="0"/>
                </a:cubicBezTo>
                <a:cubicBezTo>
                  <a:pt x="3670590" y="-58508"/>
                  <a:pt x="3712409" y="55793"/>
                  <a:pt x="3942279" y="0"/>
                </a:cubicBezTo>
                <a:cubicBezTo>
                  <a:pt x="4172149" y="-55793"/>
                  <a:pt x="4438038" y="35132"/>
                  <a:pt x="4642864" y="0"/>
                </a:cubicBezTo>
                <a:cubicBezTo>
                  <a:pt x="4847690" y="-35132"/>
                  <a:pt x="5042111" y="17569"/>
                  <a:pt x="5343450" y="0"/>
                </a:cubicBezTo>
                <a:cubicBezTo>
                  <a:pt x="5377642" y="165707"/>
                  <a:pt x="5341660" y="320163"/>
                  <a:pt x="5343450" y="492443"/>
                </a:cubicBezTo>
                <a:cubicBezTo>
                  <a:pt x="5345240" y="664723"/>
                  <a:pt x="5343218" y="752494"/>
                  <a:pt x="5343450" y="984885"/>
                </a:cubicBezTo>
                <a:cubicBezTo>
                  <a:pt x="5343682" y="1217276"/>
                  <a:pt x="5319594" y="1340003"/>
                  <a:pt x="5343450" y="1477328"/>
                </a:cubicBezTo>
                <a:cubicBezTo>
                  <a:pt x="5170002" y="1497033"/>
                  <a:pt x="5101060" y="1457526"/>
                  <a:pt x="4910037" y="1477328"/>
                </a:cubicBezTo>
                <a:cubicBezTo>
                  <a:pt x="4719014" y="1497130"/>
                  <a:pt x="4521420" y="1442134"/>
                  <a:pt x="4209451" y="1477328"/>
                </a:cubicBezTo>
                <a:cubicBezTo>
                  <a:pt x="3897482" y="1512522"/>
                  <a:pt x="3877653" y="1433040"/>
                  <a:pt x="3722604" y="1477328"/>
                </a:cubicBezTo>
                <a:cubicBezTo>
                  <a:pt x="3567555" y="1521616"/>
                  <a:pt x="3418582" y="1443532"/>
                  <a:pt x="3128887" y="1477328"/>
                </a:cubicBezTo>
                <a:cubicBezTo>
                  <a:pt x="2839192" y="1511124"/>
                  <a:pt x="2632224" y="1462209"/>
                  <a:pt x="2428301" y="1477328"/>
                </a:cubicBezTo>
                <a:cubicBezTo>
                  <a:pt x="2224378" y="1492447"/>
                  <a:pt x="2104735" y="1462990"/>
                  <a:pt x="1834585" y="1477328"/>
                </a:cubicBezTo>
                <a:cubicBezTo>
                  <a:pt x="1564435" y="1491666"/>
                  <a:pt x="1564730" y="1440563"/>
                  <a:pt x="1401171" y="1477328"/>
                </a:cubicBezTo>
                <a:cubicBezTo>
                  <a:pt x="1237612" y="1514093"/>
                  <a:pt x="1118787" y="1471122"/>
                  <a:pt x="914324" y="1477328"/>
                </a:cubicBezTo>
                <a:cubicBezTo>
                  <a:pt x="709861" y="1483534"/>
                  <a:pt x="288374" y="1441059"/>
                  <a:pt x="0" y="1477328"/>
                </a:cubicBezTo>
                <a:cubicBezTo>
                  <a:pt x="-19344" y="1287804"/>
                  <a:pt x="57740" y="1163878"/>
                  <a:pt x="0" y="984885"/>
                </a:cubicBezTo>
                <a:cubicBezTo>
                  <a:pt x="-57740" y="805892"/>
                  <a:pt x="21220" y="605977"/>
                  <a:pt x="0" y="492443"/>
                </a:cubicBezTo>
                <a:cubicBezTo>
                  <a:pt x="-21220" y="378909"/>
                  <a:pt x="26221" y="147982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An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GB" dirty="0"/>
              <a:t> is a copy of a class with actual values, it is an object that belong to a particular class . Many copies can be created. But we need the class (form) to know what information is required. Creating an object of a class is called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54A3D-C208-48D8-AB14-9BC78D327332}"/>
              </a:ext>
            </a:extLst>
          </p:cNvPr>
          <p:cNvCxnSpPr>
            <a:cxnSpLocks/>
          </p:cNvCxnSpPr>
          <p:nvPr/>
        </p:nvCxnSpPr>
        <p:spPr>
          <a:xfrm flipV="1">
            <a:off x="5505064" y="5707709"/>
            <a:ext cx="456974" cy="54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1C62BA8-A19E-4FD8-8B43-1B7EE9AEF4E5}"/>
              </a:ext>
            </a:extLst>
          </p:cNvPr>
          <p:cNvSpPr/>
          <p:nvPr/>
        </p:nvSpPr>
        <p:spPr>
          <a:xfrm>
            <a:off x="6698593" y="2430776"/>
            <a:ext cx="249671" cy="524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4CD3-85EB-4A6C-9CA9-0CBD167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15205"/>
          </a:xfrm>
        </p:spPr>
        <p:txBody>
          <a:bodyPr>
            <a:normAutofit fontScale="90000"/>
          </a:bodyPr>
          <a:lstStyle/>
          <a:p>
            <a:r>
              <a:rPr lang="en-GB" dirty="0"/>
              <a:t>Instance Attribute &amp; Class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8D00-F4BD-4ED9-AB87-94C12EB5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72067"/>
            <a:ext cx="4176464" cy="40411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Class create objects. All objects contains characteristics called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GB" dirty="0"/>
              <a:t> (properties).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GB" dirty="0"/>
              <a:t>method initialises (creates) the attributes of an object by giving it a default value (state).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init</a:t>
            </a:r>
            <a:r>
              <a:rPr lang="en-GB" dirty="0"/>
              <a:t> () method should have at least one argument and a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variable. The self variable refers to the object itself (</a:t>
            </a:r>
            <a:r>
              <a:rPr lang="en-GB" dirty="0" err="1"/>
              <a:t>e.g</a:t>
            </a:r>
            <a:r>
              <a:rPr lang="en-GB" dirty="0"/>
              <a:t> Employees)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GB" dirty="0"/>
              <a:t> is a method that is called by default whenever you create an object from a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8133F-B4F1-4621-B193-0559D6CDB38D}"/>
              </a:ext>
            </a:extLst>
          </p:cNvPr>
          <p:cNvSpPr txBox="1"/>
          <p:nvPr/>
        </p:nvSpPr>
        <p:spPr>
          <a:xfrm>
            <a:off x="467524" y="5147269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Instance attributes are specific to each object.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attributes are the same for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instances.</a:t>
            </a:r>
          </a:p>
          <a:p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00290-B8AF-403B-B9B7-80AE523E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50520"/>
            <a:ext cx="3438525" cy="183832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9BBAC29-22EB-42F8-8483-3E0B1876FBAB}"/>
              </a:ext>
            </a:extLst>
          </p:cNvPr>
          <p:cNvSpPr/>
          <p:nvPr/>
        </p:nvSpPr>
        <p:spPr>
          <a:xfrm>
            <a:off x="5508103" y="1249377"/>
            <a:ext cx="3294509" cy="187220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49DC1-E5CA-4995-8EE5-EBAE438C181F}"/>
              </a:ext>
            </a:extLst>
          </p:cNvPr>
          <p:cNvSpPr txBox="1"/>
          <p:nvPr/>
        </p:nvSpPr>
        <p:spPr>
          <a:xfrm>
            <a:off x="5652120" y="1308318"/>
            <a:ext cx="3034680" cy="1754326"/>
          </a:xfrm>
          <a:custGeom>
            <a:avLst/>
            <a:gdLst>
              <a:gd name="connsiteX0" fmla="*/ 0 w 3034680"/>
              <a:gd name="connsiteY0" fmla="*/ 0 h 1754326"/>
              <a:gd name="connsiteX1" fmla="*/ 3034680 w 3034680"/>
              <a:gd name="connsiteY1" fmla="*/ 0 h 1754326"/>
              <a:gd name="connsiteX2" fmla="*/ 3034680 w 3034680"/>
              <a:gd name="connsiteY2" fmla="*/ 1754326 h 1754326"/>
              <a:gd name="connsiteX3" fmla="*/ 0 w 3034680"/>
              <a:gd name="connsiteY3" fmla="*/ 1754326 h 1754326"/>
              <a:gd name="connsiteX4" fmla="*/ 0 w 3034680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680" h="1754326" extrusionOk="0">
                <a:moveTo>
                  <a:pt x="0" y="0"/>
                </a:moveTo>
                <a:cubicBezTo>
                  <a:pt x="454748" y="118645"/>
                  <a:pt x="1889213" y="116012"/>
                  <a:pt x="3034680" y="0"/>
                </a:cubicBezTo>
                <a:cubicBezTo>
                  <a:pt x="3051954" y="469620"/>
                  <a:pt x="2922934" y="1143791"/>
                  <a:pt x="3034680" y="1754326"/>
                </a:cubicBezTo>
                <a:cubicBezTo>
                  <a:pt x="1879102" y="1888926"/>
                  <a:pt x="545827" y="1597130"/>
                  <a:pt x="0" y="1754326"/>
                </a:cubicBezTo>
                <a:cubicBezTo>
                  <a:pt x="111227" y="936605"/>
                  <a:pt x="-8620" y="293506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Although each employee has a unique name and age, each employee will be active (currently employed)</a:t>
            </a:r>
          </a:p>
        </p:txBody>
      </p:sp>
    </p:spTree>
    <p:extLst>
      <p:ext uri="{BB962C8B-B14F-4D97-AF65-F5344CB8AC3E}">
        <p14:creationId xmlns:p14="http://schemas.microsoft.com/office/powerpoint/2010/main" val="158145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530-FC43-434A-B8BF-B9204C37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Class Employee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0505C-7AF9-4129-9BE0-DD5F3E8A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4875"/>
            <a:ext cx="5924550" cy="504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8757B-2A60-471F-A1E9-DF9AD104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25" y="4869160"/>
            <a:ext cx="2847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7FC5-363D-44B5-AB95-B469BB96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7" y="116632"/>
            <a:ext cx="4284009" cy="418058"/>
          </a:xfrm>
        </p:spPr>
        <p:txBody>
          <a:bodyPr>
            <a:normAutofit fontScale="90000"/>
          </a:bodyPr>
          <a:lstStyle/>
          <a:p>
            <a:r>
              <a:rPr lang="en-GB" dirty="0"/>
              <a:t>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B27B-4634-4B62-B381-191157EE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294" y="1196752"/>
            <a:ext cx="1872208" cy="27108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methods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/>
              <a:t>defined inside the class, are used to get content of the instance and perform operations with the attribute of our objects.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EA1D4-A1C2-46AF-BF96-244F09E2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8" y="865823"/>
            <a:ext cx="6810375" cy="4248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33629-67F1-459C-8032-02F03302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8" y="5342766"/>
            <a:ext cx="6410325" cy="12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C955-86E4-41E4-8EAD-98DC7C81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568" y="476672"/>
            <a:ext cx="4226024" cy="192062"/>
          </a:xfrm>
        </p:spPr>
        <p:txBody>
          <a:bodyPr>
            <a:noAutofit/>
          </a:bodyPr>
          <a:lstStyle/>
          <a:p>
            <a:r>
              <a:rPr lang="en-GB" sz="3600" dirty="0"/>
              <a:t>Python Object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8175-C05B-40AC-8DA2-D8C5D43C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0" y="1268759"/>
            <a:ext cx="3030875" cy="43834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</a:t>
            </a:r>
            <a:r>
              <a:rPr lang="en-GB" sz="3800" dirty="0"/>
              <a:t> is when one class accepts the attributes and methods of another class. It helps prevent code duplication.</a:t>
            </a:r>
          </a:p>
          <a:p>
            <a:endParaRPr lang="en-GB" sz="3800" dirty="0"/>
          </a:p>
          <a:p>
            <a:pPr marL="0" indent="0">
              <a:buNone/>
            </a:pPr>
            <a:r>
              <a:rPr lang="en-GB" sz="3800" b="1" dirty="0"/>
              <a:t>Child class</a:t>
            </a:r>
            <a:r>
              <a:rPr lang="en-GB" sz="3800" dirty="0"/>
              <a:t>: newly created class.</a:t>
            </a:r>
          </a:p>
          <a:p>
            <a:endParaRPr lang="en-GB" sz="3800" dirty="0"/>
          </a:p>
          <a:p>
            <a:pPr marL="0" indent="0">
              <a:buNone/>
            </a:pPr>
            <a:r>
              <a:rPr lang="en-GB" sz="3800" b="1" dirty="0"/>
              <a:t>Parent class</a:t>
            </a:r>
            <a:r>
              <a:rPr lang="en-GB" sz="3800" dirty="0"/>
              <a:t>: a class from which a child class derives.</a:t>
            </a:r>
          </a:p>
          <a:p>
            <a:endParaRPr lang="en-GB" sz="3800" dirty="0"/>
          </a:p>
          <a:p>
            <a:pPr marL="0" indent="0">
              <a:buNone/>
            </a:pPr>
            <a:r>
              <a:rPr lang="en-GB" sz="3800" dirty="0"/>
              <a:t>Child class </a:t>
            </a:r>
            <a:r>
              <a:rPr lang="en-GB" sz="3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overrides</a:t>
            </a:r>
            <a:r>
              <a:rPr lang="en-GB" sz="3800" dirty="0"/>
              <a:t> or </a:t>
            </a:r>
            <a:r>
              <a:rPr lang="en-GB" sz="3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3800" dirty="0"/>
              <a:t> functionalities: It will take (inherit) all the attributes and behaviour of a parent class and can define further behaviours.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EEC65-6A11-4C92-9F8F-B2208CCF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87" y="13414"/>
            <a:ext cx="5684710" cy="4848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3B08-CB51-43DF-944A-0219013EAF08}"/>
              </a:ext>
            </a:extLst>
          </p:cNvPr>
          <p:cNvSpPr txBox="1"/>
          <p:nvPr/>
        </p:nvSpPr>
        <p:spPr>
          <a:xfrm>
            <a:off x="251519" y="5652203"/>
            <a:ext cx="2716091" cy="1200329"/>
          </a:xfrm>
          <a:custGeom>
            <a:avLst/>
            <a:gdLst>
              <a:gd name="connsiteX0" fmla="*/ 0 w 2716091"/>
              <a:gd name="connsiteY0" fmla="*/ 0 h 1200329"/>
              <a:gd name="connsiteX1" fmla="*/ 516057 w 2716091"/>
              <a:gd name="connsiteY1" fmla="*/ 0 h 1200329"/>
              <a:gd name="connsiteX2" fmla="*/ 977793 w 2716091"/>
              <a:gd name="connsiteY2" fmla="*/ 0 h 1200329"/>
              <a:gd name="connsiteX3" fmla="*/ 1575333 w 2716091"/>
              <a:gd name="connsiteY3" fmla="*/ 0 h 1200329"/>
              <a:gd name="connsiteX4" fmla="*/ 2091390 w 2716091"/>
              <a:gd name="connsiteY4" fmla="*/ 0 h 1200329"/>
              <a:gd name="connsiteX5" fmla="*/ 2716091 w 2716091"/>
              <a:gd name="connsiteY5" fmla="*/ 0 h 1200329"/>
              <a:gd name="connsiteX6" fmla="*/ 2716091 w 2716091"/>
              <a:gd name="connsiteY6" fmla="*/ 424116 h 1200329"/>
              <a:gd name="connsiteX7" fmla="*/ 2716091 w 2716091"/>
              <a:gd name="connsiteY7" fmla="*/ 824226 h 1200329"/>
              <a:gd name="connsiteX8" fmla="*/ 2716091 w 2716091"/>
              <a:gd name="connsiteY8" fmla="*/ 1200329 h 1200329"/>
              <a:gd name="connsiteX9" fmla="*/ 2227195 w 2716091"/>
              <a:gd name="connsiteY9" fmla="*/ 1200329 h 1200329"/>
              <a:gd name="connsiteX10" fmla="*/ 1683976 w 2716091"/>
              <a:gd name="connsiteY10" fmla="*/ 1200329 h 1200329"/>
              <a:gd name="connsiteX11" fmla="*/ 1140758 w 2716091"/>
              <a:gd name="connsiteY11" fmla="*/ 1200329 h 1200329"/>
              <a:gd name="connsiteX12" fmla="*/ 624701 w 2716091"/>
              <a:gd name="connsiteY12" fmla="*/ 1200329 h 1200329"/>
              <a:gd name="connsiteX13" fmla="*/ 0 w 2716091"/>
              <a:gd name="connsiteY13" fmla="*/ 1200329 h 1200329"/>
              <a:gd name="connsiteX14" fmla="*/ 0 w 2716091"/>
              <a:gd name="connsiteY14" fmla="*/ 776213 h 1200329"/>
              <a:gd name="connsiteX15" fmla="*/ 0 w 2716091"/>
              <a:gd name="connsiteY15" fmla="*/ 352097 h 1200329"/>
              <a:gd name="connsiteX16" fmla="*/ 0 w 2716091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6091" h="1200329" extrusionOk="0">
                <a:moveTo>
                  <a:pt x="0" y="0"/>
                </a:moveTo>
                <a:cubicBezTo>
                  <a:pt x="172789" y="-5679"/>
                  <a:pt x="290441" y="56069"/>
                  <a:pt x="516057" y="0"/>
                </a:cubicBezTo>
                <a:cubicBezTo>
                  <a:pt x="741673" y="-56069"/>
                  <a:pt x="787235" y="9482"/>
                  <a:pt x="977793" y="0"/>
                </a:cubicBezTo>
                <a:cubicBezTo>
                  <a:pt x="1168351" y="-9482"/>
                  <a:pt x="1444469" y="24960"/>
                  <a:pt x="1575333" y="0"/>
                </a:cubicBezTo>
                <a:cubicBezTo>
                  <a:pt x="1706197" y="-24960"/>
                  <a:pt x="1888121" y="38397"/>
                  <a:pt x="2091390" y="0"/>
                </a:cubicBezTo>
                <a:cubicBezTo>
                  <a:pt x="2294659" y="-38397"/>
                  <a:pt x="2577087" y="10459"/>
                  <a:pt x="2716091" y="0"/>
                </a:cubicBezTo>
                <a:cubicBezTo>
                  <a:pt x="2731860" y="122159"/>
                  <a:pt x="2687276" y="286271"/>
                  <a:pt x="2716091" y="424116"/>
                </a:cubicBezTo>
                <a:cubicBezTo>
                  <a:pt x="2744906" y="561961"/>
                  <a:pt x="2703758" y="650178"/>
                  <a:pt x="2716091" y="824226"/>
                </a:cubicBezTo>
                <a:cubicBezTo>
                  <a:pt x="2728424" y="998274"/>
                  <a:pt x="2688575" y="1018621"/>
                  <a:pt x="2716091" y="1200329"/>
                </a:cubicBezTo>
                <a:cubicBezTo>
                  <a:pt x="2511182" y="1219156"/>
                  <a:pt x="2357512" y="1176902"/>
                  <a:pt x="2227195" y="1200329"/>
                </a:cubicBezTo>
                <a:cubicBezTo>
                  <a:pt x="2096878" y="1223756"/>
                  <a:pt x="1939249" y="1148485"/>
                  <a:pt x="1683976" y="1200329"/>
                </a:cubicBezTo>
                <a:cubicBezTo>
                  <a:pt x="1428703" y="1252173"/>
                  <a:pt x="1269224" y="1164883"/>
                  <a:pt x="1140758" y="1200329"/>
                </a:cubicBezTo>
                <a:cubicBezTo>
                  <a:pt x="1012292" y="1235775"/>
                  <a:pt x="812672" y="1167418"/>
                  <a:pt x="624701" y="1200329"/>
                </a:cubicBezTo>
                <a:cubicBezTo>
                  <a:pt x="436730" y="1233240"/>
                  <a:pt x="208106" y="1144407"/>
                  <a:pt x="0" y="1200329"/>
                </a:cubicBezTo>
                <a:cubicBezTo>
                  <a:pt x="-50310" y="1067409"/>
                  <a:pt x="23771" y="957076"/>
                  <a:pt x="0" y="776213"/>
                </a:cubicBezTo>
                <a:cubicBezTo>
                  <a:pt x="-23771" y="595350"/>
                  <a:pt x="24572" y="550718"/>
                  <a:pt x="0" y="352097"/>
                </a:cubicBezTo>
                <a:cubicBezTo>
                  <a:pt x="-24572" y="153476"/>
                  <a:pt x="2515" y="110124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To determine if the instance is an instance of a specific parent class, use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064E5-DFDC-41F9-873F-EF555973078B}"/>
              </a:ext>
            </a:extLst>
          </p:cNvPr>
          <p:cNvCxnSpPr>
            <a:cxnSpLocks/>
          </p:cNvCxnSpPr>
          <p:nvPr/>
        </p:nvCxnSpPr>
        <p:spPr>
          <a:xfrm flipV="1">
            <a:off x="3059832" y="5877272"/>
            <a:ext cx="322995" cy="1440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7A939-9C3C-4108-9282-42AC65CFBB80}"/>
              </a:ext>
            </a:extLst>
          </p:cNvPr>
          <p:cNvCxnSpPr/>
          <p:nvPr/>
        </p:nvCxnSpPr>
        <p:spPr>
          <a:xfrm>
            <a:off x="2699792" y="1484784"/>
            <a:ext cx="683115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B513AA3-BFC2-48D9-9CB0-A6BC93B8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07" y="4732392"/>
            <a:ext cx="5295900" cy="2000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03A36-BB1C-471F-9E45-D1234038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98" y="5343832"/>
            <a:ext cx="762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505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Object-Oriented Programming (OOP) in Python</vt:lpstr>
      <vt:lpstr>Object-Oriented Programming(OOP)</vt:lpstr>
      <vt:lpstr>Python Classes and objects (Instances)</vt:lpstr>
      <vt:lpstr>Instance Attribute &amp; Class Attribute</vt:lpstr>
      <vt:lpstr>Class Employee</vt:lpstr>
      <vt:lpstr>Instance Methods</vt:lpstr>
      <vt:lpstr>Python Object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in Python</dc:title>
  <dc:creator>Mireilla Bikanga Ada</dc:creator>
  <cp:lastModifiedBy>Mireilla Bikanga Ada</cp:lastModifiedBy>
  <cp:revision>1</cp:revision>
  <dcterms:created xsi:type="dcterms:W3CDTF">2020-12-18T11:37:52Z</dcterms:created>
  <dcterms:modified xsi:type="dcterms:W3CDTF">2020-12-18T19:32:44Z</dcterms:modified>
</cp:coreProperties>
</file>