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0" r:id="rId4"/>
    <p:sldId id="262" r:id="rId5"/>
    <p:sldId id="263" r:id="rId6"/>
    <p:sldId id="264" r:id="rId7"/>
    <p:sldId id="26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8F1F6-0E8D-4511-B2F9-5468D9B0DDE3}" v="5" dt="2024-08-15T13:43:4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illa Bikanga Ada" userId="b964f4d4-5927-4a33-a1eb-35030e652755" providerId="ADAL" clId="{25D8F1F6-0E8D-4511-B2F9-5468D9B0DDE3}"/>
    <pc:docChg chg="undo custSel addSld delSld modSld">
      <pc:chgData name="Mireilla Bikanga Ada" userId="b964f4d4-5927-4a33-a1eb-35030e652755" providerId="ADAL" clId="{25D8F1F6-0E8D-4511-B2F9-5468D9B0DDE3}" dt="2024-08-28T10:25:50.185" v="730" actId="478"/>
      <pc:docMkLst>
        <pc:docMk/>
      </pc:docMkLst>
      <pc:sldChg chg="addSp delSp modSp mod">
        <pc:chgData name="Mireilla Bikanga Ada" userId="b964f4d4-5927-4a33-a1eb-35030e652755" providerId="ADAL" clId="{25D8F1F6-0E8D-4511-B2F9-5468D9B0DDE3}" dt="2024-08-28T10:25:50.185" v="730" actId="478"/>
        <pc:sldMkLst>
          <pc:docMk/>
          <pc:sldMk cId="0" sldId="256"/>
        </pc:sldMkLst>
        <pc:spChg chg="del">
          <ac:chgData name="Mireilla Bikanga Ada" userId="b964f4d4-5927-4a33-a1eb-35030e652755" providerId="ADAL" clId="{25D8F1F6-0E8D-4511-B2F9-5468D9B0DDE3}" dt="2024-08-28T10:25:50.185" v="730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Mireilla Bikanga Ada" userId="b964f4d4-5927-4a33-a1eb-35030e652755" providerId="ADAL" clId="{25D8F1F6-0E8D-4511-B2F9-5468D9B0DDE3}" dt="2024-08-28T10:25:50.185" v="730" actId="478"/>
          <ac:spMkLst>
            <pc:docMk/>
            <pc:sldMk cId="0" sldId="256"/>
            <ac:spMk id="5" creationId="{560B3402-3B8C-CF6F-4191-79FE69CF2A95}"/>
          </ac:spMkLst>
        </pc:spChg>
      </pc:sldChg>
      <pc:sldChg chg="del">
        <pc:chgData name="Mireilla Bikanga Ada" userId="b964f4d4-5927-4a33-a1eb-35030e652755" providerId="ADAL" clId="{25D8F1F6-0E8D-4511-B2F9-5468D9B0DDE3}" dt="2024-08-15T13:46:24.112" v="607" actId="2696"/>
        <pc:sldMkLst>
          <pc:docMk/>
          <pc:sldMk cId="0" sldId="257"/>
        </pc:sldMkLst>
      </pc:sldChg>
      <pc:sldChg chg="modSp del mod">
        <pc:chgData name="Mireilla Bikanga Ada" userId="b964f4d4-5927-4a33-a1eb-35030e652755" providerId="ADAL" clId="{25D8F1F6-0E8D-4511-B2F9-5468D9B0DDE3}" dt="2024-08-15T10:57:01.609" v="18" actId="2696"/>
        <pc:sldMkLst>
          <pc:docMk/>
          <pc:sldMk cId="0" sldId="258"/>
        </pc:sldMkLst>
        <pc:spChg chg="mod">
          <ac:chgData name="Mireilla Bikanga Ada" userId="b964f4d4-5927-4a33-a1eb-35030e652755" providerId="ADAL" clId="{25D8F1F6-0E8D-4511-B2F9-5468D9B0DDE3}" dt="2024-08-15T10:56:34.837" v="16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ireilla Bikanga Ada" userId="b964f4d4-5927-4a33-a1eb-35030e652755" providerId="ADAL" clId="{25D8F1F6-0E8D-4511-B2F9-5468D9B0DDE3}" dt="2024-08-15T10:56:29.919" v="15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del mod">
        <pc:chgData name="Mireilla Bikanga Ada" userId="b964f4d4-5927-4a33-a1eb-35030e652755" providerId="ADAL" clId="{25D8F1F6-0E8D-4511-B2F9-5468D9B0DDE3}" dt="2024-08-15T10:57:06.713" v="19" actId="2696"/>
        <pc:sldMkLst>
          <pc:docMk/>
          <pc:sldMk cId="0" sldId="259"/>
        </pc:sldMkLst>
        <pc:spChg chg="mod">
          <ac:chgData name="Mireilla Bikanga Ada" userId="b964f4d4-5927-4a33-a1eb-35030e652755" providerId="ADAL" clId="{25D8F1F6-0E8D-4511-B2F9-5468D9B0DDE3}" dt="2024-08-15T10:56:20.001" v="13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modSp mod">
        <pc:chgData name="Mireilla Bikanga Ada" userId="b964f4d4-5927-4a33-a1eb-35030e652755" providerId="ADAL" clId="{25D8F1F6-0E8D-4511-B2F9-5468D9B0DDE3}" dt="2024-08-15T12:51:05.361" v="162" actId="20577"/>
        <pc:sldMkLst>
          <pc:docMk/>
          <pc:sldMk cId="0" sldId="260"/>
        </pc:sldMkLst>
        <pc:spChg chg="mod">
          <ac:chgData name="Mireilla Bikanga Ada" userId="b964f4d4-5927-4a33-a1eb-35030e652755" providerId="ADAL" clId="{25D8F1F6-0E8D-4511-B2F9-5468D9B0DDE3}" dt="2024-08-15T11:31:47.463" v="157" actId="255"/>
          <ac:spMkLst>
            <pc:docMk/>
            <pc:sldMk cId="0" sldId="260"/>
            <ac:spMk id="2" creationId="{00000000-0000-0000-0000-000000000000}"/>
          </ac:spMkLst>
        </pc:spChg>
        <pc:spChg chg="mod">
          <ac:chgData name="Mireilla Bikanga Ada" userId="b964f4d4-5927-4a33-a1eb-35030e652755" providerId="ADAL" clId="{25D8F1F6-0E8D-4511-B2F9-5468D9B0DDE3}" dt="2024-08-15T11:31:19.652" v="149" actId="27636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Mireilla Bikanga Ada" userId="b964f4d4-5927-4a33-a1eb-35030e652755" providerId="ADAL" clId="{25D8F1F6-0E8D-4511-B2F9-5468D9B0DDE3}" dt="2024-08-15T11:28:02.881" v="66" actId="27636"/>
          <ac:spMkLst>
            <pc:docMk/>
            <pc:sldMk cId="0" sldId="260"/>
            <ac:spMk id="4" creationId="{593F2761-B507-3794-EA2F-50AFC0A97929}"/>
          </ac:spMkLst>
        </pc:spChg>
        <pc:spChg chg="add mod">
          <ac:chgData name="Mireilla Bikanga Ada" userId="b964f4d4-5927-4a33-a1eb-35030e652755" providerId="ADAL" clId="{25D8F1F6-0E8D-4511-B2F9-5468D9B0DDE3}" dt="2024-08-15T12:51:05.361" v="162" actId="20577"/>
          <ac:spMkLst>
            <pc:docMk/>
            <pc:sldMk cId="0" sldId="260"/>
            <ac:spMk id="5" creationId="{57A886CE-5BB2-CEF3-6F88-468114BA826B}"/>
          </ac:spMkLst>
        </pc:spChg>
      </pc:sldChg>
      <pc:sldChg chg="modSp del mod">
        <pc:chgData name="Mireilla Bikanga Ada" userId="b964f4d4-5927-4a33-a1eb-35030e652755" providerId="ADAL" clId="{25D8F1F6-0E8D-4511-B2F9-5468D9B0DDE3}" dt="2024-08-15T12:51:22.830" v="163" actId="2696"/>
        <pc:sldMkLst>
          <pc:docMk/>
          <pc:sldMk cId="0" sldId="261"/>
        </pc:sldMkLst>
        <pc:spChg chg="mod">
          <ac:chgData name="Mireilla Bikanga Ada" userId="b964f4d4-5927-4a33-a1eb-35030e652755" providerId="ADAL" clId="{25D8F1F6-0E8D-4511-B2F9-5468D9B0DDE3}" dt="2024-08-15T11:26:37.261" v="27" actId="27636"/>
          <ac:spMkLst>
            <pc:docMk/>
            <pc:sldMk cId="0" sldId="261"/>
            <ac:spMk id="2" creationId="{00000000-0000-0000-0000-000000000000}"/>
          </ac:spMkLst>
        </pc:spChg>
        <pc:spChg chg="mod">
          <ac:chgData name="Mireilla Bikanga Ada" userId="b964f4d4-5927-4a33-a1eb-35030e652755" providerId="ADAL" clId="{25D8F1F6-0E8D-4511-B2F9-5468D9B0DDE3}" dt="2024-08-15T11:26:33.848" v="25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Mireilla Bikanga Ada" userId="b964f4d4-5927-4a33-a1eb-35030e652755" providerId="ADAL" clId="{25D8F1F6-0E8D-4511-B2F9-5468D9B0DDE3}" dt="2024-08-15T14:30:34.598" v="611" actId="20577"/>
        <pc:sldMkLst>
          <pc:docMk/>
          <pc:sldMk cId="0" sldId="262"/>
        </pc:sldMkLst>
        <pc:spChg chg="mod">
          <ac:chgData name="Mireilla Bikanga Ada" userId="b964f4d4-5927-4a33-a1eb-35030e652755" providerId="ADAL" clId="{25D8F1F6-0E8D-4511-B2F9-5468D9B0DDE3}" dt="2024-08-15T14:30:34.598" v="611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Mireilla Bikanga Ada" userId="b964f4d4-5927-4a33-a1eb-35030e652755" providerId="ADAL" clId="{25D8F1F6-0E8D-4511-B2F9-5468D9B0DDE3}" dt="2024-08-15T14:32:13.783" v="615" actId="207"/>
        <pc:sldMkLst>
          <pc:docMk/>
          <pc:sldMk cId="0" sldId="263"/>
        </pc:sldMkLst>
        <pc:spChg chg="mod">
          <ac:chgData name="Mireilla Bikanga Ada" userId="b964f4d4-5927-4a33-a1eb-35030e652755" providerId="ADAL" clId="{25D8F1F6-0E8D-4511-B2F9-5468D9B0DDE3}" dt="2024-08-15T12:58:49.821" v="298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Mireilla Bikanga Ada" userId="b964f4d4-5927-4a33-a1eb-35030e652755" providerId="ADAL" clId="{25D8F1F6-0E8D-4511-B2F9-5468D9B0DDE3}" dt="2024-08-15T14:32:13.783" v="615" actId="20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Mireilla Bikanga Ada" userId="b964f4d4-5927-4a33-a1eb-35030e652755" providerId="ADAL" clId="{25D8F1F6-0E8D-4511-B2F9-5468D9B0DDE3}" dt="2024-08-15T14:34:34.458" v="677" actId="20577"/>
        <pc:sldMkLst>
          <pc:docMk/>
          <pc:sldMk cId="0" sldId="264"/>
        </pc:sldMkLst>
        <pc:spChg chg="mod">
          <ac:chgData name="Mireilla Bikanga Ada" userId="b964f4d4-5927-4a33-a1eb-35030e652755" providerId="ADAL" clId="{25D8F1F6-0E8D-4511-B2F9-5468D9B0DDE3}" dt="2024-08-15T13:39:45.561" v="509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Mireilla Bikanga Ada" userId="b964f4d4-5927-4a33-a1eb-35030e652755" providerId="ADAL" clId="{25D8F1F6-0E8D-4511-B2F9-5468D9B0DDE3}" dt="2024-08-15T14:34:34.458" v="677" actId="20577"/>
          <ac:spMkLst>
            <pc:docMk/>
            <pc:sldMk cId="0" sldId="264"/>
            <ac:spMk id="3" creationId="{00000000-0000-0000-0000-000000000000}"/>
          </ac:spMkLst>
        </pc:spChg>
      </pc:sldChg>
      <pc:sldChg chg="addSp modSp mod">
        <pc:chgData name="Mireilla Bikanga Ada" userId="b964f4d4-5927-4a33-a1eb-35030e652755" providerId="ADAL" clId="{25D8F1F6-0E8D-4511-B2F9-5468D9B0DDE3}" dt="2024-08-15T14:41:58.995" v="729" actId="15"/>
        <pc:sldMkLst>
          <pc:docMk/>
          <pc:sldMk cId="0" sldId="265"/>
        </pc:sldMkLst>
        <pc:spChg chg="mod">
          <ac:chgData name="Mireilla Bikanga Ada" userId="b964f4d4-5927-4a33-a1eb-35030e652755" providerId="ADAL" clId="{25D8F1F6-0E8D-4511-B2F9-5468D9B0DDE3}" dt="2024-08-15T13:45:25.907" v="605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Mireilla Bikanga Ada" userId="b964f4d4-5927-4a33-a1eb-35030e652755" providerId="ADAL" clId="{25D8F1F6-0E8D-4511-B2F9-5468D9B0DDE3}" dt="2024-08-15T14:41:58.995" v="729" actId="15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Mireilla Bikanga Ada" userId="b964f4d4-5927-4a33-a1eb-35030e652755" providerId="ADAL" clId="{25D8F1F6-0E8D-4511-B2F9-5468D9B0DDE3}" dt="2024-08-15T13:45:07.298" v="601" actId="1076"/>
          <ac:spMkLst>
            <pc:docMk/>
            <pc:sldMk cId="0" sldId="265"/>
            <ac:spMk id="4" creationId="{8F70784E-4E5F-5AA0-5BDC-3459EAD32889}"/>
          </ac:spMkLst>
        </pc:spChg>
        <pc:spChg chg="add mod">
          <ac:chgData name="Mireilla Bikanga Ada" userId="b964f4d4-5927-4a33-a1eb-35030e652755" providerId="ADAL" clId="{25D8F1F6-0E8D-4511-B2F9-5468D9B0DDE3}" dt="2024-08-15T14:41:44.261" v="726" actId="27636"/>
          <ac:spMkLst>
            <pc:docMk/>
            <pc:sldMk cId="0" sldId="265"/>
            <ac:spMk id="5" creationId="{F17DF364-AC29-970C-A13B-11B0CC904760}"/>
          </ac:spMkLst>
        </pc:spChg>
      </pc:sldChg>
      <pc:sldChg chg="modSp del mod">
        <pc:chgData name="Mireilla Bikanga Ada" userId="b964f4d4-5927-4a33-a1eb-35030e652755" providerId="ADAL" clId="{25D8F1F6-0E8D-4511-B2F9-5468D9B0DDE3}" dt="2024-08-15T13:45:39.664" v="606" actId="2696"/>
        <pc:sldMkLst>
          <pc:docMk/>
          <pc:sldMk cId="0" sldId="266"/>
        </pc:sldMkLst>
        <pc:spChg chg="mod">
          <ac:chgData name="Mireilla Bikanga Ada" userId="b964f4d4-5927-4a33-a1eb-35030e652755" providerId="ADAL" clId="{25D8F1F6-0E8D-4511-B2F9-5468D9B0DDE3}" dt="2024-08-15T13:43:17.311" v="554" actId="255"/>
          <ac:spMkLst>
            <pc:docMk/>
            <pc:sldMk cId="0" sldId="266"/>
            <ac:spMk id="2" creationId="{00000000-0000-0000-0000-000000000000}"/>
          </ac:spMkLst>
        </pc:spChg>
        <pc:spChg chg="mod">
          <ac:chgData name="Mireilla Bikanga Ada" userId="b964f4d4-5927-4a33-a1eb-35030e652755" providerId="ADAL" clId="{25D8F1F6-0E8D-4511-B2F9-5468D9B0DDE3}" dt="2024-08-15T13:43:41.431" v="558" actId="27636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Mireilla Bikanga Ada" userId="b964f4d4-5927-4a33-a1eb-35030e652755" providerId="ADAL" clId="{25D8F1F6-0E8D-4511-B2F9-5468D9B0DDE3}" dt="2024-08-15T13:42:22.317" v="542" actId="2696"/>
        <pc:sldMkLst>
          <pc:docMk/>
          <pc:sldMk cId="0" sldId="267"/>
        </pc:sldMkLst>
      </pc:sldChg>
      <pc:sldChg chg="add">
        <pc:chgData name="Mireilla Bikanga Ada" userId="b964f4d4-5927-4a33-a1eb-35030e652755" providerId="ADAL" clId="{25D8F1F6-0E8D-4511-B2F9-5468D9B0DDE3}" dt="2024-08-15T14:35:51.726" v="679" actId="2890"/>
        <pc:sldMkLst>
          <pc:docMk/>
          <pc:sldMk cId="390878470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Using Git to Manage Projects and Build a Project on GitHub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0B3402-3B8C-CF6F-4191-79FE69CF2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A41D-9E71-353E-D7E4-840F06D8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406588" cy="1143000"/>
          </a:xfrm>
        </p:spPr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780D-C40A-B8A2-1B0F-306CA6A2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011" y="1730188"/>
            <a:ext cx="3971365" cy="4525963"/>
          </a:xfrm>
          <a:custGeom>
            <a:avLst/>
            <a:gdLst>
              <a:gd name="connsiteX0" fmla="*/ 0 w 3971365"/>
              <a:gd name="connsiteY0" fmla="*/ 0 h 4525963"/>
              <a:gd name="connsiteX1" fmla="*/ 448197 w 3971365"/>
              <a:gd name="connsiteY1" fmla="*/ 0 h 4525963"/>
              <a:gd name="connsiteX2" fmla="*/ 1055248 w 3971365"/>
              <a:gd name="connsiteY2" fmla="*/ 0 h 4525963"/>
              <a:gd name="connsiteX3" fmla="*/ 1582873 w 3971365"/>
              <a:gd name="connsiteY3" fmla="*/ 0 h 4525963"/>
              <a:gd name="connsiteX4" fmla="*/ 2150210 w 3971365"/>
              <a:gd name="connsiteY4" fmla="*/ 0 h 4525963"/>
              <a:gd name="connsiteX5" fmla="*/ 2796976 w 3971365"/>
              <a:gd name="connsiteY5" fmla="*/ 0 h 4525963"/>
              <a:gd name="connsiteX6" fmla="*/ 3284886 w 3971365"/>
              <a:gd name="connsiteY6" fmla="*/ 0 h 4525963"/>
              <a:gd name="connsiteX7" fmla="*/ 3971365 w 3971365"/>
              <a:gd name="connsiteY7" fmla="*/ 0 h 4525963"/>
              <a:gd name="connsiteX8" fmla="*/ 3971365 w 3971365"/>
              <a:gd name="connsiteY8" fmla="*/ 475226 h 4525963"/>
              <a:gd name="connsiteX9" fmla="*/ 3971365 w 3971365"/>
              <a:gd name="connsiteY9" fmla="*/ 995712 h 4525963"/>
              <a:gd name="connsiteX10" fmla="*/ 3971365 w 3971365"/>
              <a:gd name="connsiteY10" fmla="*/ 1561457 h 4525963"/>
              <a:gd name="connsiteX11" fmla="*/ 3971365 w 3971365"/>
              <a:gd name="connsiteY11" fmla="*/ 2036683 h 4525963"/>
              <a:gd name="connsiteX12" fmla="*/ 3971365 w 3971365"/>
              <a:gd name="connsiteY12" fmla="*/ 2692948 h 4525963"/>
              <a:gd name="connsiteX13" fmla="*/ 3971365 w 3971365"/>
              <a:gd name="connsiteY13" fmla="*/ 3258693 h 4525963"/>
              <a:gd name="connsiteX14" fmla="*/ 3971365 w 3971365"/>
              <a:gd name="connsiteY14" fmla="*/ 3914958 h 4525963"/>
              <a:gd name="connsiteX15" fmla="*/ 3971365 w 3971365"/>
              <a:gd name="connsiteY15" fmla="*/ 4525963 h 4525963"/>
              <a:gd name="connsiteX16" fmla="*/ 3443741 w 3971365"/>
              <a:gd name="connsiteY16" fmla="*/ 4525963 h 4525963"/>
              <a:gd name="connsiteX17" fmla="*/ 2916117 w 3971365"/>
              <a:gd name="connsiteY17" fmla="*/ 4525963 h 4525963"/>
              <a:gd name="connsiteX18" fmla="*/ 2309065 w 3971365"/>
              <a:gd name="connsiteY18" fmla="*/ 4525963 h 4525963"/>
              <a:gd name="connsiteX19" fmla="*/ 1741727 w 3971365"/>
              <a:gd name="connsiteY19" fmla="*/ 4525963 h 4525963"/>
              <a:gd name="connsiteX20" fmla="*/ 1094962 w 3971365"/>
              <a:gd name="connsiteY20" fmla="*/ 4525963 h 4525963"/>
              <a:gd name="connsiteX21" fmla="*/ 0 w 3971365"/>
              <a:gd name="connsiteY21" fmla="*/ 4525963 h 4525963"/>
              <a:gd name="connsiteX22" fmla="*/ 0 w 3971365"/>
              <a:gd name="connsiteY22" fmla="*/ 3914958 h 4525963"/>
              <a:gd name="connsiteX23" fmla="*/ 0 w 3971365"/>
              <a:gd name="connsiteY23" fmla="*/ 3349213 h 4525963"/>
              <a:gd name="connsiteX24" fmla="*/ 0 w 3971365"/>
              <a:gd name="connsiteY24" fmla="*/ 2738208 h 4525963"/>
              <a:gd name="connsiteX25" fmla="*/ 0 w 3971365"/>
              <a:gd name="connsiteY25" fmla="*/ 2172462 h 4525963"/>
              <a:gd name="connsiteX26" fmla="*/ 0 w 3971365"/>
              <a:gd name="connsiteY26" fmla="*/ 1606717 h 4525963"/>
              <a:gd name="connsiteX27" fmla="*/ 0 w 3971365"/>
              <a:gd name="connsiteY27" fmla="*/ 1040971 h 4525963"/>
              <a:gd name="connsiteX28" fmla="*/ 0 w 3971365"/>
              <a:gd name="connsiteY28" fmla="*/ 611005 h 4525963"/>
              <a:gd name="connsiteX29" fmla="*/ 0 w 3971365"/>
              <a:gd name="connsiteY29" fmla="*/ 0 h 452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71365" h="4525963" fill="none" extrusionOk="0">
                <a:moveTo>
                  <a:pt x="0" y="0"/>
                </a:moveTo>
                <a:cubicBezTo>
                  <a:pt x="203277" y="-26291"/>
                  <a:pt x="268897" y="23762"/>
                  <a:pt x="448197" y="0"/>
                </a:cubicBezTo>
                <a:cubicBezTo>
                  <a:pt x="627497" y="-23762"/>
                  <a:pt x="906070" y="14863"/>
                  <a:pt x="1055248" y="0"/>
                </a:cubicBezTo>
                <a:cubicBezTo>
                  <a:pt x="1204426" y="-14863"/>
                  <a:pt x="1332162" y="36870"/>
                  <a:pt x="1582873" y="0"/>
                </a:cubicBezTo>
                <a:cubicBezTo>
                  <a:pt x="1833584" y="-36870"/>
                  <a:pt x="1868461" y="117"/>
                  <a:pt x="2150210" y="0"/>
                </a:cubicBezTo>
                <a:cubicBezTo>
                  <a:pt x="2431959" y="-117"/>
                  <a:pt x="2529673" y="59536"/>
                  <a:pt x="2796976" y="0"/>
                </a:cubicBezTo>
                <a:cubicBezTo>
                  <a:pt x="3064279" y="-59536"/>
                  <a:pt x="3109154" y="5714"/>
                  <a:pt x="3284886" y="0"/>
                </a:cubicBezTo>
                <a:cubicBezTo>
                  <a:pt x="3460618" y="-5714"/>
                  <a:pt x="3666856" y="65620"/>
                  <a:pt x="3971365" y="0"/>
                </a:cubicBezTo>
                <a:cubicBezTo>
                  <a:pt x="3995309" y="165452"/>
                  <a:pt x="3959838" y="324675"/>
                  <a:pt x="3971365" y="475226"/>
                </a:cubicBezTo>
                <a:cubicBezTo>
                  <a:pt x="3982892" y="625777"/>
                  <a:pt x="3957547" y="802141"/>
                  <a:pt x="3971365" y="995712"/>
                </a:cubicBezTo>
                <a:cubicBezTo>
                  <a:pt x="3985183" y="1189283"/>
                  <a:pt x="3938706" y="1447780"/>
                  <a:pt x="3971365" y="1561457"/>
                </a:cubicBezTo>
                <a:cubicBezTo>
                  <a:pt x="4004024" y="1675134"/>
                  <a:pt x="3915013" y="1861869"/>
                  <a:pt x="3971365" y="2036683"/>
                </a:cubicBezTo>
                <a:cubicBezTo>
                  <a:pt x="4027717" y="2211497"/>
                  <a:pt x="3940282" y="2460757"/>
                  <a:pt x="3971365" y="2692948"/>
                </a:cubicBezTo>
                <a:cubicBezTo>
                  <a:pt x="4002448" y="2925139"/>
                  <a:pt x="3915846" y="3132817"/>
                  <a:pt x="3971365" y="3258693"/>
                </a:cubicBezTo>
                <a:cubicBezTo>
                  <a:pt x="4026884" y="3384570"/>
                  <a:pt x="3899591" y="3728911"/>
                  <a:pt x="3971365" y="3914958"/>
                </a:cubicBezTo>
                <a:cubicBezTo>
                  <a:pt x="4043139" y="4101006"/>
                  <a:pt x="3922836" y="4317943"/>
                  <a:pt x="3971365" y="4525963"/>
                </a:cubicBezTo>
                <a:cubicBezTo>
                  <a:pt x="3813108" y="4575454"/>
                  <a:pt x="3690422" y="4490958"/>
                  <a:pt x="3443741" y="4525963"/>
                </a:cubicBezTo>
                <a:cubicBezTo>
                  <a:pt x="3197060" y="4560968"/>
                  <a:pt x="3154242" y="4497278"/>
                  <a:pt x="2916117" y="4525963"/>
                </a:cubicBezTo>
                <a:cubicBezTo>
                  <a:pt x="2677992" y="4554648"/>
                  <a:pt x="2571831" y="4471411"/>
                  <a:pt x="2309065" y="4525963"/>
                </a:cubicBezTo>
                <a:cubicBezTo>
                  <a:pt x="2046299" y="4580515"/>
                  <a:pt x="1875190" y="4508508"/>
                  <a:pt x="1741727" y="4525963"/>
                </a:cubicBezTo>
                <a:cubicBezTo>
                  <a:pt x="1608264" y="4543418"/>
                  <a:pt x="1289260" y="4487416"/>
                  <a:pt x="1094962" y="4525963"/>
                </a:cubicBezTo>
                <a:cubicBezTo>
                  <a:pt x="900664" y="4564510"/>
                  <a:pt x="312817" y="4435832"/>
                  <a:pt x="0" y="4525963"/>
                </a:cubicBezTo>
                <a:cubicBezTo>
                  <a:pt x="-43670" y="4400720"/>
                  <a:pt x="39427" y="4110851"/>
                  <a:pt x="0" y="3914958"/>
                </a:cubicBezTo>
                <a:cubicBezTo>
                  <a:pt x="-39427" y="3719065"/>
                  <a:pt x="64794" y="3566011"/>
                  <a:pt x="0" y="3349213"/>
                </a:cubicBezTo>
                <a:cubicBezTo>
                  <a:pt x="-64794" y="3132416"/>
                  <a:pt x="31805" y="2928596"/>
                  <a:pt x="0" y="2738208"/>
                </a:cubicBezTo>
                <a:cubicBezTo>
                  <a:pt x="-31805" y="2547821"/>
                  <a:pt x="40662" y="2438988"/>
                  <a:pt x="0" y="2172462"/>
                </a:cubicBezTo>
                <a:cubicBezTo>
                  <a:pt x="-40662" y="1905936"/>
                  <a:pt x="60043" y="1845870"/>
                  <a:pt x="0" y="1606717"/>
                </a:cubicBezTo>
                <a:cubicBezTo>
                  <a:pt x="-60043" y="1367565"/>
                  <a:pt x="66847" y="1189251"/>
                  <a:pt x="0" y="1040971"/>
                </a:cubicBezTo>
                <a:cubicBezTo>
                  <a:pt x="-66847" y="892691"/>
                  <a:pt x="45686" y="808225"/>
                  <a:pt x="0" y="611005"/>
                </a:cubicBezTo>
                <a:cubicBezTo>
                  <a:pt x="-45686" y="413785"/>
                  <a:pt x="22911" y="241802"/>
                  <a:pt x="0" y="0"/>
                </a:cubicBezTo>
                <a:close/>
              </a:path>
              <a:path w="3971365" h="4525963" stroke="0" extrusionOk="0">
                <a:moveTo>
                  <a:pt x="0" y="0"/>
                </a:moveTo>
                <a:cubicBezTo>
                  <a:pt x="226577" y="-39780"/>
                  <a:pt x="271267" y="50761"/>
                  <a:pt x="527624" y="0"/>
                </a:cubicBezTo>
                <a:cubicBezTo>
                  <a:pt x="783981" y="-50761"/>
                  <a:pt x="792585" y="27413"/>
                  <a:pt x="975821" y="0"/>
                </a:cubicBezTo>
                <a:cubicBezTo>
                  <a:pt x="1159057" y="-27413"/>
                  <a:pt x="1307989" y="65065"/>
                  <a:pt x="1622586" y="0"/>
                </a:cubicBezTo>
                <a:cubicBezTo>
                  <a:pt x="1937183" y="-65065"/>
                  <a:pt x="1895425" y="52913"/>
                  <a:pt x="2150210" y="0"/>
                </a:cubicBezTo>
                <a:cubicBezTo>
                  <a:pt x="2404995" y="-52913"/>
                  <a:pt x="2514141" y="41038"/>
                  <a:pt x="2677835" y="0"/>
                </a:cubicBezTo>
                <a:cubicBezTo>
                  <a:pt x="2841530" y="-41038"/>
                  <a:pt x="3098884" y="38095"/>
                  <a:pt x="3324600" y="0"/>
                </a:cubicBezTo>
                <a:cubicBezTo>
                  <a:pt x="3550316" y="-38095"/>
                  <a:pt x="3780549" y="44380"/>
                  <a:pt x="3971365" y="0"/>
                </a:cubicBezTo>
                <a:cubicBezTo>
                  <a:pt x="4021487" y="215144"/>
                  <a:pt x="3895887" y="384499"/>
                  <a:pt x="3971365" y="656265"/>
                </a:cubicBezTo>
                <a:cubicBezTo>
                  <a:pt x="4046843" y="928031"/>
                  <a:pt x="3930125" y="999117"/>
                  <a:pt x="3971365" y="1131491"/>
                </a:cubicBezTo>
                <a:cubicBezTo>
                  <a:pt x="4012605" y="1263865"/>
                  <a:pt x="3933965" y="1406054"/>
                  <a:pt x="3971365" y="1606717"/>
                </a:cubicBezTo>
                <a:cubicBezTo>
                  <a:pt x="4008765" y="1807380"/>
                  <a:pt x="3963411" y="2030495"/>
                  <a:pt x="3971365" y="2172462"/>
                </a:cubicBezTo>
                <a:cubicBezTo>
                  <a:pt x="3979319" y="2314430"/>
                  <a:pt x="3919536" y="2516339"/>
                  <a:pt x="3971365" y="2783467"/>
                </a:cubicBezTo>
                <a:cubicBezTo>
                  <a:pt x="4023194" y="3050596"/>
                  <a:pt x="3936096" y="3097632"/>
                  <a:pt x="3971365" y="3213434"/>
                </a:cubicBezTo>
                <a:cubicBezTo>
                  <a:pt x="4006634" y="3329236"/>
                  <a:pt x="3958395" y="3661610"/>
                  <a:pt x="3971365" y="3779179"/>
                </a:cubicBezTo>
                <a:cubicBezTo>
                  <a:pt x="3984335" y="3896749"/>
                  <a:pt x="3967467" y="4355043"/>
                  <a:pt x="3971365" y="4525963"/>
                </a:cubicBezTo>
                <a:cubicBezTo>
                  <a:pt x="3839764" y="4558410"/>
                  <a:pt x="3653379" y="4496159"/>
                  <a:pt x="3404027" y="4525963"/>
                </a:cubicBezTo>
                <a:cubicBezTo>
                  <a:pt x="3154675" y="4555767"/>
                  <a:pt x="3078800" y="4510204"/>
                  <a:pt x="2757262" y="4525963"/>
                </a:cubicBezTo>
                <a:cubicBezTo>
                  <a:pt x="2435725" y="4541722"/>
                  <a:pt x="2415882" y="4482173"/>
                  <a:pt x="2189924" y="4525963"/>
                </a:cubicBezTo>
                <a:cubicBezTo>
                  <a:pt x="1963966" y="4569753"/>
                  <a:pt x="1902019" y="4492106"/>
                  <a:pt x="1741727" y="4525963"/>
                </a:cubicBezTo>
                <a:cubicBezTo>
                  <a:pt x="1581435" y="4559820"/>
                  <a:pt x="1418007" y="4510067"/>
                  <a:pt x="1253817" y="4525963"/>
                </a:cubicBezTo>
                <a:cubicBezTo>
                  <a:pt x="1089627" y="4541859"/>
                  <a:pt x="738108" y="4508115"/>
                  <a:pt x="607052" y="4525963"/>
                </a:cubicBezTo>
                <a:cubicBezTo>
                  <a:pt x="475997" y="4543811"/>
                  <a:pt x="201418" y="4515648"/>
                  <a:pt x="0" y="4525963"/>
                </a:cubicBezTo>
                <a:cubicBezTo>
                  <a:pt x="-7807" y="4430650"/>
                  <a:pt x="53879" y="4161569"/>
                  <a:pt x="0" y="4050737"/>
                </a:cubicBezTo>
                <a:cubicBezTo>
                  <a:pt x="-53879" y="3939905"/>
                  <a:pt x="50841" y="3697658"/>
                  <a:pt x="0" y="3530251"/>
                </a:cubicBezTo>
                <a:cubicBezTo>
                  <a:pt x="-50841" y="3362844"/>
                  <a:pt x="13396" y="3261681"/>
                  <a:pt x="0" y="3100285"/>
                </a:cubicBezTo>
                <a:cubicBezTo>
                  <a:pt x="-13396" y="2938889"/>
                  <a:pt x="26142" y="2830190"/>
                  <a:pt x="0" y="2670318"/>
                </a:cubicBezTo>
                <a:cubicBezTo>
                  <a:pt x="-26142" y="2510446"/>
                  <a:pt x="43949" y="2287736"/>
                  <a:pt x="0" y="2059313"/>
                </a:cubicBezTo>
                <a:cubicBezTo>
                  <a:pt x="-43949" y="1830890"/>
                  <a:pt x="8303" y="1728525"/>
                  <a:pt x="0" y="1584087"/>
                </a:cubicBezTo>
                <a:cubicBezTo>
                  <a:pt x="-8303" y="1439649"/>
                  <a:pt x="17596" y="1096028"/>
                  <a:pt x="0" y="927822"/>
                </a:cubicBezTo>
                <a:cubicBezTo>
                  <a:pt x="-17596" y="759617"/>
                  <a:pt x="77740" y="253795"/>
                  <a:pt x="0" y="0"/>
                </a:cubicBezTo>
                <a:close/>
              </a:path>
            </a:pathLst>
          </a:custGeom>
          <a:ln w="254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GitHub is a web-based platform for hosting Git repositories.</a:t>
            </a:r>
          </a:p>
          <a:p>
            <a:endParaRPr lang="en-US" dirty="0"/>
          </a:p>
          <a:p>
            <a:r>
              <a:rPr lang="en-US" dirty="0"/>
              <a:t>Provides a collaborative environment for developers.</a:t>
            </a:r>
          </a:p>
          <a:p>
            <a:endParaRPr lang="en-US" dirty="0"/>
          </a:p>
          <a:p>
            <a:r>
              <a:rPr lang="en-US" dirty="0"/>
              <a:t>Key features: Pull Requests, Issues, GitHub Pages, and Actions.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388D83-832F-A0EA-623B-693853B6F893}"/>
              </a:ext>
            </a:extLst>
          </p:cNvPr>
          <p:cNvSpPr txBox="1">
            <a:spLocks/>
          </p:cNvSpPr>
          <p:nvPr/>
        </p:nvSpPr>
        <p:spPr>
          <a:xfrm>
            <a:off x="4823011" y="271370"/>
            <a:ext cx="34065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is GitHub?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F2841-7528-2CED-0AF9-D9034B70B72A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3971365" cy="4630271"/>
          </a:xfrm>
          <a:custGeom>
            <a:avLst/>
            <a:gdLst>
              <a:gd name="connsiteX0" fmla="*/ 0 w 3971365"/>
              <a:gd name="connsiteY0" fmla="*/ 0 h 4630271"/>
              <a:gd name="connsiteX1" fmla="*/ 448197 w 3971365"/>
              <a:gd name="connsiteY1" fmla="*/ 0 h 4630271"/>
              <a:gd name="connsiteX2" fmla="*/ 1055248 w 3971365"/>
              <a:gd name="connsiteY2" fmla="*/ 0 h 4630271"/>
              <a:gd name="connsiteX3" fmla="*/ 1582873 w 3971365"/>
              <a:gd name="connsiteY3" fmla="*/ 0 h 4630271"/>
              <a:gd name="connsiteX4" fmla="*/ 2150210 w 3971365"/>
              <a:gd name="connsiteY4" fmla="*/ 0 h 4630271"/>
              <a:gd name="connsiteX5" fmla="*/ 2796976 w 3971365"/>
              <a:gd name="connsiteY5" fmla="*/ 0 h 4630271"/>
              <a:gd name="connsiteX6" fmla="*/ 3284886 w 3971365"/>
              <a:gd name="connsiteY6" fmla="*/ 0 h 4630271"/>
              <a:gd name="connsiteX7" fmla="*/ 3971365 w 3971365"/>
              <a:gd name="connsiteY7" fmla="*/ 0 h 4630271"/>
              <a:gd name="connsiteX8" fmla="*/ 3971365 w 3971365"/>
              <a:gd name="connsiteY8" fmla="*/ 486178 h 4630271"/>
              <a:gd name="connsiteX9" fmla="*/ 3971365 w 3971365"/>
              <a:gd name="connsiteY9" fmla="*/ 1018660 h 4630271"/>
              <a:gd name="connsiteX10" fmla="*/ 3971365 w 3971365"/>
              <a:gd name="connsiteY10" fmla="*/ 1597443 h 4630271"/>
              <a:gd name="connsiteX11" fmla="*/ 3971365 w 3971365"/>
              <a:gd name="connsiteY11" fmla="*/ 2083622 h 4630271"/>
              <a:gd name="connsiteX12" fmla="*/ 3971365 w 3971365"/>
              <a:gd name="connsiteY12" fmla="*/ 2755011 h 4630271"/>
              <a:gd name="connsiteX13" fmla="*/ 3971365 w 3971365"/>
              <a:gd name="connsiteY13" fmla="*/ 3333795 h 4630271"/>
              <a:gd name="connsiteX14" fmla="*/ 3971365 w 3971365"/>
              <a:gd name="connsiteY14" fmla="*/ 4005184 h 4630271"/>
              <a:gd name="connsiteX15" fmla="*/ 3971365 w 3971365"/>
              <a:gd name="connsiteY15" fmla="*/ 4630271 h 4630271"/>
              <a:gd name="connsiteX16" fmla="*/ 3443741 w 3971365"/>
              <a:gd name="connsiteY16" fmla="*/ 4630271 h 4630271"/>
              <a:gd name="connsiteX17" fmla="*/ 2916117 w 3971365"/>
              <a:gd name="connsiteY17" fmla="*/ 4630271 h 4630271"/>
              <a:gd name="connsiteX18" fmla="*/ 2309065 w 3971365"/>
              <a:gd name="connsiteY18" fmla="*/ 4630271 h 4630271"/>
              <a:gd name="connsiteX19" fmla="*/ 1741727 w 3971365"/>
              <a:gd name="connsiteY19" fmla="*/ 4630271 h 4630271"/>
              <a:gd name="connsiteX20" fmla="*/ 1094962 w 3971365"/>
              <a:gd name="connsiteY20" fmla="*/ 4630271 h 4630271"/>
              <a:gd name="connsiteX21" fmla="*/ 0 w 3971365"/>
              <a:gd name="connsiteY21" fmla="*/ 4630271 h 4630271"/>
              <a:gd name="connsiteX22" fmla="*/ 0 w 3971365"/>
              <a:gd name="connsiteY22" fmla="*/ 4005184 h 4630271"/>
              <a:gd name="connsiteX23" fmla="*/ 0 w 3971365"/>
              <a:gd name="connsiteY23" fmla="*/ 3426401 h 4630271"/>
              <a:gd name="connsiteX24" fmla="*/ 0 w 3971365"/>
              <a:gd name="connsiteY24" fmla="*/ 2801314 h 4630271"/>
              <a:gd name="connsiteX25" fmla="*/ 0 w 3971365"/>
              <a:gd name="connsiteY25" fmla="*/ 2222530 h 4630271"/>
              <a:gd name="connsiteX26" fmla="*/ 0 w 3971365"/>
              <a:gd name="connsiteY26" fmla="*/ 1643746 h 4630271"/>
              <a:gd name="connsiteX27" fmla="*/ 0 w 3971365"/>
              <a:gd name="connsiteY27" fmla="*/ 1064962 h 4630271"/>
              <a:gd name="connsiteX28" fmla="*/ 0 w 3971365"/>
              <a:gd name="connsiteY28" fmla="*/ 625087 h 4630271"/>
              <a:gd name="connsiteX29" fmla="*/ 0 w 3971365"/>
              <a:gd name="connsiteY29" fmla="*/ 0 h 46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71365" h="4630271" fill="none" extrusionOk="0">
                <a:moveTo>
                  <a:pt x="0" y="0"/>
                </a:moveTo>
                <a:cubicBezTo>
                  <a:pt x="203277" y="-26291"/>
                  <a:pt x="268897" y="23762"/>
                  <a:pt x="448197" y="0"/>
                </a:cubicBezTo>
                <a:cubicBezTo>
                  <a:pt x="627497" y="-23762"/>
                  <a:pt x="906070" y="14863"/>
                  <a:pt x="1055248" y="0"/>
                </a:cubicBezTo>
                <a:cubicBezTo>
                  <a:pt x="1204426" y="-14863"/>
                  <a:pt x="1332162" y="36870"/>
                  <a:pt x="1582873" y="0"/>
                </a:cubicBezTo>
                <a:cubicBezTo>
                  <a:pt x="1833584" y="-36870"/>
                  <a:pt x="1868461" y="117"/>
                  <a:pt x="2150210" y="0"/>
                </a:cubicBezTo>
                <a:cubicBezTo>
                  <a:pt x="2431959" y="-117"/>
                  <a:pt x="2529673" y="59536"/>
                  <a:pt x="2796976" y="0"/>
                </a:cubicBezTo>
                <a:cubicBezTo>
                  <a:pt x="3064279" y="-59536"/>
                  <a:pt x="3109154" y="5714"/>
                  <a:pt x="3284886" y="0"/>
                </a:cubicBezTo>
                <a:cubicBezTo>
                  <a:pt x="3460618" y="-5714"/>
                  <a:pt x="3666856" y="65620"/>
                  <a:pt x="3971365" y="0"/>
                </a:cubicBezTo>
                <a:cubicBezTo>
                  <a:pt x="3997156" y="158375"/>
                  <a:pt x="3957674" y="270853"/>
                  <a:pt x="3971365" y="486178"/>
                </a:cubicBezTo>
                <a:cubicBezTo>
                  <a:pt x="3985056" y="701503"/>
                  <a:pt x="3963278" y="855103"/>
                  <a:pt x="3971365" y="1018660"/>
                </a:cubicBezTo>
                <a:cubicBezTo>
                  <a:pt x="3979452" y="1182217"/>
                  <a:pt x="3970777" y="1347566"/>
                  <a:pt x="3971365" y="1597443"/>
                </a:cubicBezTo>
                <a:cubicBezTo>
                  <a:pt x="3971953" y="1847320"/>
                  <a:pt x="3969412" y="1890374"/>
                  <a:pt x="3971365" y="2083622"/>
                </a:cubicBezTo>
                <a:cubicBezTo>
                  <a:pt x="3973318" y="2276870"/>
                  <a:pt x="3923129" y="2525195"/>
                  <a:pt x="3971365" y="2755011"/>
                </a:cubicBezTo>
                <a:cubicBezTo>
                  <a:pt x="4019601" y="2984827"/>
                  <a:pt x="3942521" y="3052374"/>
                  <a:pt x="3971365" y="3333795"/>
                </a:cubicBezTo>
                <a:cubicBezTo>
                  <a:pt x="4000209" y="3615216"/>
                  <a:pt x="3918789" y="3791557"/>
                  <a:pt x="3971365" y="4005184"/>
                </a:cubicBezTo>
                <a:cubicBezTo>
                  <a:pt x="4023941" y="4218811"/>
                  <a:pt x="3969599" y="4391218"/>
                  <a:pt x="3971365" y="4630271"/>
                </a:cubicBezTo>
                <a:cubicBezTo>
                  <a:pt x="3813108" y="4679762"/>
                  <a:pt x="3690422" y="4595266"/>
                  <a:pt x="3443741" y="4630271"/>
                </a:cubicBezTo>
                <a:cubicBezTo>
                  <a:pt x="3197060" y="4665276"/>
                  <a:pt x="3154242" y="4601586"/>
                  <a:pt x="2916117" y="4630271"/>
                </a:cubicBezTo>
                <a:cubicBezTo>
                  <a:pt x="2677992" y="4658956"/>
                  <a:pt x="2571831" y="4575719"/>
                  <a:pt x="2309065" y="4630271"/>
                </a:cubicBezTo>
                <a:cubicBezTo>
                  <a:pt x="2046299" y="4684823"/>
                  <a:pt x="1875190" y="4612816"/>
                  <a:pt x="1741727" y="4630271"/>
                </a:cubicBezTo>
                <a:cubicBezTo>
                  <a:pt x="1608264" y="4647726"/>
                  <a:pt x="1289260" y="4591724"/>
                  <a:pt x="1094962" y="4630271"/>
                </a:cubicBezTo>
                <a:cubicBezTo>
                  <a:pt x="900664" y="4668818"/>
                  <a:pt x="312817" y="4540140"/>
                  <a:pt x="0" y="4630271"/>
                </a:cubicBezTo>
                <a:cubicBezTo>
                  <a:pt x="-9244" y="4488310"/>
                  <a:pt x="38792" y="4188186"/>
                  <a:pt x="0" y="4005184"/>
                </a:cubicBezTo>
                <a:cubicBezTo>
                  <a:pt x="-38792" y="3822182"/>
                  <a:pt x="18199" y="3638310"/>
                  <a:pt x="0" y="3426401"/>
                </a:cubicBezTo>
                <a:cubicBezTo>
                  <a:pt x="-18199" y="3214492"/>
                  <a:pt x="63231" y="3065335"/>
                  <a:pt x="0" y="2801314"/>
                </a:cubicBezTo>
                <a:cubicBezTo>
                  <a:pt x="-63231" y="2537293"/>
                  <a:pt x="37171" y="2401218"/>
                  <a:pt x="0" y="2222530"/>
                </a:cubicBezTo>
                <a:cubicBezTo>
                  <a:pt x="-37171" y="2043842"/>
                  <a:pt x="47976" y="1922423"/>
                  <a:pt x="0" y="1643746"/>
                </a:cubicBezTo>
                <a:cubicBezTo>
                  <a:pt x="-47976" y="1365069"/>
                  <a:pt x="47627" y="1219561"/>
                  <a:pt x="0" y="1064962"/>
                </a:cubicBezTo>
                <a:cubicBezTo>
                  <a:pt x="-47627" y="910363"/>
                  <a:pt x="4043" y="747860"/>
                  <a:pt x="0" y="625087"/>
                </a:cubicBezTo>
                <a:cubicBezTo>
                  <a:pt x="-4043" y="502315"/>
                  <a:pt x="38673" y="180600"/>
                  <a:pt x="0" y="0"/>
                </a:cubicBezTo>
                <a:close/>
              </a:path>
              <a:path w="3971365" h="4630271" stroke="0" extrusionOk="0">
                <a:moveTo>
                  <a:pt x="0" y="0"/>
                </a:moveTo>
                <a:cubicBezTo>
                  <a:pt x="226577" y="-39780"/>
                  <a:pt x="271267" y="50761"/>
                  <a:pt x="527624" y="0"/>
                </a:cubicBezTo>
                <a:cubicBezTo>
                  <a:pt x="783981" y="-50761"/>
                  <a:pt x="792585" y="27413"/>
                  <a:pt x="975821" y="0"/>
                </a:cubicBezTo>
                <a:cubicBezTo>
                  <a:pt x="1159057" y="-27413"/>
                  <a:pt x="1307989" y="65065"/>
                  <a:pt x="1622586" y="0"/>
                </a:cubicBezTo>
                <a:cubicBezTo>
                  <a:pt x="1937183" y="-65065"/>
                  <a:pt x="1895425" y="52913"/>
                  <a:pt x="2150210" y="0"/>
                </a:cubicBezTo>
                <a:cubicBezTo>
                  <a:pt x="2404995" y="-52913"/>
                  <a:pt x="2514141" y="41038"/>
                  <a:pt x="2677835" y="0"/>
                </a:cubicBezTo>
                <a:cubicBezTo>
                  <a:pt x="2841530" y="-41038"/>
                  <a:pt x="3098884" y="38095"/>
                  <a:pt x="3324600" y="0"/>
                </a:cubicBezTo>
                <a:cubicBezTo>
                  <a:pt x="3550316" y="-38095"/>
                  <a:pt x="3780549" y="44380"/>
                  <a:pt x="3971365" y="0"/>
                </a:cubicBezTo>
                <a:cubicBezTo>
                  <a:pt x="3995507" y="159972"/>
                  <a:pt x="3918571" y="448918"/>
                  <a:pt x="3971365" y="671389"/>
                </a:cubicBezTo>
                <a:cubicBezTo>
                  <a:pt x="4024159" y="893860"/>
                  <a:pt x="3944753" y="922656"/>
                  <a:pt x="3971365" y="1157568"/>
                </a:cubicBezTo>
                <a:cubicBezTo>
                  <a:pt x="3997977" y="1392480"/>
                  <a:pt x="3965253" y="1420398"/>
                  <a:pt x="3971365" y="1643746"/>
                </a:cubicBezTo>
                <a:cubicBezTo>
                  <a:pt x="3977477" y="1867094"/>
                  <a:pt x="3957293" y="1942856"/>
                  <a:pt x="3971365" y="2222530"/>
                </a:cubicBezTo>
                <a:cubicBezTo>
                  <a:pt x="3985437" y="2502204"/>
                  <a:pt x="3970197" y="2613470"/>
                  <a:pt x="3971365" y="2847617"/>
                </a:cubicBezTo>
                <a:cubicBezTo>
                  <a:pt x="3972533" y="3081764"/>
                  <a:pt x="3957428" y="3138882"/>
                  <a:pt x="3971365" y="3287492"/>
                </a:cubicBezTo>
                <a:cubicBezTo>
                  <a:pt x="3985302" y="3436103"/>
                  <a:pt x="3947016" y="3619433"/>
                  <a:pt x="3971365" y="3866276"/>
                </a:cubicBezTo>
                <a:cubicBezTo>
                  <a:pt x="3995714" y="4113119"/>
                  <a:pt x="3931967" y="4386859"/>
                  <a:pt x="3971365" y="4630271"/>
                </a:cubicBezTo>
                <a:cubicBezTo>
                  <a:pt x="3839764" y="4662718"/>
                  <a:pt x="3653379" y="4600467"/>
                  <a:pt x="3404027" y="4630271"/>
                </a:cubicBezTo>
                <a:cubicBezTo>
                  <a:pt x="3154675" y="4660075"/>
                  <a:pt x="3078800" y="4614512"/>
                  <a:pt x="2757262" y="4630271"/>
                </a:cubicBezTo>
                <a:cubicBezTo>
                  <a:pt x="2435725" y="4646030"/>
                  <a:pt x="2415882" y="4586481"/>
                  <a:pt x="2189924" y="4630271"/>
                </a:cubicBezTo>
                <a:cubicBezTo>
                  <a:pt x="1963966" y="4674061"/>
                  <a:pt x="1902019" y="4596414"/>
                  <a:pt x="1741727" y="4630271"/>
                </a:cubicBezTo>
                <a:cubicBezTo>
                  <a:pt x="1581435" y="4664128"/>
                  <a:pt x="1418007" y="4614375"/>
                  <a:pt x="1253817" y="4630271"/>
                </a:cubicBezTo>
                <a:cubicBezTo>
                  <a:pt x="1089627" y="4646167"/>
                  <a:pt x="738108" y="4612423"/>
                  <a:pt x="607052" y="4630271"/>
                </a:cubicBezTo>
                <a:cubicBezTo>
                  <a:pt x="475997" y="4648119"/>
                  <a:pt x="201418" y="4619956"/>
                  <a:pt x="0" y="4630271"/>
                </a:cubicBezTo>
                <a:cubicBezTo>
                  <a:pt x="-253" y="4482782"/>
                  <a:pt x="53929" y="4370687"/>
                  <a:pt x="0" y="4144093"/>
                </a:cubicBezTo>
                <a:cubicBezTo>
                  <a:pt x="-53929" y="3917499"/>
                  <a:pt x="56191" y="3794658"/>
                  <a:pt x="0" y="3611611"/>
                </a:cubicBezTo>
                <a:cubicBezTo>
                  <a:pt x="-56191" y="3428564"/>
                  <a:pt x="35979" y="3336747"/>
                  <a:pt x="0" y="3171736"/>
                </a:cubicBezTo>
                <a:cubicBezTo>
                  <a:pt x="-35979" y="3006726"/>
                  <a:pt x="43189" y="2860960"/>
                  <a:pt x="0" y="2731860"/>
                </a:cubicBezTo>
                <a:cubicBezTo>
                  <a:pt x="-43189" y="2602760"/>
                  <a:pt x="14685" y="2395541"/>
                  <a:pt x="0" y="2106773"/>
                </a:cubicBezTo>
                <a:cubicBezTo>
                  <a:pt x="-14685" y="1818005"/>
                  <a:pt x="36406" y="1725871"/>
                  <a:pt x="0" y="1620595"/>
                </a:cubicBezTo>
                <a:cubicBezTo>
                  <a:pt x="-36406" y="1515319"/>
                  <a:pt x="59346" y="1229907"/>
                  <a:pt x="0" y="949206"/>
                </a:cubicBezTo>
                <a:cubicBezTo>
                  <a:pt x="-59346" y="668505"/>
                  <a:pt x="16249" y="462406"/>
                  <a:pt x="0" y="0"/>
                </a:cubicBezTo>
                <a:close/>
              </a:path>
            </a:pathLst>
          </a:custGeom>
          <a:ln w="254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is a distributed version control system.</a:t>
            </a:r>
          </a:p>
          <a:p>
            <a:endParaRPr lang="en-US" dirty="0"/>
          </a:p>
          <a:p>
            <a:r>
              <a:rPr lang="en-US" dirty="0"/>
              <a:t>Tracks changes in source code during software development.</a:t>
            </a:r>
          </a:p>
          <a:p>
            <a:endParaRPr lang="en-US" dirty="0"/>
          </a:p>
          <a:p>
            <a:r>
              <a:rPr lang="en-US" dirty="0"/>
              <a:t>Allows multiple developers to collaborate on a project.</a:t>
            </a:r>
          </a:p>
          <a:p>
            <a:endParaRPr lang="en-US" dirty="0"/>
          </a:p>
          <a:p>
            <a:r>
              <a:rPr lang="en-US" dirty="0"/>
              <a:t>Key features: Branching, Merging, and History.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68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2950" cy="929473"/>
          </a:xfrm>
        </p:spPr>
        <p:txBody>
          <a:bodyPr>
            <a:noAutofit/>
          </a:bodyPr>
          <a:lstStyle/>
          <a:p>
            <a:r>
              <a:rPr sz="3200" dirty="0"/>
              <a:t>Setting Up Git and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73651" cy="4525963"/>
          </a:xfrm>
          <a:custGeom>
            <a:avLst/>
            <a:gdLst>
              <a:gd name="connsiteX0" fmla="*/ 0 w 3073651"/>
              <a:gd name="connsiteY0" fmla="*/ 0 h 4525963"/>
              <a:gd name="connsiteX1" fmla="*/ 3073651 w 3073651"/>
              <a:gd name="connsiteY1" fmla="*/ 0 h 4525963"/>
              <a:gd name="connsiteX2" fmla="*/ 3073651 w 3073651"/>
              <a:gd name="connsiteY2" fmla="*/ 4525963 h 4525963"/>
              <a:gd name="connsiteX3" fmla="*/ 0 w 3073651"/>
              <a:gd name="connsiteY3" fmla="*/ 4525963 h 4525963"/>
              <a:gd name="connsiteX4" fmla="*/ 0 w 3073651"/>
              <a:gd name="connsiteY4" fmla="*/ 0 h 452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3651" h="4525963" fill="none" extrusionOk="0">
                <a:moveTo>
                  <a:pt x="0" y="0"/>
                </a:moveTo>
                <a:cubicBezTo>
                  <a:pt x="1035041" y="-49533"/>
                  <a:pt x="2666825" y="-14809"/>
                  <a:pt x="3073651" y="0"/>
                </a:cubicBezTo>
                <a:cubicBezTo>
                  <a:pt x="3161290" y="2137261"/>
                  <a:pt x="3000972" y="2362075"/>
                  <a:pt x="3073651" y="4525963"/>
                </a:cubicBezTo>
                <a:cubicBezTo>
                  <a:pt x="2299244" y="4477732"/>
                  <a:pt x="722601" y="4610418"/>
                  <a:pt x="0" y="4525963"/>
                </a:cubicBezTo>
                <a:cubicBezTo>
                  <a:pt x="-38581" y="2670488"/>
                  <a:pt x="63341" y="1169182"/>
                  <a:pt x="0" y="0"/>
                </a:cubicBezTo>
                <a:close/>
              </a:path>
              <a:path w="3073651" h="4525963" stroke="0" extrusionOk="0">
                <a:moveTo>
                  <a:pt x="0" y="0"/>
                </a:moveTo>
                <a:cubicBezTo>
                  <a:pt x="432946" y="118645"/>
                  <a:pt x="2593410" y="116012"/>
                  <a:pt x="3073651" y="0"/>
                </a:cubicBezTo>
                <a:cubicBezTo>
                  <a:pt x="2940769" y="627231"/>
                  <a:pt x="3158602" y="2363723"/>
                  <a:pt x="3073651" y="4525963"/>
                </a:cubicBezTo>
                <a:cubicBezTo>
                  <a:pt x="2036606" y="4660563"/>
                  <a:pt x="1119330" y="4368767"/>
                  <a:pt x="0" y="4525963"/>
                </a:cubicBezTo>
                <a:cubicBezTo>
                  <a:pt x="-20187" y="4026622"/>
                  <a:pt x="-152480" y="1079851"/>
                  <a:pt x="0" y="0"/>
                </a:cubicBezTo>
                <a:close/>
              </a:path>
            </a:pathLst>
          </a:custGeom>
          <a:ln w="254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 fontScale="70000" lnSpcReduction="20000"/>
          </a:bodyPr>
          <a:lstStyle/>
          <a:p>
            <a:r>
              <a:rPr dirty="0"/>
              <a:t>Installing Git on your system.</a:t>
            </a:r>
            <a:endParaRPr lang="en-US" dirty="0"/>
          </a:p>
          <a:p>
            <a:endParaRPr dirty="0"/>
          </a:p>
          <a:p>
            <a:r>
              <a:rPr dirty="0"/>
              <a:t>Configuring Git with your username and email.</a:t>
            </a:r>
            <a:endParaRPr lang="en-US" dirty="0"/>
          </a:p>
          <a:p>
            <a:endParaRPr dirty="0"/>
          </a:p>
          <a:p>
            <a:r>
              <a:rPr dirty="0"/>
              <a:t>Creating a GitHub account.</a:t>
            </a:r>
            <a:endParaRPr lang="en-US" dirty="0"/>
          </a:p>
          <a:p>
            <a:endParaRPr dirty="0"/>
          </a:p>
          <a:p>
            <a:r>
              <a:rPr dirty="0"/>
              <a:t>Generating SSH keys for secure communication.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3F2761-B507-3794-EA2F-50AFC0A97929}"/>
              </a:ext>
            </a:extLst>
          </p:cNvPr>
          <p:cNvSpPr txBox="1">
            <a:spLocks/>
          </p:cNvSpPr>
          <p:nvPr/>
        </p:nvSpPr>
        <p:spPr>
          <a:xfrm>
            <a:off x="4463358" y="274638"/>
            <a:ext cx="3797929" cy="929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Creating a New 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A886CE-5BB2-CEF3-6F88-468114BA826B}"/>
              </a:ext>
            </a:extLst>
          </p:cNvPr>
          <p:cNvSpPr txBox="1">
            <a:spLocks/>
          </p:cNvSpPr>
          <p:nvPr/>
        </p:nvSpPr>
        <p:spPr>
          <a:xfrm>
            <a:off x="3793402" y="1500612"/>
            <a:ext cx="4893398" cy="4525963"/>
          </a:xfrm>
          <a:custGeom>
            <a:avLst/>
            <a:gdLst>
              <a:gd name="connsiteX0" fmla="*/ 0 w 4893398"/>
              <a:gd name="connsiteY0" fmla="*/ 0 h 4525963"/>
              <a:gd name="connsiteX1" fmla="*/ 592645 w 4893398"/>
              <a:gd name="connsiteY1" fmla="*/ 0 h 4525963"/>
              <a:gd name="connsiteX2" fmla="*/ 1136356 w 4893398"/>
              <a:gd name="connsiteY2" fmla="*/ 0 h 4525963"/>
              <a:gd name="connsiteX3" fmla="*/ 1631133 w 4893398"/>
              <a:gd name="connsiteY3" fmla="*/ 0 h 4525963"/>
              <a:gd name="connsiteX4" fmla="*/ 2272712 w 4893398"/>
              <a:gd name="connsiteY4" fmla="*/ 0 h 4525963"/>
              <a:gd name="connsiteX5" fmla="*/ 2718554 w 4893398"/>
              <a:gd name="connsiteY5" fmla="*/ 0 h 4525963"/>
              <a:gd name="connsiteX6" fmla="*/ 3213331 w 4893398"/>
              <a:gd name="connsiteY6" fmla="*/ 0 h 4525963"/>
              <a:gd name="connsiteX7" fmla="*/ 3805976 w 4893398"/>
              <a:gd name="connsiteY7" fmla="*/ 0 h 4525963"/>
              <a:gd name="connsiteX8" fmla="*/ 4893398 w 4893398"/>
              <a:gd name="connsiteY8" fmla="*/ 0 h 4525963"/>
              <a:gd name="connsiteX9" fmla="*/ 4893398 w 4893398"/>
              <a:gd name="connsiteY9" fmla="*/ 611005 h 4525963"/>
              <a:gd name="connsiteX10" fmla="*/ 4893398 w 4893398"/>
              <a:gd name="connsiteY10" fmla="*/ 1086231 h 4525963"/>
              <a:gd name="connsiteX11" fmla="*/ 4893398 w 4893398"/>
              <a:gd name="connsiteY11" fmla="*/ 1561457 h 4525963"/>
              <a:gd name="connsiteX12" fmla="*/ 4893398 w 4893398"/>
              <a:gd name="connsiteY12" fmla="*/ 2127203 h 4525963"/>
              <a:gd name="connsiteX13" fmla="*/ 4893398 w 4893398"/>
              <a:gd name="connsiteY13" fmla="*/ 2647688 h 4525963"/>
              <a:gd name="connsiteX14" fmla="*/ 4893398 w 4893398"/>
              <a:gd name="connsiteY14" fmla="*/ 3258693 h 4525963"/>
              <a:gd name="connsiteX15" fmla="*/ 4893398 w 4893398"/>
              <a:gd name="connsiteY15" fmla="*/ 3688660 h 4525963"/>
              <a:gd name="connsiteX16" fmla="*/ 4893398 w 4893398"/>
              <a:gd name="connsiteY16" fmla="*/ 4525963 h 4525963"/>
              <a:gd name="connsiteX17" fmla="*/ 4447555 w 4893398"/>
              <a:gd name="connsiteY17" fmla="*/ 4525963 h 4525963"/>
              <a:gd name="connsiteX18" fmla="*/ 3952778 w 4893398"/>
              <a:gd name="connsiteY18" fmla="*/ 4525963 h 4525963"/>
              <a:gd name="connsiteX19" fmla="*/ 3555869 w 4893398"/>
              <a:gd name="connsiteY19" fmla="*/ 4525963 h 4525963"/>
              <a:gd name="connsiteX20" fmla="*/ 3110026 w 4893398"/>
              <a:gd name="connsiteY20" fmla="*/ 4525963 h 4525963"/>
              <a:gd name="connsiteX21" fmla="*/ 2664183 w 4893398"/>
              <a:gd name="connsiteY21" fmla="*/ 4525963 h 4525963"/>
              <a:gd name="connsiteX22" fmla="*/ 2218340 w 4893398"/>
              <a:gd name="connsiteY22" fmla="*/ 4525963 h 4525963"/>
              <a:gd name="connsiteX23" fmla="*/ 1723564 w 4893398"/>
              <a:gd name="connsiteY23" fmla="*/ 4525963 h 4525963"/>
              <a:gd name="connsiteX24" fmla="*/ 1179853 w 4893398"/>
              <a:gd name="connsiteY24" fmla="*/ 4525963 h 4525963"/>
              <a:gd name="connsiteX25" fmla="*/ 685076 w 4893398"/>
              <a:gd name="connsiteY25" fmla="*/ 4525963 h 4525963"/>
              <a:gd name="connsiteX26" fmla="*/ 0 w 4893398"/>
              <a:gd name="connsiteY26" fmla="*/ 4525963 h 4525963"/>
              <a:gd name="connsiteX27" fmla="*/ 0 w 4893398"/>
              <a:gd name="connsiteY27" fmla="*/ 4095997 h 4525963"/>
              <a:gd name="connsiteX28" fmla="*/ 0 w 4893398"/>
              <a:gd name="connsiteY28" fmla="*/ 3530251 h 4525963"/>
              <a:gd name="connsiteX29" fmla="*/ 0 w 4893398"/>
              <a:gd name="connsiteY29" fmla="*/ 3100285 h 4525963"/>
              <a:gd name="connsiteX30" fmla="*/ 0 w 4893398"/>
              <a:gd name="connsiteY30" fmla="*/ 2579799 h 4525963"/>
              <a:gd name="connsiteX31" fmla="*/ 0 w 4893398"/>
              <a:gd name="connsiteY31" fmla="*/ 1923534 h 4525963"/>
              <a:gd name="connsiteX32" fmla="*/ 0 w 4893398"/>
              <a:gd name="connsiteY32" fmla="*/ 1403049 h 4525963"/>
              <a:gd name="connsiteX33" fmla="*/ 0 w 4893398"/>
              <a:gd name="connsiteY33" fmla="*/ 927822 h 4525963"/>
              <a:gd name="connsiteX34" fmla="*/ 0 w 4893398"/>
              <a:gd name="connsiteY34" fmla="*/ 0 h 452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93398" h="4525963" fill="none" extrusionOk="0">
                <a:moveTo>
                  <a:pt x="0" y="0"/>
                </a:moveTo>
                <a:cubicBezTo>
                  <a:pt x="205822" y="-24799"/>
                  <a:pt x="296951" y="60661"/>
                  <a:pt x="592645" y="0"/>
                </a:cubicBezTo>
                <a:cubicBezTo>
                  <a:pt x="888339" y="-60661"/>
                  <a:pt x="1014988" y="15386"/>
                  <a:pt x="1136356" y="0"/>
                </a:cubicBezTo>
                <a:cubicBezTo>
                  <a:pt x="1257724" y="-15386"/>
                  <a:pt x="1384077" y="26897"/>
                  <a:pt x="1631133" y="0"/>
                </a:cubicBezTo>
                <a:cubicBezTo>
                  <a:pt x="1878189" y="-26897"/>
                  <a:pt x="1975250" y="62885"/>
                  <a:pt x="2272712" y="0"/>
                </a:cubicBezTo>
                <a:cubicBezTo>
                  <a:pt x="2570174" y="-62885"/>
                  <a:pt x="2575189" y="37501"/>
                  <a:pt x="2718554" y="0"/>
                </a:cubicBezTo>
                <a:cubicBezTo>
                  <a:pt x="2861919" y="-37501"/>
                  <a:pt x="3104829" y="38703"/>
                  <a:pt x="3213331" y="0"/>
                </a:cubicBezTo>
                <a:cubicBezTo>
                  <a:pt x="3321833" y="-38703"/>
                  <a:pt x="3548309" y="49299"/>
                  <a:pt x="3805976" y="0"/>
                </a:cubicBezTo>
                <a:cubicBezTo>
                  <a:pt x="4063643" y="-49299"/>
                  <a:pt x="4477631" y="57206"/>
                  <a:pt x="4893398" y="0"/>
                </a:cubicBezTo>
                <a:cubicBezTo>
                  <a:pt x="4932372" y="174030"/>
                  <a:pt x="4853753" y="342950"/>
                  <a:pt x="4893398" y="611005"/>
                </a:cubicBezTo>
                <a:cubicBezTo>
                  <a:pt x="4933043" y="879060"/>
                  <a:pt x="4841197" y="885528"/>
                  <a:pt x="4893398" y="1086231"/>
                </a:cubicBezTo>
                <a:cubicBezTo>
                  <a:pt x="4945599" y="1286934"/>
                  <a:pt x="4847581" y="1386931"/>
                  <a:pt x="4893398" y="1561457"/>
                </a:cubicBezTo>
                <a:cubicBezTo>
                  <a:pt x="4939215" y="1735983"/>
                  <a:pt x="4839311" y="1940943"/>
                  <a:pt x="4893398" y="2127203"/>
                </a:cubicBezTo>
                <a:cubicBezTo>
                  <a:pt x="4947485" y="2313463"/>
                  <a:pt x="4872703" y="2491191"/>
                  <a:pt x="4893398" y="2647688"/>
                </a:cubicBezTo>
                <a:cubicBezTo>
                  <a:pt x="4914093" y="2804186"/>
                  <a:pt x="4883036" y="3101732"/>
                  <a:pt x="4893398" y="3258693"/>
                </a:cubicBezTo>
                <a:cubicBezTo>
                  <a:pt x="4903760" y="3415655"/>
                  <a:pt x="4867680" y="3510202"/>
                  <a:pt x="4893398" y="3688660"/>
                </a:cubicBezTo>
                <a:cubicBezTo>
                  <a:pt x="4919116" y="3867118"/>
                  <a:pt x="4830177" y="4223807"/>
                  <a:pt x="4893398" y="4525963"/>
                </a:cubicBezTo>
                <a:cubicBezTo>
                  <a:pt x="4672827" y="4529076"/>
                  <a:pt x="4582811" y="4497049"/>
                  <a:pt x="4447555" y="4525963"/>
                </a:cubicBezTo>
                <a:cubicBezTo>
                  <a:pt x="4312299" y="4554877"/>
                  <a:pt x="4128780" y="4487609"/>
                  <a:pt x="3952778" y="4525963"/>
                </a:cubicBezTo>
                <a:cubicBezTo>
                  <a:pt x="3776776" y="4564317"/>
                  <a:pt x="3752014" y="4485166"/>
                  <a:pt x="3555869" y="4525963"/>
                </a:cubicBezTo>
                <a:cubicBezTo>
                  <a:pt x="3359724" y="4566760"/>
                  <a:pt x="3244097" y="4525070"/>
                  <a:pt x="3110026" y="4525963"/>
                </a:cubicBezTo>
                <a:cubicBezTo>
                  <a:pt x="2975955" y="4526856"/>
                  <a:pt x="2817064" y="4496823"/>
                  <a:pt x="2664183" y="4525963"/>
                </a:cubicBezTo>
                <a:cubicBezTo>
                  <a:pt x="2511302" y="4555103"/>
                  <a:pt x="2330002" y="4481433"/>
                  <a:pt x="2218340" y="4525963"/>
                </a:cubicBezTo>
                <a:cubicBezTo>
                  <a:pt x="2106678" y="4570493"/>
                  <a:pt x="1920958" y="4520952"/>
                  <a:pt x="1723564" y="4525963"/>
                </a:cubicBezTo>
                <a:cubicBezTo>
                  <a:pt x="1526170" y="4530974"/>
                  <a:pt x="1410693" y="4519756"/>
                  <a:pt x="1179853" y="4525963"/>
                </a:cubicBezTo>
                <a:cubicBezTo>
                  <a:pt x="949013" y="4532170"/>
                  <a:pt x="928712" y="4492159"/>
                  <a:pt x="685076" y="4525963"/>
                </a:cubicBezTo>
                <a:cubicBezTo>
                  <a:pt x="441440" y="4559767"/>
                  <a:pt x="167044" y="4469196"/>
                  <a:pt x="0" y="4525963"/>
                </a:cubicBezTo>
                <a:cubicBezTo>
                  <a:pt x="-27640" y="4394178"/>
                  <a:pt x="21291" y="4295707"/>
                  <a:pt x="0" y="4095997"/>
                </a:cubicBezTo>
                <a:cubicBezTo>
                  <a:pt x="-21291" y="3896287"/>
                  <a:pt x="39217" y="3750948"/>
                  <a:pt x="0" y="3530251"/>
                </a:cubicBezTo>
                <a:cubicBezTo>
                  <a:pt x="-39217" y="3309554"/>
                  <a:pt x="9528" y="3232926"/>
                  <a:pt x="0" y="3100285"/>
                </a:cubicBezTo>
                <a:cubicBezTo>
                  <a:pt x="-9528" y="2967644"/>
                  <a:pt x="25314" y="2782949"/>
                  <a:pt x="0" y="2579799"/>
                </a:cubicBezTo>
                <a:cubicBezTo>
                  <a:pt x="-25314" y="2376649"/>
                  <a:pt x="3552" y="2150051"/>
                  <a:pt x="0" y="1923534"/>
                </a:cubicBezTo>
                <a:cubicBezTo>
                  <a:pt x="-3552" y="1697018"/>
                  <a:pt x="48166" y="1510918"/>
                  <a:pt x="0" y="1403049"/>
                </a:cubicBezTo>
                <a:cubicBezTo>
                  <a:pt x="-48166" y="1295180"/>
                  <a:pt x="3414" y="1161229"/>
                  <a:pt x="0" y="927822"/>
                </a:cubicBezTo>
                <a:cubicBezTo>
                  <a:pt x="-3414" y="694415"/>
                  <a:pt x="43201" y="276420"/>
                  <a:pt x="0" y="0"/>
                </a:cubicBezTo>
                <a:close/>
              </a:path>
              <a:path w="4893398" h="4525963" stroke="0" extrusionOk="0">
                <a:moveTo>
                  <a:pt x="0" y="0"/>
                </a:moveTo>
                <a:cubicBezTo>
                  <a:pt x="131764" y="-64895"/>
                  <a:pt x="447933" y="546"/>
                  <a:pt x="641579" y="0"/>
                </a:cubicBezTo>
                <a:cubicBezTo>
                  <a:pt x="835225" y="-546"/>
                  <a:pt x="1026516" y="3289"/>
                  <a:pt x="1185290" y="0"/>
                </a:cubicBezTo>
                <a:cubicBezTo>
                  <a:pt x="1344064" y="-3289"/>
                  <a:pt x="1438368" y="26894"/>
                  <a:pt x="1631133" y="0"/>
                </a:cubicBezTo>
                <a:cubicBezTo>
                  <a:pt x="1823898" y="-26894"/>
                  <a:pt x="1967893" y="12301"/>
                  <a:pt x="2174844" y="0"/>
                </a:cubicBezTo>
                <a:cubicBezTo>
                  <a:pt x="2381795" y="-12301"/>
                  <a:pt x="2621304" y="57387"/>
                  <a:pt x="2816422" y="0"/>
                </a:cubicBezTo>
                <a:cubicBezTo>
                  <a:pt x="3011540" y="-57387"/>
                  <a:pt x="3044967" y="6880"/>
                  <a:pt x="3262265" y="0"/>
                </a:cubicBezTo>
                <a:cubicBezTo>
                  <a:pt x="3479563" y="-6880"/>
                  <a:pt x="3550565" y="45652"/>
                  <a:pt x="3659174" y="0"/>
                </a:cubicBezTo>
                <a:cubicBezTo>
                  <a:pt x="3767783" y="-45652"/>
                  <a:pt x="3943615" y="10625"/>
                  <a:pt x="4202885" y="0"/>
                </a:cubicBezTo>
                <a:cubicBezTo>
                  <a:pt x="4462155" y="-10625"/>
                  <a:pt x="4592941" y="34289"/>
                  <a:pt x="4893398" y="0"/>
                </a:cubicBezTo>
                <a:cubicBezTo>
                  <a:pt x="4913696" y="129820"/>
                  <a:pt x="4878086" y="339393"/>
                  <a:pt x="4893398" y="611005"/>
                </a:cubicBezTo>
                <a:cubicBezTo>
                  <a:pt x="4908710" y="882617"/>
                  <a:pt x="4853287" y="954785"/>
                  <a:pt x="4893398" y="1131491"/>
                </a:cubicBezTo>
                <a:cubicBezTo>
                  <a:pt x="4933509" y="1308197"/>
                  <a:pt x="4860260" y="1450645"/>
                  <a:pt x="4893398" y="1651976"/>
                </a:cubicBezTo>
                <a:cubicBezTo>
                  <a:pt x="4926536" y="1853307"/>
                  <a:pt x="4870435" y="2065670"/>
                  <a:pt x="4893398" y="2262982"/>
                </a:cubicBezTo>
                <a:cubicBezTo>
                  <a:pt x="4916361" y="2460294"/>
                  <a:pt x="4855184" y="2609226"/>
                  <a:pt x="4893398" y="2783467"/>
                </a:cubicBezTo>
                <a:cubicBezTo>
                  <a:pt x="4931612" y="2957708"/>
                  <a:pt x="4856282" y="3134799"/>
                  <a:pt x="4893398" y="3258693"/>
                </a:cubicBezTo>
                <a:cubicBezTo>
                  <a:pt x="4930514" y="3382587"/>
                  <a:pt x="4890647" y="3581189"/>
                  <a:pt x="4893398" y="3824439"/>
                </a:cubicBezTo>
                <a:cubicBezTo>
                  <a:pt x="4896149" y="4067689"/>
                  <a:pt x="4826323" y="4318895"/>
                  <a:pt x="4893398" y="4525963"/>
                </a:cubicBezTo>
                <a:cubicBezTo>
                  <a:pt x="4583033" y="4583260"/>
                  <a:pt x="4500027" y="4480208"/>
                  <a:pt x="4251819" y="4525963"/>
                </a:cubicBezTo>
                <a:cubicBezTo>
                  <a:pt x="4003611" y="4571718"/>
                  <a:pt x="3959062" y="4482667"/>
                  <a:pt x="3854910" y="4525963"/>
                </a:cubicBezTo>
                <a:cubicBezTo>
                  <a:pt x="3750758" y="4569259"/>
                  <a:pt x="3472524" y="4520040"/>
                  <a:pt x="3311199" y="4525963"/>
                </a:cubicBezTo>
                <a:cubicBezTo>
                  <a:pt x="3149874" y="4531886"/>
                  <a:pt x="2888261" y="4456069"/>
                  <a:pt x="2669620" y="4525963"/>
                </a:cubicBezTo>
                <a:cubicBezTo>
                  <a:pt x="2450979" y="4595857"/>
                  <a:pt x="2176627" y="4454521"/>
                  <a:pt x="2028042" y="4525963"/>
                </a:cubicBezTo>
                <a:cubicBezTo>
                  <a:pt x="1879457" y="4597405"/>
                  <a:pt x="1598955" y="4514764"/>
                  <a:pt x="1484331" y="4525963"/>
                </a:cubicBezTo>
                <a:cubicBezTo>
                  <a:pt x="1369707" y="4537162"/>
                  <a:pt x="1194405" y="4486032"/>
                  <a:pt x="940620" y="4525963"/>
                </a:cubicBezTo>
                <a:cubicBezTo>
                  <a:pt x="686835" y="4565894"/>
                  <a:pt x="371894" y="4506166"/>
                  <a:pt x="0" y="4525963"/>
                </a:cubicBezTo>
                <a:cubicBezTo>
                  <a:pt x="-41552" y="4217130"/>
                  <a:pt x="34256" y="4003511"/>
                  <a:pt x="0" y="3869698"/>
                </a:cubicBezTo>
                <a:cubicBezTo>
                  <a:pt x="-34256" y="3735886"/>
                  <a:pt x="2640" y="3575538"/>
                  <a:pt x="0" y="3349213"/>
                </a:cubicBezTo>
                <a:cubicBezTo>
                  <a:pt x="-2640" y="3122888"/>
                  <a:pt x="55322" y="3102214"/>
                  <a:pt x="0" y="2873987"/>
                </a:cubicBezTo>
                <a:cubicBezTo>
                  <a:pt x="-55322" y="2645760"/>
                  <a:pt x="49556" y="2472428"/>
                  <a:pt x="0" y="2308241"/>
                </a:cubicBezTo>
                <a:cubicBezTo>
                  <a:pt x="-49556" y="2144054"/>
                  <a:pt x="14185" y="1975678"/>
                  <a:pt x="0" y="1878275"/>
                </a:cubicBezTo>
                <a:cubicBezTo>
                  <a:pt x="-14185" y="1780872"/>
                  <a:pt x="65686" y="1412668"/>
                  <a:pt x="0" y="1222010"/>
                </a:cubicBezTo>
                <a:cubicBezTo>
                  <a:pt x="-65686" y="1031352"/>
                  <a:pt x="6345" y="839746"/>
                  <a:pt x="0" y="565745"/>
                </a:cubicBezTo>
                <a:cubicBezTo>
                  <a:pt x="-6345" y="291744"/>
                  <a:pt x="48150" y="259918"/>
                  <a:pt x="0" y="0"/>
                </a:cubicBezTo>
                <a:close/>
              </a:path>
            </a:pathLst>
          </a:custGeom>
          <a:ln w="254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Initialise</a:t>
            </a:r>
            <a:r>
              <a:rPr lang="en-US" dirty="0"/>
              <a:t> a new repository locally with </a:t>
            </a:r>
            <a:r>
              <a:rPr lang="en-US" b="1" dirty="0">
                <a:solidFill>
                  <a:srgbClr val="FF0000"/>
                </a:solidFill>
              </a:rPr>
              <a:t>git </a:t>
            </a:r>
            <a:r>
              <a:rPr lang="en-US" b="1" dirty="0" err="1">
                <a:solidFill>
                  <a:srgbClr val="FF0000"/>
                </a:solidFill>
              </a:rPr>
              <a:t>init</a:t>
            </a:r>
            <a:r>
              <a:rPr lang="en-US" dirty="0" err="1"/>
              <a:t>.</a:t>
            </a:r>
            <a:r>
              <a:rPr lang="en-US" dirty="0"/>
              <a:t> The command can also be used to convert an existing, </a:t>
            </a:r>
            <a:r>
              <a:rPr lang="en-US" dirty="0" err="1"/>
              <a:t>unversioned</a:t>
            </a:r>
            <a:r>
              <a:rPr lang="en-US" dirty="0"/>
              <a:t> project to a Git repository or </a:t>
            </a:r>
            <a:r>
              <a:rPr lang="en-US" dirty="0" err="1"/>
              <a:t>initialise</a:t>
            </a:r>
            <a:r>
              <a:rPr lang="en-US" dirty="0"/>
              <a:t> a new, empty repository.</a:t>
            </a:r>
          </a:p>
          <a:p>
            <a:endParaRPr lang="en-US" dirty="0"/>
          </a:p>
          <a:p>
            <a:r>
              <a:rPr lang="en-US" dirty="0"/>
              <a:t>Create a new repository on GitHub.</a:t>
            </a:r>
          </a:p>
          <a:p>
            <a:endParaRPr lang="en-US" dirty="0"/>
          </a:p>
          <a:p>
            <a:r>
              <a:rPr lang="en-US" dirty="0"/>
              <a:t>Connect the local repository to remote GitHub with </a:t>
            </a:r>
            <a:r>
              <a:rPr lang="en-US" b="1" dirty="0">
                <a:solidFill>
                  <a:srgbClr val="FF0000"/>
                </a:solidFill>
              </a:rPr>
              <a:t>git remote add origin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Push the initial commit to GitHub.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</a:rPr>
              <a:t>git status</a:t>
            </a:r>
            <a:r>
              <a:rPr dirty="0"/>
              <a:t>: Check the status of your repository.</a:t>
            </a:r>
          </a:p>
          <a:p>
            <a:r>
              <a:rPr b="1" dirty="0">
                <a:solidFill>
                  <a:srgbClr val="FF0000"/>
                </a:solidFill>
              </a:rPr>
              <a:t>git add</a:t>
            </a:r>
            <a:r>
              <a:rPr dirty="0"/>
              <a:t>: Stage changes for commit</a:t>
            </a:r>
            <a:r>
              <a:rPr lang="en-US" dirty="0"/>
              <a:t>  (adds a change in the working directory to the staging area)</a:t>
            </a:r>
            <a:r>
              <a:rPr dirty="0"/>
              <a:t>.</a:t>
            </a:r>
          </a:p>
          <a:p>
            <a:r>
              <a:rPr b="1" dirty="0">
                <a:solidFill>
                  <a:srgbClr val="FF0000"/>
                </a:solidFill>
              </a:rPr>
              <a:t>git commit</a:t>
            </a:r>
            <a:r>
              <a:rPr dirty="0"/>
              <a:t>: Save changes to the repository.</a:t>
            </a:r>
          </a:p>
          <a:p>
            <a:r>
              <a:rPr b="1" dirty="0">
                <a:solidFill>
                  <a:srgbClr val="FF0000"/>
                </a:solidFill>
              </a:rPr>
              <a:t>git push</a:t>
            </a:r>
            <a:r>
              <a:rPr dirty="0"/>
              <a:t>: Push changes to a remote repository.</a:t>
            </a:r>
          </a:p>
          <a:p>
            <a:r>
              <a:rPr b="1" dirty="0">
                <a:solidFill>
                  <a:srgbClr val="FF0000"/>
                </a:solidFill>
              </a:rPr>
              <a:t>git pull</a:t>
            </a:r>
            <a:r>
              <a:rPr dirty="0"/>
              <a:t>: Fetch and merge changes from a remote repository.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30"/>
            <a:ext cx="8229600" cy="232356"/>
          </a:xfrm>
        </p:spPr>
        <p:txBody>
          <a:bodyPr>
            <a:normAutofit fontScale="90000"/>
          </a:bodyPr>
          <a:lstStyle/>
          <a:p>
            <a:r>
              <a:rPr dirty="0"/>
              <a:t>Working with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6706"/>
            <a:ext cx="8229600" cy="5329458"/>
          </a:xfrm>
        </p:spPr>
        <p:txBody>
          <a:bodyPr>
            <a:normAutofit fontScale="77500" lnSpcReduction="20000"/>
          </a:bodyPr>
          <a:lstStyle/>
          <a:p>
            <a:r>
              <a:rPr b="1" dirty="0">
                <a:solidFill>
                  <a:srgbClr val="FF0000"/>
                </a:solidFill>
              </a:rPr>
              <a:t>What is a branch?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 pointer to a snapshot of your changes. Branches allow you to develop features, fix bugs, or safely experiment with new ideas in a contained area of your repository. Always create a branch from an existing branch. Create a new branch from the default branch of your repository.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Creating a new branch: </a:t>
            </a:r>
            <a:endParaRPr lang="en-US" dirty="0"/>
          </a:p>
          <a:p>
            <a:pPr lvl="1"/>
            <a:r>
              <a:rPr b="1" dirty="0">
                <a:solidFill>
                  <a:srgbClr val="FF0000"/>
                </a:solidFill>
              </a:rPr>
              <a:t>git branch </a:t>
            </a:r>
            <a:r>
              <a:rPr b="1" dirty="0"/>
              <a:t>&lt;branch-name&gt;</a:t>
            </a:r>
            <a:r>
              <a:rPr dirty="0"/>
              <a:t>.</a:t>
            </a:r>
          </a:p>
          <a:p>
            <a:r>
              <a:rPr dirty="0"/>
              <a:t>Switching branches</a:t>
            </a:r>
            <a:r>
              <a:rPr lang="en-US" dirty="0"/>
              <a:t> (navigate between the branches)</a:t>
            </a:r>
            <a:r>
              <a:rPr dirty="0"/>
              <a:t>:</a:t>
            </a:r>
            <a:endParaRPr lang="en-US" dirty="0"/>
          </a:p>
          <a:p>
            <a:pPr lvl="1"/>
            <a:r>
              <a:rPr b="1" dirty="0">
                <a:solidFill>
                  <a:srgbClr val="FF0000"/>
                </a:solidFill>
              </a:rPr>
              <a:t>git checkout </a:t>
            </a:r>
            <a:r>
              <a:rPr b="1" dirty="0"/>
              <a:t>&lt;branch-name&gt;.</a:t>
            </a:r>
          </a:p>
          <a:p>
            <a:r>
              <a:rPr dirty="0"/>
              <a:t>Merging branches</a:t>
            </a:r>
            <a:r>
              <a:rPr lang="en-US" dirty="0"/>
              <a:t> (add changes from one branch to another branch)</a:t>
            </a:r>
            <a:r>
              <a:rPr dirty="0"/>
              <a:t>: </a:t>
            </a:r>
            <a:endParaRPr lang="en-US" dirty="0"/>
          </a:p>
          <a:p>
            <a:pPr lvl="1"/>
            <a:r>
              <a:rPr b="1" dirty="0">
                <a:solidFill>
                  <a:srgbClr val="FF0000"/>
                </a:solidFill>
              </a:rPr>
              <a:t>git merge </a:t>
            </a:r>
            <a:r>
              <a:rPr b="1" dirty="0"/>
              <a:t>&lt;branch-name&gt;.</a:t>
            </a:r>
          </a:p>
          <a:p>
            <a:r>
              <a:rPr dirty="0"/>
              <a:t>Deleting a branch: </a:t>
            </a:r>
            <a:r>
              <a:rPr b="1" dirty="0">
                <a:solidFill>
                  <a:srgbClr val="FF0000"/>
                </a:solidFill>
              </a:rPr>
              <a:t>git branch -d </a:t>
            </a:r>
            <a:r>
              <a:rPr b="1" dirty="0"/>
              <a:t>&lt;branch-name&gt;.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57199"/>
          </a:xfrm>
        </p:spPr>
        <p:txBody>
          <a:bodyPr>
            <a:normAutofit fontScale="90000"/>
          </a:bodyPr>
          <a:lstStyle/>
          <a:p>
            <a:r>
              <a:rPr sz="3600" dirty="0"/>
              <a:t>Collaborating with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0492"/>
            <a:ext cx="8229600" cy="5365672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Forking a repository.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fork</a:t>
            </a:r>
            <a:r>
              <a:rPr lang="en-US" dirty="0"/>
              <a:t> is a new repository that shares code and visibility settings with the original repository. 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Forking</a:t>
            </a:r>
            <a:r>
              <a:rPr lang="en-US" dirty="0"/>
              <a:t> is a making copy of the main repository under your GitHub account to make modifications.</a:t>
            </a:r>
          </a:p>
          <a:p>
            <a:pPr lvl="1"/>
            <a:r>
              <a:rPr lang="en-US" dirty="0"/>
              <a:t>Any changes made to the </a:t>
            </a:r>
            <a:r>
              <a:rPr lang="en-US" b="1" dirty="0">
                <a:solidFill>
                  <a:srgbClr val="FF0000"/>
                </a:solidFill>
              </a:rPr>
              <a:t>original repository </a:t>
            </a:r>
            <a:r>
              <a:rPr lang="en-US" dirty="0"/>
              <a:t>will be reflected back to your forked repositories.</a:t>
            </a:r>
          </a:p>
          <a:p>
            <a:pPr lvl="1"/>
            <a:r>
              <a:rPr lang="en-US" dirty="0"/>
              <a:t>Any changes to your </a:t>
            </a:r>
            <a:r>
              <a:rPr lang="en-US" b="1" dirty="0">
                <a:solidFill>
                  <a:srgbClr val="FF0000"/>
                </a:solidFill>
              </a:rPr>
              <a:t>forked repository </a:t>
            </a:r>
            <a:r>
              <a:rPr lang="en-US" dirty="0"/>
              <a:t>you will have to </a:t>
            </a:r>
            <a:r>
              <a:rPr lang="en-US" b="1" dirty="0">
                <a:solidFill>
                  <a:srgbClr val="FF0000"/>
                </a:solidFill>
              </a:rPr>
              <a:t>explicitly create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pull request </a:t>
            </a:r>
            <a:r>
              <a:rPr lang="en-US" dirty="0"/>
              <a:t>to the original repository.</a:t>
            </a:r>
          </a:p>
          <a:p>
            <a:pPr lvl="2"/>
            <a:r>
              <a:rPr lang="en-US" dirty="0"/>
              <a:t>If your pull request is approved by the administrator of the original repository, then your changes in the forked repository will be committed/merged with the existing </a:t>
            </a:r>
            <a:r>
              <a:rPr lang="en-US" b="1" dirty="0"/>
              <a:t>original</a:t>
            </a:r>
            <a:r>
              <a:rPr lang="en-US" dirty="0"/>
              <a:t> code base. 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Anyone can </a:t>
            </a:r>
            <a:r>
              <a:rPr lang="en-US" dirty="0"/>
              <a:t>fork an existing repository and </a:t>
            </a:r>
            <a:r>
              <a:rPr lang="en-US" b="1" i="1" dirty="0">
                <a:solidFill>
                  <a:srgbClr val="7030A0"/>
                </a:solidFill>
              </a:rPr>
              <a:t>push</a:t>
            </a:r>
            <a:r>
              <a:rPr lang="en-US" dirty="0"/>
              <a:t> changes to their personal fork without requiring access to be granted to the source repository. The changes must then be </a:t>
            </a:r>
            <a:r>
              <a:rPr lang="en-US" b="1" i="1" dirty="0">
                <a:solidFill>
                  <a:srgbClr val="7030A0"/>
                </a:solidFill>
              </a:rPr>
              <a:t>pulled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into the source repository </a:t>
            </a:r>
            <a:r>
              <a:rPr lang="en-US" b="1" dirty="0">
                <a:solidFill>
                  <a:srgbClr val="7030A0"/>
                </a:solidFill>
              </a:rPr>
              <a:t>by the project maintainer or administrator</a:t>
            </a:r>
            <a:r>
              <a:rPr lang="en-US" dirty="0"/>
              <a:t>.</a:t>
            </a:r>
          </a:p>
          <a:p>
            <a:pPr lvl="1"/>
            <a:endParaRPr dirty="0"/>
          </a:p>
          <a:p>
            <a:r>
              <a:rPr dirty="0"/>
              <a:t>Cloning a repository: </a:t>
            </a:r>
            <a:r>
              <a:rPr b="1" dirty="0">
                <a:solidFill>
                  <a:srgbClr val="FF0000"/>
                </a:solidFill>
              </a:rPr>
              <a:t>git clone &lt;repository-</a:t>
            </a:r>
            <a:r>
              <a:rPr b="1" dirty="0" err="1">
                <a:solidFill>
                  <a:srgbClr val="FF0000"/>
                </a:solidFill>
              </a:rPr>
              <a:t>url</a:t>
            </a:r>
            <a:r>
              <a:rPr b="1" dirty="0">
                <a:solidFill>
                  <a:srgbClr val="FF0000"/>
                </a:solidFill>
              </a:rPr>
              <a:t>&gt;.</a:t>
            </a:r>
          </a:p>
          <a:p>
            <a:r>
              <a:rPr dirty="0"/>
              <a:t>Creating and reviewing Pull Requests.</a:t>
            </a:r>
          </a:p>
          <a:p>
            <a:r>
              <a:rPr lang="en-US" dirty="0"/>
              <a:t>To resolve merge conflicts in Git, you must open the file and make the changes (manually editing the conflicting files).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02" y="436155"/>
            <a:ext cx="4983933" cy="457199"/>
          </a:xfrm>
        </p:spPr>
        <p:txBody>
          <a:bodyPr>
            <a:noAutofit/>
          </a:bodyPr>
          <a:lstStyle/>
          <a:p>
            <a:r>
              <a:rPr sz="3200" dirty="0"/>
              <a:t>Building a Project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51" y="1068310"/>
            <a:ext cx="5671997" cy="5450186"/>
          </a:xfrm>
          <a:custGeom>
            <a:avLst/>
            <a:gdLst>
              <a:gd name="connsiteX0" fmla="*/ 0 w 5671997"/>
              <a:gd name="connsiteY0" fmla="*/ 0 h 5450186"/>
              <a:gd name="connsiteX1" fmla="*/ 5671997 w 5671997"/>
              <a:gd name="connsiteY1" fmla="*/ 0 h 5450186"/>
              <a:gd name="connsiteX2" fmla="*/ 5671997 w 5671997"/>
              <a:gd name="connsiteY2" fmla="*/ 5450186 h 5450186"/>
              <a:gd name="connsiteX3" fmla="*/ 0 w 5671997"/>
              <a:gd name="connsiteY3" fmla="*/ 5450186 h 5450186"/>
              <a:gd name="connsiteX4" fmla="*/ 0 w 5671997"/>
              <a:gd name="connsiteY4" fmla="*/ 0 h 545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1997" h="5450186" fill="none" extrusionOk="0">
                <a:moveTo>
                  <a:pt x="0" y="0"/>
                </a:moveTo>
                <a:cubicBezTo>
                  <a:pt x="826026" y="-49533"/>
                  <a:pt x="3497178" y="-14809"/>
                  <a:pt x="5671997" y="0"/>
                </a:cubicBezTo>
                <a:cubicBezTo>
                  <a:pt x="5759636" y="2593071"/>
                  <a:pt x="5599318" y="4106827"/>
                  <a:pt x="5671997" y="5450186"/>
                </a:cubicBezTo>
                <a:cubicBezTo>
                  <a:pt x="4460178" y="5401955"/>
                  <a:pt x="1020414" y="5534641"/>
                  <a:pt x="0" y="5450186"/>
                </a:cubicBezTo>
                <a:cubicBezTo>
                  <a:pt x="-38581" y="3475380"/>
                  <a:pt x="63341" y="963428"/>
                  <a:pt x="0" y="0"/>
                </a:cubicBezTo>
                <a:close/>
              </a:path>
              <a:path w="5671997" h="5450186" stroke="0" extrusionOk="0">
                <a:moveTo>
                  <a:pt x="0" y="0"/>
                </a:moveTo>
                <a:cubicBezTo>
                  <a:pt x="2695430" y="118645"/>
                  <a:pt x="4716516" y="116012"/>
                  <a:pt x="5671997" y="0"/>
                </a:cubicBezTo>
                <a:cubicBezTo>
                  <a:pt x="5539115" y="1186311"/>
                  <a:pt x="5756948" y="3237949"/>
                  <a:pt x="5671997" y="5450186"/>
                </a:cubicBezTo>
                <a:cubicBezTo>
                  <a:pt x="2993462" y="5584786"/>
                  <a:pt x="2000078" y="5292990"/>
                  <a:pt x="0" y="5450186"/>
                </a:cubicBezTo>
                <a:cubicBezTo>
                  <a:pt x="-20187" y="3711780"/>
                  <a:pt x="-152480" y="944640"/>
                  <a:pt x="0" y="0"/>
                </a:cubicBezTo>
                <a:close/>
              </a:path>
            </a:pathLst>
          </a:custGeom>
          <a:ln w="254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 fontScale="62500" lnSpcReduction="20000"/>
          </a:bodyPr>
          <a:lstStyle/>
          <a:p>
            <a:r>
              <a:rPr dirty="0"/>
              <a:t>Creating a project structure.</a:t>
            </a:r>
            <a:endParaRPr lang="en-US" dirty="0"/>
          </a:p>
          <a:p>
            <a:endParaRPr dirty="0"/>
          </a:p>
          <a:p>
            <a:r>
              <a:rPr dirty="0"/>
              <a:t>Adding and committing files.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Committing files</a:t>
            </a:r>
            <a:r>
              <a:rPr lang="en-US" dirty="0"/>
              <a:t>: add changes to the history of the repository and assign a commit name to it.</a:t>
            </a:r>
          </a:p>
          <a:p>
            <a:endParaRPr dirty="0"/>
          </a:p>
          <a:p>
            <a:r>
              <a:rPr dirty="0"/>
              <a:t>Pushing the project to GitHub.</a:t>
            </a:r>
            <a:endParaRPr lang="en-US" dirty="0"/>
          </a:p>
          <a:p>
            <a:endParaRPr dirty="0"/>
          </a:p>
          <a:p>
            <a:r>
              <a:rPr dirty="0"/>
              <a:t>Using </a:t>
            </a:r>
            <a:r>
              <a:rPr b="1" dirty="0">
                <a:solidFill>
                  <a:srgbClr val="FF0000"/>
                </a:solidFill>
              </a:rPr>
              <a:t>GitHub Pages </a:t>
            </a:r>
            <a:r>
              <a:rPr dirty="0"/>
              <a:t>for project hosting</a:t>
            </a:r>
            <a:r>
              <a:rPr lang="en-US" dirty="0"/>
              <a:t>:  GitHub Pages is a static site hosting service that takes HTML, CSS, and JavaScript files straight from a repository on GitHub, optionally runs the files through a build process, and publishes a website</a:t>
            </a:r>
          </a:p>
          <a:p>
            <a:endParaRPr dirty="0"/>
          </a:p>
          <a:p>
            <a:r>
              <a:rPr b="1" dirty="0">
                <a:solidFill>
                  <a:srgbClr val="FF0000"/>
                </a:solidFill>
              </a:rPr>
              <a:t>GitHub Actions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allows users to automate tasks within a GitHub repository by creating workflows</a:t>
            </a:r>
            <a:r>
              <a:rPr dirty="0"/>
              <a:t>.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Workflows</a:t>
            </a:r>
            <a:r>
              <a:rPr lang="en-US" dirty="0"/>
              <a:t> are a series of tasks that are automatically performed when the workflow runs.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70784E-4E5F-5AA0-5BDC-3459EAD32889}"/>
              </a:ext>
            </a:extLst>
          </p:cNvPr>
          <p:cNvSpPr txBox="1">
            <a:spLocks/>
          </p:cNvSpPr>
          <p:nvPr/>
        </p:nvSpPr>
        <p:spPr>
          <a:xfrm>
            <a:off x="5355124" y="418770"/>
            <a:ext cx="2983117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Best Practices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7DF364-AC29-970C-A13B-11B0CC904760}"/>
              </a:ext>
            </a:extLst>
          </p:cNvPr>
          <p:cNvSpPr txBox="1">
            <a:spLocks/>
          </p:cNvSpPr>
          <p:nvPr/>
        </p:nvSpPr>
        <p:spPr>
          <a:xfrm>
            <a:off x="6147302" y="1516457"/>
            <a:ext cx="2770361" cy="4525963"/>
          </a:xfrm>
          <a:custGeom>
            <a:avLst/>
            <a:gdLst>
              <a:gd name="connsiteX0" fmla="*/ 0 w 2770361"/>
              <a:gd name="connsiteY0" fmla="*/ 0 h 4525963"/>
              <a:gd name="connsiteX1" fmla="*/ 609479 w 2770361"/>
              <a:gd name="connsiteY1" fmla="*/ 0 h 4525963"/>
              <a:gd name="connsiteX2" fmla="*/ 1191255 w 2770361"/>
              <a:gd name="connsiteY2" fmla="*/ 0 h 4525963"/>
              <a:gd name="connsiteX3" fmla="*/ 1662217 w 2770361"/>
              <a:gd name="connsiteY3" fmla="*/ 0 h 4525963"/>
              <a:gd name="connsiteX4" fmla="*/ 2271696 w 2770361"/>
              <a:gd name="connsiteY4" fmla="*/ 0 h 4525963"/>
              <a:gd name="connsiteX5" fmla="*/ 2770361 w 2770361"/>
              <a:gd name="connsiteY5" fmla="*/ 0 h 4525963"/>
              <a:gd name="connsiteX6" fmla="*/ 2770361 w 2770361"/>
              <a:gd name="connsiteY6" fmla="*/ 520486 h 4525963"/>
              <a:gd name="connsiteX7" fmla="*/ 2770361 w 2770361"/>
              <a:gd name="connsiteY7" fmla="*/ 1086231 h 4525963"/>
              <a:gd name="connsiteX8" fmla="*/ 2770361 w 2770361"/>
              <a:gd name="connsiteY8" fmla="*/ 1606717 h 4525963"/>
              <a:gd name="connsiteX9" fmla="*/ 2770361 w 2770361"/>
              <a:gd name="connsiteY9" fmla="*/ 2262982 h 4525963"/>
              <a:gd name="connsiteX10" fmla="*/ 2770361 w 2770361"/>
              <a:gd name="connsiteY10" fmla="*/ 2873987 h 4525963"/>
              <a:gd name="connsiteX11" fmla="*/ 2770361 w 2770361"/>
              <a:gd name="connsiteY11" fmla="*/ 3484992 h 4525963"/>
              <a:gd name="connsiteX12" fmla="*/ 2770361 w 2770361"/>
              <a:gd name="connsiteY12" fmla="*/ 3960218 h 4525963"/>
              <a:gd name="connsiteX13" fmla="*/ 2770361 w 2770361"/>
              <a:gd name="connsiteY13" fmla="*/ 4525963 h 4525963"/>
              <a:gd name="connsiteX14" fmla="*/ 2188585 w 2770361"/>
              <a:gd name="connsiteY14" fmla="*/ 4525963 h 4525963"/>
              <a:gd name="connsiteX15" fmla="*/ 1606809 w 2770361"/>
              <a:gd name="connsiteY15" fmla="*/ 4525963 h 4525963"/>
              <a:gd name="connsiteX16" fmla="*/ 1135848 w 2770361"/>
              <a:gd name="connsiteY16" fmla="*/ 4525963 h 4525963"/>
              <a:gd name="connsiteX17" fmla="*/ 664887 w 2770361"/>
              <a:gd name="connsiteY17" fmla="*/ 4525963 h 4525963"/>
              <a:gd name="connsiteX18" fmla="*/ 0 w 2770361"/>
              <a:gd name="connsiteY18" fmla="*/ 4525963 h 4525963"/>
              <a:gd name="connsiteX19" fmla="*/ 0 w 2770361"/>
              <a:gd name="connsiteY19" fmla="*/ 4005477 h 4525963"/>
              <a:gd name="connsiteX20" fmla="*/ 0 w 2770361"/>
              <a:gd name="connsiteY20" fmla="*/ 3530251 h 4525963"/>
              <a:gd name="connsiteX21" fmla="*/ 0 w 2770361"/>
              <a:gd name="connsiteY21" fmla="*/ 2873987 h 4525963"/>
              <a:gd name="connsiteX22" fmla="*/ 0 w 2770361"/>
              <a:gd name="connsiteY22" fmla="*/ 2398760 h 4525963"/>
              <a:gd name="connsiteX23" fmla="*/ 0 w 2770361"/>
              <a:gd name="connsiteY23" fmla="*/ 1878275 h 4525963"/>
              <a:gd name="connsiteX24" fmla="*/ 0 w 2770361"/>
              <a:gd name="connsiteY24" fmla="*/ 1312529 h 4525963"/>
              <a:gd name="connsiteX25" fmla="*/ 0 w 2770361"/>
              <a:gd name="connsiteY25" fmla="*/ 701524 h 4525963"/>
              <a:gd name="connsiteX26" fmla="*/ 0 w 2770361"/>
              <a:gd name="connsiteY26" fmla="*/ 0 h 452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70361" h="4525963" fill="none" extrusionOk="0">
                <a:moveTo>
                  <a:pt x="0" y="0"/>
                </a:moveTo>
                <a:cubicBezTo>
                  <a:pt x="198692" y="-50057"/>
                  <a:pt x="482099" y="5929"/>
                  <a:pt x="609479" y="0"/>
                </a:cubicBezTo>
                <a:cubicBezTo>
                  <a:pt x="736859" y="-5929"/>
                  <a:pt x="1064232" y="65096"/>
                  <a:pt x="1191255" y="0"/>
                </a:cubicBezTo>
                <a:cubicBezTo>
                  <a:pt x="1318278" y="-65096"/>
                  <a:pt x="1461472" y="5356"/>
                  <a:pt x="1662217" y="0"/>
                </a:cubicBezTo>
                <a:cubicBezTo>
                  <a:pt x="1862962" y="-5356"/>
                  <a:pt x="2008171" y="68022"/>
                  <a:pt x="2271696" y="0"/>
                </a:cubicBezTo>
                <a:cubicBezTo>
                  <a:pt x="2535221" y="-68022"/>
                  <a:pt x="2545004" y="33154"/>
                  <a:pt x="2770361" y="0"/>
                </a:cubicBezTo>
                <a:cubicBezTo>
                  <a:pt x="2816583" y="251384"/>
                  <a:pt x="2754681" y="342079"/>
                  <a:pt x="2770361" y="520486"/>
                </a:cubicBezTo>
                <a:cubicBezTo>
                  <a:pt x="2786041" y="698893"/>
                  <a:pt x="2704638" y="843929"/>
                  <a:pt x="2770361" y="1086231"/>
                </a:cubicBezTo>
                <a:cubicBezTo>
                  <a:pt x="2836084" y="1328534"/>
                  <a:pt x="2726321" y="1499242"/>
                  <a:pt x="2770361" y="1606717"/>
                </a:cubicBezTo>
                <a:cubicBezTo>
                  <a:pt x="2814401" y="1714192"/>
                  <a:pt x="2710836" y="1946109"/>
                  <a:pt x="2770361" y="2262982"/>
                </a:cubicBezTo>
                <a:cubicBezTo>
                  <a:pt x="2829886" y="2579855"/>
                  <a:pt x="2769059" y="2723418"/>
                  <a:pt x="2770361" y="2873987"/>
                </a:cubicBezTo>
                <a:cubicBezTo>
                  <a:pt x="2771663" y="3024557"/>
                  <a:pt x="2708213" y="3192955"/>
                  <a:pt x="2770361" y="3484992"/>
                </a:cubicBezTo>
                <a:cubicBezTo>
                  <a:pt x="2832509" y="3777029"/>
                  <a:pt x="2734130" y="3738540"/>
                  <a:pt x="2770361" y="3960218"/>
                </a:cubicBezTo>
                <a:cubicBezTo>
                  <a:pt x="2806592" y="4181896"/>
                  <a:pt x="2742291" y="4376864"/>
                  <a:pt x="2770361" y="4525963"/>
                </a:cubicBezTo>
                <a:cubicBezTo>
                  <a:pt x="2554317" y="4549063"/>
                  <a:pt x="2369523" y="4474484"/>
                  <a:pt x="2188585" y="4525963"/>
                </a:cubicBezTo>
                <a:cubicBezTo>
                  <a:pt x="2007647" y="4577442"/>
                  <a:pt x="1824473" y="4523384"/>
                  <a:pt x="1606809" y="4525963"/>
                </a:cubicBezTo>
                <a:cubicBezTo>
                  <a:pt x="1389145" y="4528542"/>
                  <a:pt x="1310197" y="4473178"/>
                  <a:pt x="1135848" y="4525963"/>
                </a:cubicBezTo>
                <a:cubicBezTo>
                  <a:pt x="961499" y="4578748"/>
                  <a:pt x="857590" y="4485788"/>
                  <a:pt x="664887" y="4525963"/>
                </a:cubicBezTo>
                <a:cubicBezTo>
                  <a:pt x="472184" y="4566138"/>
                  <a:pt x="188805" y="4476344"/>
                  <a:pt x="0" y="4525963"/>
                </a:cubicBezTo>
                <a:cubicBezTo>
                  <a:pt x="-36840" y="4317594"/>
                  <a:pt x="9734" y="4265410"/>
                  <a:pt x="0" y="4005477"/>
                </a:cubicBezTo>
                <a:cubicBezTo>
                  <a:pt x="-9734" y="3745544"/>
                  <a:pt x="54608" y="3702138"/>
                  <a:pt x="0" y="3530251"/>
                </a:cubicBezTo>
                <a:cubicBezTo>
                  <a:pt x="-54608" y="3358364"/>
                  <a:pt x="43123" y="3017248"/>
                  <a:pt x="0" y="2873987"/>
                </a:cubicBezTo>
                <a:cubicBezTo>
                  <a:pt x="-43123" y="2730726"/>
                  <a:pt x="397" y="2508349"/>
                  <a:pt x="0" y="2398760"/>
                </a:cubicBezTo>
                <a:cubicBezTo>
                  <a:pt x="-397" y="2289171"/>
                  <a:pt x="51669" y="2011623"/>
                  <a:pt x="0" y="1878275"/>
                </a:cubicBezTo>
                <a:cubicBezTo>
                  <a:pt x="-51669" y="1744927"/>
                  <a:pt x="4998" y="1558960"/>
                  <a:pt x="0" y="1312529"/>
                </a:cubicBezTo>
                <a:cubicBezTo>
                  <a:pt x="-4998" y="1066098"/>
                  <a:pt x="34408" y="914142"/>
                  <a:pt x="0" y="701524"/>
                </a:cubicBezTo>
                <a:cubicBezTo>
                  <a:pt x="-34408" y="488906"/>
                  <a:pt x="58996" y="333463"/>
                  <a:pt x="0" y="0"/>
                </a:cubicBezTo>
                <a:close/>
              </a:path>
              <a:path w="2770361" h="4525963" stroke="0" extrusionOk="0">
                <a:moveTo>
                  <a:pt x="0" y="0"/>
                </a:moveTo>
                <a:cubicBezTo>
                  <a:pt x="281968" y="-23329"/>
                  <a:pt x="423184" y="67612"/>
                  <a:pt x="609479" y="0"/>
                </a:cubicBezTo>
                <a:cubicBezTo>
                  <a:pt x="795774" y="-67612"/>
                  <a:pt x="977869" y="13633"/>
                  <a:pt x="1163552" y="0"/>
                </a:cubicBezTo>
                <a:cubicBezTo>
                  <a:pt x="1349235" y="-13633"/>
                  <a:pt x="1469275" y="9427"/>
                  <a:pt x="1662217" y="0"/>
                </a:cubicBezTo>
                <a:cubicBezTo>
                  <a:pt x="1855159" y="-9427"/>
                  <a:pt x="1965591" y="51544"/>
                  <a:pt x="2216289" y="0"/>
                </a:cubicBezTo>
                <a:cubicBezTo>
                  <a:pt x="2466987" y="-51544"/>
                  <a:pt x="2609044" y="22175"/>
                  <a:pt x="2770361" y="0"/>
                </a:cubicBezTo>
                <a:cubicBezTo>
                  <a:pt x="2778218" y="197080"/>
                  <a:pt x="2757010" y="323559"/>
                  <a:pt x="2770361" y="475226"/>
                </a:cubicBezTo>
                <a:cubicBezTo>
                  <a:pt x="2783712" y="626893"/>
                  <a:pt x="2759615" y="705511"/>
                  <a:pt x="2770361" y="905193"/>
                </a:cubicBezTo>
                <a:cubicBezTo>
                  <a:pt x="2781107" y="1104875"/>
                  <a:pt x="2731025" y="1218898"/>
                  <a:pt x="2770361" y="1335159"/>
                </a:cubicBezTo>
                <a:cubicBezTo>
                  <a:pt x="2809697" y="1451420"/>
                  <a:pt x="2723799" y="1695268"/>
                  <a:pt x="2770361" y="1855645"/>
                </a:cubicBezTo>
                <a:cubicBezTo>
                  <a:pt x="2816923" y="2016022"/>
                  <a:pt x="2755049" y="2195038"/>
                  <a:pt x="2770361" y="2466650"/>
                </a:cubicBezTo>
                <a:cubicBezTo>
                  <a:pt x="2785673" y="2738262"/>
                  <a:pt x="2730250" y="2810430"/>
                  <a:pt x="2770361" y="2987136"/>
                </a:cubicBezTo>
                <a:cubicBezTo>
                  <a:pt x="2810472" y="3163842"/>
                  <a:pt x="2737223" y="3306290"/>
                  <a:pt x="2770361" y="3507621"/>
                </a:cubicBezTo>
                <a:cubicBezTo>
                  <a:pt x="2803499" y="3708952"/>
                  <a:pt x="2720501" y="4075573"/>
                  <a:pt x="2770361" y="4525963"/>
                </a:cubicBezTo>
                <a:cubicBezTo>
                  <a:pt x="2551953" y="4553527"/>
                  <a:pt x="2473234" y="4478074"/>
                  <a:pt x="2243992" y="4525963"/>
                </a:cubicBezTo>
                <a:cubicBezTo>
                  <a:pt x="2014750" y="4573852"/>
                  <a:pt x="1949834" y="4494090"/>
                  <a:pt x="1662217" y="4525963"/>
                </a:cubicBezTo>
                <a:cubicBezTo>
                  <a:pt x="1374600" y="4557836"/>
                  <a:pt x="1195366" y="4458039"/>
                  <a:pt x="1052737" y="4525963"/>
                </a:cubicBezTo>
                <a:cubicBezTo>
                  <a:pt x="910108" y="4593887"/>
                  <a:pt x="252273" y="4497088"/>
                  <a:pt x="0" y="4525963"/>
                </a:cubicBezTo>
                <a:cubicBezTo>
                  <a:pt x="-34134" y="4259332"/>
                  <a:pt x="14552" y="4125724"/>
                  <a:pt x="0" y="3960218"/>
                </a:cubicBezTo>
                <a:cubicBezTo>
                  <a:pt x="-14552" y="3794713"/>
                  <a:pt x="36267" y="3687997"/>
                  <a:pt x="0" y="3484992"/>
                </a:cubicBezTo>
                <a:cubicBezTo>
                  <a:pt x="-36267" y="3281987"/>
                  <a:pt x="51143" y="3215838"/>
                  <a:pt x="0" y="3055025"/>
                </a:cubicBezTo>
                <a:cubicBezTo>
                  <a:pt x="-51143" y="2894212"/>
                  <a:pt x="52246" y="2749139"/>
                  <a:pt x="0" y="2579799"/>
                </a:cubicBezTo>
                <a:cubicBezTo>
                  <a:pt x="-52246" y="2410459"/>
                  <a:pt x="69866" y="2061659"/>
                  <a:pt x="0" y="1923534"/>
                </a:cubicBezTo>
                <a:cubicBezTo>
                  <a:pt x="-69866" y="1785409"/>
                  <a:pt x="4226" y="1648499"/>
                  <a:pt x="0" y="1448308"/>
                </a:cubicBezTo>
                <a:cubicBezTo>
                  <a:pt x="-4226" y="1248117"/>
                  <a:pt x="15320" y="1129718"/>
                  <a:pt x="0" y="837303"/>
                </a:cubicBezTo>
                <a:cubicBezTo>
                  <a:pt x="-15320" y="544889"/>
                  <a:pt x="82957" y="174183"/>
                  <a:pt x="0" y="0"/>
                </a:cubicBezTo>
                <a:close/>
              </a:path>
            </a:pathLst>
          </a:custGeom>
          <a:ln w="254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Writing meaningful commit messages.</a:t>
            </a:r>
          </a:p>
          <a:p>
            <a:endParaRPr lang="en-US" dirty="0"/>
          </a:p>
          <a:p>
            <a:r>
              <a:rPr lang="en-US" dirty="0"/>
              <a:t>Keeping commits small and focused.</a:t>
            </a:r>
          </a:p>
          <a:p>
            <a:endParaRPr lang="en-US" dirty="0"/>
          </a:p>
          <a:p>
            <a:r>
              <a:rPr lang="en-US" dirty="0"/>
              <a:t>Regularly pulling changes from the remote repository.</a:t>
            </a:r>
          </a:p>
          <a:p>
            <a:endParaRPr lang="en-US" dirty="0"/>
          </a:p>
          <a:p>
            <a:r>
              <a:rPr lang="en-US" dirty="0"/>
              <a:t>Reviewing code before merging.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02" y="436155"/>
            <a:ext cx="4983933" cy="457199"/>
          </a:xfrm>
        </p:spPr>
        <p:txBody>
          <a:bodyPr>
            <a:noAutofit/>
          </a:bodyPr>
          <a:lstStyle/>
          <a:p>
            <a:r>
              <a:rPr sz="3200" dirty="0"/>
              <a:t>Building a Project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51" y="1509666"/>
            <a:ext cx="4404511" cy="4525963"/>
          </a:xfrm>
          <a:custGeom>
            <a:avLst/>
            <a:gdLst>
              <a:gd name="connsiteX0" fmla="*/ 0 w 4404511"/>
              <a:gd name="connsiteY0" fmla="*/ 0 h 4525963"/>
              <a:gd name="connsiteX1" fmla="*/ 4404511 w 4404511"/>
              <a:gd name="connsiteY1" fmla="*/ 0 h 4525963"/>
              <a:gd name="connsiteX2" fmla="*/ 4404511 w 4404511"/>
              <a:gd name="connsiteY2" fmla="*/ 4525963 h 4525963"/>
              <a:gd name="connsiteX3" fmla="*/ 0 w 4404511"/>
              <a:gd name="connsiteY3" fmla="*/ 4525963 h 4525963"/>
              <a:gd name="connsiteX4" fmla="*/ 0 w 4404511"/>
              <a:gd name="connsiteY4" fmla="*/ 0 h 452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511" h="4525963" fill="none" extrusionOk="0">
                <a:moveTo>
                  <a:pt x="0" y="0"/>
                </a:moveTo>
                <a:cubicBezTo>
                  <a:pt x="902123" y="-49533"/>
                  <a:pt x="2609997" y="-14809"/>
                  <a:pt x="4404511" y="0"/>
                </a:cubicBezTo>
                <a:cubicBezTo>
                  <a:pt x="4492150" y="2137261"/>
                  <a:pt x="4331832" y="2362075"/>
                  <a:pt x="4404511" y="4525963"/>
                </a:cubicBezTo>
                <a:cubicBezTo>
                  <a:pt x="2571574" y="4477732"/>
                  <a:pt x="2047060" y="4610418"/>
                  <a:pt x="0" y="4525963"/>
                </a:cubicBezTo>
                <a:cubicBezTo>
                  <a:pt x="-38581" y="2670488"/>
                  <a:pt x="63341" y="1169182"/>
                  <a:pt x="0" y="0"/>
                </a:cubicBezTo>
                <a:close/>
              </a:path>
              <a:path w="4404511" h="4525963" stroke="0" extrusionOk="0">
                <a:moveTo>
                  <a:pt x="0" y="0"/>
                </a:moveTo>
                <a:cubicBezTo>
                  <a:pt x="2074370" y="118645"/>
                  <a:pt x="2916712" y="116012"/>
                  <a:pt x="4404511" y="0"/>
                </a:cubicBezTo>
                <a:cubicBezTo>
                  <a:pt x="4271629" y="627231"/>
                  <a:pt x="4489462" y="2363723"/>
                  <a:pt x="4404511" y="4525963"/>
                </a:cubicBezTo>
                <a:cubicBezTo>
                  <a:pt x="3259596" y="4660563"/>
                  <a:pt x="479035" y="4368767"/>
                  <a:pt x="0" y="4525963"/>
                </a:cubicBezTo>
                <a:cubicBezTo>
                  <a:pt x="-20187" y="4026622"/>
                  <a:pt x="-152480" y="1079851"/>
                  <a:pt x="0" y="0"/>
                </a:cubicBezTo>
                <a:close/>
              </a:path>
            </a:pathLst>
          </a:custGeom>
          <a:ln w="254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rmAutofit fontScale="77500" lnSpcReduction="20000"/>
          </a:bodyPr>
          <a:lstStyle/>
          <a:p>
            <a:r>
              <a:rPr dirty="0"/>
              <a:t>Creating a project structure.</a:t>
            </a:r>
            <a:endParaRPr lang="en-US" dirty="0"/>
          </a:p>
          <a:p>
            <a:endParaRPr dirty="0"/>
          </a:p>
          <a:p>
            <a:r>
              <a:rPr dirty="0"/>
              <a:t>Adding and committing files.</a:t>
            </a:r>
            <a:endParaRPr lang="en-US" dirty="0"/>
          </a:p>
          <a:p>
            <a:endParaRPr dirty="0"/>
          </a:p>
          <a:p>
            <a:r>
              <a:rPr dirty="0"/>
              <a:t>Pushing the project to GitHub.</a:t>
            </a:r>
            <a:endParaRPr lang="en-US" dirty="0"/>
          </a:p>
          <a:p>
            <a:endParaRPr dirty="0"/>
          </a:p>
          <a:p>
            <a:r>
              <a:rPr dirty="0"/>
              <a:t>Using GitHub Pages for project hosting.</a:t>
            </a:r>
            <a:r>
              <a:rPr lang="en-US" dirty="0"/>
              <a:t> </a:t>
            </a:r>
          </a:p>
          <a:p>
            <a:endParaRPr dirty="0"/>
          </a:p>
          <a:p>
            <a:r>
              <a:rPr dirty="0"/>
              <a:t>Automating workflows with GitHub Actions.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70784E-4E5F-5AA0-5BDC-3459EAD32889}"/>
              </a:ext>
            </a:extLst>
          </p:cNvPr>
          <p:cNvSpPr txBox="1">
            <a:spLocks/>
          </p:cNvSpPr>
          <p:nvPr/>
        </p:nvSpPr>
        <p:spPr>
          <a:xfrm>
            <a:off x="5355124" y="418770"/>
            <a:ext cx="2983117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Best Practices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7DF364-AC29-970C-A13B-11B0CC904760}"/>
              </a:ext>
            </a:extLst>
          </p:cNvPr>
          <p:cNvSpPr txBox="1">
            <a:spLocks/>
          </p:cNvSpPr>
          <p:nvPr/>
        </p:nvSpPr>
        <p:spPr>
          <a:xfrm>
            <a:off x="5273644" y="1516457"/>
            <a:ext cx="3644020" cy="4525963"/>
          </a:xfrm>
          <a:custGeom>
            <a:avLst/>
            <a:gdLst>
              <a:gd name="connsiteX0" fmla="*/ 0 w 3644020"/>
              <a:gd name="connsiteY0" fmla="*/ 0 h 4525963"/>
              <a:gd name="connsiteX1" fmla="*/ 411254 w 3644020"/>
              <a:gd name="connsiteY1" fmla="*/ 0 h 4525963"/>
              <a:gd name="connsiteX2" fmla="*/ 895388 w 3644020"/>
              <a:gd name="connsiteY2" fmla="*/ 0 h 4525963"/>
              <a:gd name="connsiteX3" fmla="*/ 1488842 w 3644020"/>
              <a:gd name="connsiteY3" fmla="*/ 0 h 4525963"/>
              <a:gd name="connsiteX4" fmla="*/ 1900096 w 3644020"/>
              <a:gd name="connsiteY4" fmla="*/ 0 h 4525963"/>
              <a:gd name="connsiteX5" fmla="*/ 2347790 w 3644020"/>
              <a:gd name="connsiteY5" fmla="*/ 0 h 4525963"/>
              <a:gd name="connsiteX6" fmla="*/ 2868364 w 3644020"/>
              <a:gd name="connsiteY6" fmla="*/ 0 h 4525963"/>
              <a:gd name="connsiteX7" fmla="*/ 3644020 w 3644020"/>
              <a:gd name="connsiteY7" fmla="*/ 0 h 4525963"/>
              <a:gd name="connsiteX8" fmla="*/ 3644020 w 3644020"/>
              <a:gd name="connsiteY8" fmla="*/ 656265 h 4525963"/>
              <a:gd name="connsiteX9" fmla="*/ 3644020 w 3644020"/>
              <a:gd name="connsiteY9" fmla="*/ 1312529 h 4525963"/>
              <a:gd name="connsiteX10" fmla="*/ 3644020 w 3644020"/>
              <a:gd name="connsiteY10" fmla="*/ 1923534 h 4525963"/>
              <a:gd name="connsiteX11" fmla="*/ 3644020 w 3644020"/>
              <a:gd name="connsiteY11" fmla="*/ 2444020 h 4525963"/>
              <a:gd name="connsiteX12" fmla="*/ 3644020 w 3644020"/>
              <a:gd name="connsiteY12" fmla="*/ 2919246 h 4525963"/>
              <a:gd name="connsiteX13" fmla="*/ 3644020 w 3644020"/>
              <a:gd name="connsiteY13" fmla="*/ 3575511 h 4525963"/>
              <a:gd name="connsiteX14" fmla="*/ 3644020 w 3644020"/>
              <a:gd name="connsiteY14" fmla="*/ 4525963 h 4525963"/>
              <a:gd name="connsiteX15" fmla="*/ 3196326 w 3644020"/>
              <a:gd name="connsiteY15" fmla="*/ 4525963 h 4525963"/>
              <a:gd name="connsiteX16" fmla="*/ 2675752 w 3644020"/>
              <a:gd name="connsiteY16" fmla="*/ 4525963 h 4525963"/>
              <a:gd name="connsiteX17" fmla="*/ 2155178 w 3644020"/>
              <a:gd name="connsiteY17" fmla="*/ 4525963 h 4525963"/>
              <a:gd name="connsiteX18" fmla="*/ 1634603 w 3644020"/>
              <a:gd name="connsiteY18" fmla="*/ 4525963 h 4525963"/>
              <a:gd name="connsiteX19" fmla="*/ 1114029 w 3644020"/>
              <a:gd name="connsiteY19" fmla="*/ 4525963 h 4525963"/>
              <a:gd name="connsiteX20" fmla="*/ 520574 w 3644020"/>
              <a:gd name="connsiteY20" fmla="*/ 4525963 h 4525963"/>
              <a:gd name="connsiteX21" fmla="*/ 0 w 3644020"/>
              <a:gd name="connsiteY21" fmla="*/ 4525963 h 4525963"/>
              <a:gd name="connsiteX22" fmla="*/ 0 w 3644020"/>
              <a:gd name="connsiteY22" fmla="*/ 4005477 h 4525963"/>
              <a:gd name="connsiteX23" fmla="*/ 0 w 3644020"/>
              <a:gd name="connsiteY23" fmla="*/ 3575511 h 4525963"/>
              <a:gd name="connsiteX24" fmla="*/ 0 w 3644020"/>
              <a:gd name="connsiteY24" fmla="*/ 3055025 h 4525963"/>
              <a:gd name="connsiteX25" fmla="*/ 0 w 3644020"/>
              <a:gd name="connsiteY25" fmla="*/ 2444020 h 4525963"/>
              <a:gd name="connsiteX26" fmla="*/ 0 w 3644020"/>
              <a:gd name="connsiteY26" fmla="*/ 1787755 h 4525963"/>
              <a:gd name="connsiteX27" fmla="*/ 0 w 3644020"/>
              <a:gd name="connsiteY27" fmla="*/ 1131491 h 4525963"/>
              <a:gd name="connsiteX28" fmla="*/ 0 w 3644020"/>
              <a:gd name="connsiteY28" fmla="*/ 656265 h 4525963"/>
              <a:gd name="connsiteX29" fmla="*/ 0 w 3644020"/>
              <a:gd name="connsiteY29" fmla="*/ 0 h 452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44020" h="4525963" fill="none" extrusionOk="0">
                <a:moveTo>
                  <a:pt x="0" y="0"/>
                </a:moveTo>
                <a:cubicBezTo>
                  <a:pt x="137928" y="-33092"/>
                  <a:pt x="313740" y="33107"/>
                  <a:pt x="411254" y="0"/>
                </a:cubicBezTo>
                <a:cubicBezTo>
                  <a:pt x="508768" y="-33107"/>
                  <a:pt x="695010" y="14125"/>
                  <a:pt x="895388" y="0"/>
                </a:cubicBezTo>
                <a:cubicBezTo>
                  <a:pt x="1095766" y="-14125"/>
                  <a:pt x="1221309" y="5649"/>
                  <a:pt x="1488842" y="0"/>
                </a:cubicBezTo>
                <a:cubicBezTo>
                  <a:pt x="1756375" y="-5649"/>
                  <a:pt x="1811373" y="25963"/>
                  <a:pt x="1900096" y="0"/>
                </a:cubicBezTo>
                <a:cubicBezTo>
                  <a:pt x="1988819" y="-25963"/>
                  <a:pt x="2194743" y="7705"/>
                  <a:pt x="2347790" y="0"/>
                </a:cubicBezTo>
                <a:cubicBezTo>
                  <a:pt x="2500837" y="-7705"/>
                  <a:pt x="2644149" y="3962"/>
                  <a:pt x="2868364" y="0"/>
                </a:cubicBezTo>
                <a:cubicBezTo>
                  <a:pt x="3092579" y="-3962"/>
                  <a:pt x="3376347" y="82257"/>
                  <a:pt x="3644020" y="0"/>
                </a:cubicBezTo>
                <a:cubicBezTo>
                  <a:pt x="3717167" y="289186"/>
                  <a:pt x="3596718" y="433298"/>
                  <a:pt x="3644020" y="656265"/>
                </a:cubicBezTo>
                <a:cubicBezTo>
                  <a:pt x="3691322" y="879233"/>
                  <a:pt x="3601728" y="1108918"/>
                  <a:pt x="3644020" y="1312529"/>
                </a:cubicBezTo>
                <a:cubicBezTo>
                  <a:pt x="3686312" y="1516140"/>
                  <a:pt x="3601862" y="1627122"/>
                  <a:pt x="3644020" y="1923534"/>
                </a:cubicBezTo>
                <a:cubicBezTo>
                  <a:pt x="3686178" y="2219947"/>
                  <a:pt x="3641405" y="2297824"/>
                  <a:pt x="3644020" y="2444020"/>
                </a:cubicBezTo>
                <a:cubicBezTo>
                  <a:pt x="3646635" y="2590216"/>
                  <a:pt x="3587471" y="2749685"/>
                  <a:pt x="3644020" y="2919246"/>
                </a:cubicBezTo>
                <a:cubicBezTo>
                  <a:pt x="3700569" y="3088807"/>
                  <a:pt x="3635081" y="3399496"/>
                  <a:pt x="3644020" y="3575511"/>
                </a:cubicBezTo>
                <a:cubicBezTo>
                  <a:pt x="3652959" y="3751527"/>
                  <a:pt x="3534792" y="4097667"/>
                  <a:pt x="3644020" y="4525963"/>
                </a:cubicBezTo>
                <a:cubicBezTo>
                  <a:pt x="3502761" y="4539057"/>
                  <a:pt x="3394488" y="4517349"/>
                  <a:pt x="3196326" y="4525963"/>
                </a:cubicBezTo>
                <a:cubicBezTo>
                  <a:pt x="2998164" y="4534577"/>
                  <a:pt x="2794141" y="4518508"/>
                  <a:pt x="2675752" y="4525963"/>
                </a:cubicBezTo>
                <a:cubicBezTo>
                  <a:pt x="2557363" y="4533418"/>
                  <a:pt x="2351820" y="4502702"/>
                  <a:pt x="2155178" y="4525963"/>
                </a:cubicBezTo>
                <a:cubicBezTo>
                  <a:pt x="1958536" y="4549224"/>
                  <a:pt x="1893407" y="4507626"/>
                  <a:pt x="1634603" y="4525963"/>
                </a:cubicBezTo>
                <a:cubicBezTo>
                  <a:pt x="1375799" y="4544300"/>
                  <a:pt x="1231514" y="4505073"/>
                  <a:pt x="1114029" y="4525963"/>
                </a:cubicBezTo>
                <a:cubicBezTo>
                  <a:pt x="996544" y="4546853"/>
                  <a:pt x="687035" y="4472690"/>
                  <a:pt x="520574" y="4525963"/>
                </a:cubicBezTo>
                <a:cubicBezTo>
                  <a:pt x="354114" y="4579236"/>
                  <a:pt x="215920" y="4523488"/>
                  <a:pt x="0" y="4525963"/>
                </a:cubicBezTo>
                <a:cubicBezTo>
                  <a:pt x="-60539" y="4327675"/>
                  <a:pt x="55265" y="4220548"/>
                  <a:pt x="0" y="4005477"/>
                </a:cubicBezTo>
                <a:cubicBezTo>
                  <a:pt x="-55265" y="3790406"/>
                  <a:pt x="13148" y="3697237"/>
                  <a:pt x="0" y="3575511"/>
                </a:cubicBezTo>
                <a:cubicBezTo>
                  <a:pt x="-13148" y="3453785"/>
                  <a:pt x="43171" y="3231841"/>
                  <a:pt x="0" y="3055025"/>
                </a:cubicBezTo>
                <a:cubicBezTo>
                  <a:pt x="-43171" y="2878209"/>
                  <a:pt x="12781" y="2700251"/>
                  <a:pt x="0" y="2444020"/>
                </a:cubicBezTo>
                <a:cubicBezTo>
                  <a:pt x="-12781" y="2187790"/>
                  <a:pt x="14601" y="1991479"/>
                  <a:pt x="0" y="1787755"/>
                </a:cubicBezTo>
                <a:cubicBezTo>
                  <a:pt x="-14601" y="1584031"/>
                  <a:pt x="25726" y="1438907"/>
                  <a:pt x="0" y="1131491"/>
                </a:cubicBezTo>
                <a:cubicBezTo>
                  <a:pt x="-25726" y="824075"/>
                  <a:pt x="15090" y="854531"/>
                  <a:pt x="0" y="656265"/>
                </a:cubicBezTo>
                <a:cubicBezTo>
                  <a:pt x="-15090" y="457999"/>
                  <a:pt x="68432" y="216982"/>
                  <a:pt x="0" y="0"/>
                </a:cubicBezTo>
                <a:close/>
              </a:path>
              <a:path w="3644020" h="4525963" stroke="0" extrusionOk="0">
                <a:moveTo>
                  <a:pt x="0" y="0"/>
                </a:moveTo>
                <a:cubicBezTo>
                  <a:pt x="222504" y="-19483"/>
                  <a:pt x="311378" y="9334"/>
                  <a:pt x="593455" y="0"/>
                </a:cubicBezTo>
                <a:cubicBezTo>
                  <a:pt x="875532" y="-9334"/>
                  <a:pt x="943514" y="44993"/>
                  <a:pt x="1114029" y="0"/>
                </a:cubicBezTo>
                <a:cubicBezTo>
                  <a:pt x="1284544" y="-44993"/>
                  <a:pt x="1425098" y="21086"/>
                  <a:pt x="1561723" y="0"/>
                </a:cubicBezTo>
                <a:cubicBezTo>
                  <a:pt x="1698348" y="-21086"/>
                  <a:pt x="1946861" y="56679"/>
                  <a:pt x="2082297" y="0"/>
                </a:cubicBezTo>
                <a:cubicBezTo>
                  <a:pt x="2217733" y="-56679"/>
                  <a:pt x="2510924" y="6557"/>
                  <a:pt x="2675752" y="0"/>
                </a:cubicBezTo>
                <a:cubicBezTo>
                  <a:pt x="2840580" y="-6557"/>
                  <a:pt x="2955309" y="5265"/>
                  <a:pt x="3123446" y="0"/>
                </a:cubicBezTo>
                <a:cubicBezTo>
                  <a:pt x="3291583" y="-5265"/>
                  <a:pt x="3536800" y="8776"/>
                  <a:pt x="3644020" y="0"/>
                </a:cubicBezTo>
                <a:cubicBezTo>
                  <a:pt x="3697868" y="141007"/>
                  <a:pt x="3637592" y="394041"/>
                  <a:pt x="3644020" y="565745"/>
                </a:cubicBezTo>
                <a:cubicBezTo>
                  <a:pt x="3650448" y="737450"/>
                  <a:pt x="3597458" y="925854"/>
                  <a:pt x="3644020" y="1086231"/>
                </a:cubicBezTo>
                <a:cubicBezTo>
                  <a:pt x="3690582" y="1246608"/>
                  <a:pt x="3628708" y="1425624"/>
                  <a:pt x="3644020" y="1697236"/>
                </a:cubicBezTo>
                <a:cubicBezTo>
                  <a:pt x="3659332" y="1968848"/>
                  <a:pt x="3603909" y="2041016"/>
                  <a:pt x="3644020" y="2217722"/>
                </a:cubicBezTo>
                <a:cubicBezTo>
                  <a:pt x="3684131" y="2394428"/>
                  <a:pt x="3612684" y="2534918"/>
                  <a:pt x="3644020" y="2738208"/>
                </a:cubicBezTo>
                <a:cubicBezTo>
                  <a:pt x="3675356" y="2941498"/>
                  <a:pt x="3617986" y="3157382"/>
                  <a:pt x="3644020" y="3349213"/>
                </a:cubicBezTo>
                <a:cubicBezTo>
                  <a:pt x="3670054" y="3541045"/>
                  <a:pt x="3605806" y="3695457"/>
                  <a:pt x="3644020" y="3869698"/>
                </a:cubicBezTo>
                <a:cubicBezTo>
                  <a:pt x="3682234" y="4043939"/>
                  <a:pt x="3636909" y="4306145"/>
                  <a:pt x="3644020" y="4525963"/>
                </a:cubicBezTo>
                <a:cubicBezTo>
                  <a:pt x="3417267" y="4551757"/>
                  <a:pt x="3308666" y="4509474"/>
                  <a:pt x="3123446" y="4525963"/>
                </a:cubicBezTo>
                <a:cubicBezTo>
                  <a:pt x="2938226" y="4542452"/>
                  <a:pt x="2720726" y="4481149"/>
                  <a:pt x="2566431" y="4525963"/>
                </a:cubicBezTo>
                <a:cubicBezTo>
                  <a:pt x="2412136" y="4570777"/>
                  <a:pt x="2305316" y="4499540"/>
                  <a:pt x="2045857" y="4525963"/>
                </a:cubicBezTo>
                <a:cubicBezTo>
                  <a:pt x="1786398" y="4552386"/>
                  <a:pt x="1798638" y="4504914"/>
                  <a:pt x="1634603" y="4525963"/>
                </a:cubicBezTo>
                <a:cubicBezTo>
                  <a:pt x="1470568" y="4547012"/>
                  <a:pt x="1235938" y="4485216"/>
                  <a:pt x="1114029" y="4525963"/>
                </a:cubicBezTo>
                <a:cubicBezTo>
                  <a:pt x="992120" y="4566710"/>
                  <a:pt x="752961" y="4464927"/>
                  <a:pt x="520574" y="4525963"/>
                </a:cubicBezTo>
                <a:cubicBezTo>
                  <a:pt x="288187" y="4586999"/>
                  <a:pt x="253193" y="4481831"/>
                  <a:pt x="0" y="4525963"/>
                </a:cubicBezTo>
                <a:cubicBezTo>
                  <a:pt x="-52531" y="4281503"/>
                  <a:pt x="53120" y="4105825"/>
                  <a:pt x="0" y="3960218"/>
                </a:cubicBezTo>
                <a:cubicBezTo>
                  <a:pt x="-53120" y="3814611"/>
                  <a:pt x="15320" y="3641628"/>
                  <a:pt x="0" y="3349213"/>
                </a:cubicBezTo>
                <a:cubicBezTo>
                  <a:pt x="-15320" y="3056799"/>
                  <a:pt x="61006" y="2962270"/>
                  <a:pt x="0" y="2692948"/>
                </a:cubicBezTo>
                <a:cubicBezTo>
                  <a:pt x="-61006" y="2423627"/>
                  <a:pt x="34256" y="2170496"/>
                  <a:pt x="0" y="2036683"/>
                </a:cubicBezTo>
                <a:cubicBezTo>
                  <a:pt x="-34256" y="1902871"/>
                  <a:pt x="2640" y="1742523"/>
                  <a:pt x="0" y="1516198"/>
                </a:cubicBezTo>
                <a:cubicBezTo>
                  <a:pt x="-2640" y="1289873"/>
                  <a:pt x="49039" y="1269617"/>
                  <a:pt x="0" y="1040971"/>
                </a:cubicBezTo>
                <a:cubicBezTo>
                  <a:pt x="-49039" y="812325"/>
                  <a:pt x="98722" y="348460"/>
                  <a:pt x="0" y="0"/>
                </a:cubicBezTo>
                <a:close/>
              </a:path>
            </a:pathLst>
          </a:custGeom>
          <a:ln w="254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Writing meaningful commit messages.</a:t>
            </a:r>
          </a:p>
          <a:p>
            <a:endParaRPr lang="en-US" dirty="0"/>
          </a:p>
          <a:p>
            <a:r>
              <a:rPr lang="en-US" dirty="0"/>
              <a:t>Keeping commits small and focused.</a:t>
            </a:r>
          </a:p>
          <a:p>
            <a:endParaRPr lang="en-US" dirty="0"/>
          </a:p>
          <a:p>
            <a:r>
              <a:rPr lang="en-US" dirty="0"/>
              <a:t>Regularly pulling changes from the remote repository.</a:t>
            </a:r>
          </a:p>
          <a:p>
            <a:endParaRPr lang="en-US" dirty="0"/>
          </a:p>
          <a:p>
            <a:r>
              <a:rPr lang="en-US" dirty="0"/>
              <a:t>Reviewing code before merging.</a:t>
            </a:r>
          </a:p>
        </p:txBody>
      </p:sp>
    </p:spTree>
    <p:extLst>
      <p:ext uri="{BB962C8B-B14F-4D97-AF65-F5344CB8AC3E}">
        <p14:creationId xmlns:p14="http://schemas.microsoft.com/office/powerpoint/2010/main" val="390878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752</Words>
  <Application>Microsoft Office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Using Git to Manage Projects and Build a Project on GitHub</vt:lpstr>
      <vt:lpstr>What is Git?</vt:lpstr>
      <vt:lpstr>Setting Up Git and GitHub</vt:lpstr>
      <vt:lpstr>Basic Git Commands</vt:lpstr>
      <vt:lpstr>Working with Branches</vt:lpstr>
      <vt:lpstr>Collaborating with GitHub</vt:lpstr>
      <vt:lpstr>Building a Project on GitHub</vt:lpstr>
      <vt:lpstr>Building a Project on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Mireilla Bikanga</dc:creator>
  <cp:keywords/>
  <dc:description>generated using python-pptx</dc:description>
  <cp:lastModifiedBy>Mireilla Bikanga Ada</cp:lastModifiedBy>
  <cp:revision>1</cp:revision>
  <dcterms:created xsi:type="dcterms:W3CDTF">2013-01-27T09:14:16Z</dcterms:created>
  <dcterms:modified xsi:type="dcterms:W3CDTF">2024-08-28T10:26:00Z</dcterms:modified>
  <cp:category/>
</cp:coreProperties>
</file>