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5" r:id="rId7"/>
    <p:sldId id="267" r:id="rId8"/>
    <p:sldId id="266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 snapToObjects="1">
      <p:cViewPr varScale="1">
        <p:scale>
          <a:sx n="74" d="100"/>
          <a:sy n="74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illa Bikanga Ada" userId="b964f4d4-5927-4a33-a1eb-35030e652755" providerId="ADAL" clId="{80259716-8B59-4847-A6DD-45DC28C5D201}"/>
    <pc:docChg chg="delSld">
      <pc:chgData name="Mireilla Bikanga Ada" userId="b964f4d4-5927-4a33-a1eb-35030e652755" providerId="ADAL" clId="{80259716-8B59-4847-A6DD-45DC28C5D201}" dt="2024-09-06T10:30:04.198" v="0" actId="47"/>
      <pc:docMkLst>
        <pc:docMk/>
      </pc:docMkLst>
      <pc:sldChg chg="del">
        <pc:chgData name="Mireilla Bikanga Ada" userId="b964f4d4-5927-4a33-a1eb-35030e652755" providerId="ADAL" clId="{80259716-8B59-4847-A6DD-45DC28C5D201}" dt="2024-09-06T10:30:04.198" v="0" actId="47"/>
        <pc:sldMkLst>
          <pc:docMk/>
          <pc:sldMk cId="1638592871" sldId="271"/>
        </pc:sldMkLst>
      </pc:sldChg>
      <pc:sldChg chg="del">
        <pc:chgData name="Mireilla Bikanga Ada" userId="b964f4d4-5927-4a33-a1eb-35030e652755" providerId="ADAL" clId="{80259716-8B59-4847-A6DD-45DC28C5D201}" dt="2024-09-06T10:30:04.198" v="0" actId="47"/>
        <pc:sldMkLst>
          <pc:docMk/>
          <pc:sldMk cId="1873742194" sldId="272"/>
        </pc:sldMkLst>
      </pc:sldChg>
      <pc:sldChg chg="del">
        <pc:chgData name="Mireilla Bikanga Ada" userId="b964f4d4-5927-4a33-a1eb-35030e652755" providerId="ADAL" clId="{80259716-8B59-4847-A6DD-45DC28C5D201}" dt="2024-09-06T10:30:04.198" v="0" actId="47"/>
        <pc:sldMkLst>
          <pc:docMk/>
          <pc:sldMk cId="1102969907" sldId="273"/>
        </pc:sldMkLst>
      </pc:sldChg>
      <pc:sldChg chg="del">
        <pc:chgData name="Mireilla Bikanga Ada" userId="b964f4d4-5927-4a33-a1eb-35030e652755" providerId="ADAL" clId="{80259716-8B59-4847-A6DD-45DC28C5D201}" dt="2024-09-06T10:30:04.198" v="0" actId="47"/>
        <pc:sldMkLst>
          <pc:docMk/>
          <pc:sldMk cId="3838451327" sldId="274"/>
        </pc:sldMkLst>
      </pc:sldChg>
      <pc:sldChg chg="del">
        <pc:chgData name="Mireilla Bikanga Ada" userId="b964f4d4-5927-4a33-a1eb-35030e652755" providerId="ADAL" clId="{80259716-8B59-4847-A6DD-45DC28C5D201}" dt="2024-09-06T10:30:04.198" v="0" actId="47"/>
        <pc:sldMkLst>
          <pc:docMk/>
          <pc:sldMk cId="168434487" sldId="275"/>
        </pc:sldMkLst>
      </pc:sldChg>
      <pc:sldChg chg="del">
        <pc:chgData name="Mireilla Bikanga Ada" userId="b964f4d4-5927-4a33-a1eb-35030e652755" providerId="ADAL" clId="{80259716-8B59-4847-A6DD-45DC28C5D201}" dt="2024-09-06T10:30:04.198" v="0" actId="47"/>
        <pc:sldMkLst>
          <pc:docMk/>
          <pc:sldMk cId="3029768281" sldId="276"/>
        </pc:sldMkLst>
      </pc:sldChg>
      <pc:sldChg chg="del">
        <pc:chgData name="Mireilla Bikanga Ada" userId="b964f4d4-5927-4a33-a1eb-35030e652755" providerId="ADAL" clId="{80259716-8B59-4847-A6DD-45DC28C5D201}" dt="2024-09-06T10:30:04.198" v="0" actId="47"/>
        <pc:sldMkLst>
          <pc:docMk/>
          <pc:sldMk cId="1410384813" sldId="277"/>
        </pc:sldMkLst>
      </pc:sldChg>
      <pc:sldChg chg="del">
        <pc:chgData name="Mireilla Bikanga Ada" userId="b964f4d4-5927-4a33-a1eb-35030e652755" providerId="ADAL" clId="{80259716-8B59-4847-A6DD-45DC28C5D201}" dt="2024-09-06T10:30:04.198" v="0" actId="47"/>
        <pc:sldMkLst>
          <pc:docMk/>
          <pc:sldMk cId="1025014730" sldId="279"/>
        </pc:sldMkLst>
      </pc:sldChg>
      <pc:sldChg chg="del">
        <pc:chgData name="Mireilla Bikanga Ada" userId="b964f4d4-5927-4a33-a1eb-35030e652755" providerId="ADAL" clId="{80259716-8B59-4847-A6DD-45DC28C5D201}" dt="2024-09-06T10:30:04.198" v="0" actId="47"/>
        <pc:sldMkLst>
          <pc:docMk/>
          <pc:sldMk cId="3344094981" sldId="281"/>
        </pc:sldMkLst>
      </pc:sldChg>
      <pc:sldChg chg="del">
        <pc:chgData name="Mireilla Bikanga Ada" userId="b964f4d4-5927-4a33-a1eb-35030e652755" providerId="ADAL" clId="{80259716-8B59-4847-A6DD-45DC28C5D201}" dt="2024-09-06T10:30:04.198" v="0" actId="47"/>
        <pc:sldMkLst>
          <pc:docMk/>
          <pc:sldMk cId="3897651828" sldId="282"/>
        </pc:sldMkLst>
      </pc:sldChg>
      <pc:sldChg chg="del">
        <pc:chgData name="Mireilla Bikanga Ada" userId="b964f4d4-5927-4a33-a1eb-35030e652755" providerId="ADAL" clId="{80259716-8B59-4847-A6DD-45DC28C5D201}" dt="2024-09-06T10:30:04.198" v="0" actId="47"/>
        <pc:sldMkLst>
          <pc:docMk/>
          <pc:sldMk cId="919638872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en/topics/automation/what-is-yaml#:~:text=YAML%20is%20a%20human%2Dreadable,is%20for%20data%2C%20not%20documents.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Using Conda to Create and Manage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6AEF-6FCB-0189-1EF3-3662C6DE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35" y="265759"/>
            <a:ext cx="4247965" cy="457199"/>
          </a:xfrm>
        </p:spPr>
        <p:txBody>
          <a:bodyPr>
            <a:noAutofit/>
          </a:bodyPr>
          <a:lstStyle/>
          <a:p>
            <a:r>
              <a:rPr lang="en-US" sz="3000" dirty="0"/>
              <a:t>Writing and Running Code in Google </a:t>
            </a:r>
            <a:r>
              <a:rPr lang="en-US" sz="3000" dirty="0" err="1"/>
              <a:t>Colab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1DC3-01DF-4ECD-9FC5-723AFEE0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340528"/>
            <a:ext cx="4261282" cy="5242834"/>
          </a:xfrm>
          <a:custGeom>
            <a:avLst/>
            <a:gdLst>
              <a:gd name="connsiteX0" fmla="*/ 0 w 4261282"/>
              <a:gd name="connsiteY0" fmla="*/ 0 h 5242834"/>
              <a:gd name="connsiteX1" fmla="*/ 617886 w 4261282"/>
              <a:gd name="connsiteY1" fmla="*/ 0 h 5242834"/>
              <a:gd name="connsiteX2" fmla="*/ 1065321 w 4261282"/>
              <a:gd name="connsiteY2" fmla="*/ 0 h 5242834"/>
              <a:gd name="connsiteX3" fmla="*/ 1640594 w 4261282"/>
              <a:gd name="connsiteY3" fmla="*/ 0 h 5242834"/>
              <a:gd name="connsiteX4" fmla="*/ 2088028 w 4261282"/>
              <a:gd name="connsiteY4" fmla="*/ 0 h 5242834"/>
              <a:gd name="connsiteX5" fmla="*/ 2620688 w 4261282"/>
              <a:gd name="connsiteY5" fmla="*/ 0 h 5242834"/>
              <a:gd name="connsiteX6" fmla="*/ 3195962 w 4261282"/>
              <a:gd name="connsiteY6" fmla="*/ 0 h 5242834"/>
              <a:gd name="connsiteX7" fmla="*/ 3600783 w 4261282"/>
              <a:gd name="connsiteY7" fmla="*/ 0 h 5242834"/>
              <a:gd name="connsiteX8" fmla="*/ 4261282 w 4261282"/>
              <a:gd name="connsiteY8" fmla="*/ 0 h 5242834"/>
              <a:gd name="connsiteX9" fmla="*/ 4261282 w 4261282"/>
              <a:gd name="connsiteY9" fmla="*/ 687394 h 5242834"/>
              <a:gd name="connsiteX10" fmla="*/ 4261282 w 4261282"/>
              <a:gd name="connsiteY10" fmla="*/ 1374788 h 5242834"/>
              <a:gd name="connsiteX11" fmla="*/ 4261282 w 4261282"/>
              <a:gd name="connsiteY11" fmla="*/ 2009753 h 5242834"/>
              <a:gd name="connsiteX12" fmla="*/ 4261282 w 4261282"/>
              <a:gd name="connsiteY12" fmla="*/ 2539862 h 5242834"/>
              <a:gd name="connsiteX13" fmla="*/ 4261282 w 4261282"/>
              <a:gd name="connsiteY13" fmla="*/ 3174827 h 5242834"/>
              <a:gd name="connsiteX14" fmla="*/ 4261282 w 4261282"/>
              <a:gd name="connsiteY14" fmla="*/ 3652508 h 5242834"/>
              <a:gd name="connsiteX15" fmla="*/ 4261282 w 4261282"/>
              <a:gd name="connsiteY15" fmla="*/ 4235045 h 5242834"/>
              <a:gd name="connsiteX16" fmla="*/ 4261282 w 4261282"/>
              <a:gd name="connsiteY16" fmla="*/ 4660297 h 5242834"/>
              <a:gd name="connsiteX17" fmla="*/ 4261282 w 4261282"/>
              <a:gd name="connsiteY17" fmla="*/ 5242834 h 5242834"/>
              <a:gd name="connsiteX18" fmla="*/ 3728622 w 4261282"/>
              <a:gd name="connsiteY18" fmla="*/ 5242834 h 5242834"/>
              <a:gd name="connsiteX19" fmla="*/ 3153349 w 4261282"/>
              <a:gd name="connsiteY19" fmla="*/ 5242834 h 5242834"/>
              <a:gd name="connsiteX20" fmla="*/ 2578076 w 4261282"/>
              <a:gd name="connsiteY20" fmla="*/ 5242834 h 5242834"/>
              <a:gd name="connsiteX21" fmla="*/ 2130641 w 4261282"/>
              <a:gd name="connsiteY21" fmla="*/ 5242834 h 5242834"/>
              <a:gd name="connsiteX22" fmla="*/ 1512755 w 4261282"/>
              <a:gd name="connsiteY22" fmla="*/ 5242834 h 5242834"/>
              <a:gd name="connsiteX23" fmla="*/ 980095 w 4261282"/>
              <a:gd name="connsiteY23" fmla="*/ 5242834 h 5242834"/>
              <a:gd name="connsiteX24" fmla="*/ 575273 w 4261282"/>
              <a:gd name="connsiteY24" fmla="*/ 5242834 h 5242834"/>
              <a:gd name="connsiteX25" fmla="*/ 0 w 4261282"/>
              <a:gd name="connsiteY25" fmla="*/ 5242834 h 5242834"/>
              <a:gd name="connsiteX26" fmla="*/ 0 w 4261282"/>
              <a:gd name="connsiteY26" fmla="*/ 4712725 h 5242834"/>
              <a:gd name="connsiteX27" fmla="*/ 0 w 4261282"/>
              <a:gd name="connsiteY27" fmla="*/ 4130188 h 5242834"/>
              <a:gd name="connsiteX28" fmla="*/ 0 w 4261282"/>
              <a:gd name="connsiteY28" fmla="*/ 3442794 h 5242834"/>
              <a:gd name="connsiteX29" fmla="*/ 0 w 4261282"/>
              <a:gd name="connsiteY29" fmla="*/ 2755401 h 5242834"/>
              <a:gd name="connsiteX30" fmla="*/ 0 w 4261282"/>
              <a:gd name="connsiteY30" fmla="*/ 2120435 h 5242834"/>
              <a:gd name="connsiteX31" fmla="*/ 0 w 4261282"/>
              <a:gd name="connsiteY31" fmla="*/ 1590326 h 5242834"/>
              <a:gd name="connsiteX32" fmla="*/ 0 w 4261282"/>
              <a:gd name="connsiteY32" fmla="*/ 1165074 h 5242834"/>
              <a:gd name="connsiteX33" fmla="*/ 0 w 4261282"/>
              <a:gd name="connsiteY33" fmla="*/ 634965 h 5242834"/>
              <a:gd name="connsiteX34" fmla="*/ 0 w 4261282"/>
              <a:gd name="connsiteY34" fmla="*/ 0 h 524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61282" h="5242834" fill="none" extrusionOk="0">
                <a:moveTo>
                  <a:pt x="0" y="0"/>
                </a:moveTo>
                <a:cubicBezTo>
                  <a:pt x="138249" y="-16111"/>
                  <a:pt x="487719" y="32716"/>
                  <a:pt x="617886" y="0"/>
                </a:cubicBezTo>
                <a:cubicBezTo>
                  <a:pt x="748053" y="-32716"/>
                  <a:pt x="853061" y="33600"/>
                  <a:pt x="1065321" y="0"/>
                </a:cubicBezTo>
                <a:cubicBezTo>
                  <a:pt x="1277582" y="-33600"/>
                  <a:pt x="1515083" y="63330"/>
                  <a:pt x="1640594" y="0"/>
                </a:cubicBezTo>
                <a:cubicBezTo>
                  <a:pt x="1766105" y="-63330"/>
                  <a:pt x="1905939" y="49840"/>
                  <a:pt x="2088028" y="0"/>
                </a:cubicBezTo>
                <a:cubicBezTo>
                  <a:pt x="2270117" y="-49840"/>
                  <a:pt x="2358060" y="27225"/>
                  <a:pt x="2620688" y="0"/>
                </a:cubicBezTo>
                <a:cubicBezTo>
                  <a:pt x="2883316" y="-27225"/>
                  <a:pt x="3024585" y="12183"/>
                  <a:pt x="3195962" y="0"/>
                </a:cubicBezTo>
                <a:cubicBezTo>
                  <a:pt x="3367339" y="-12183"/>
                  <a:pt x="3399662" y="29147"/>
                  <a:pt x="3600783" y="0"/>
                </a:cubicBezTo>
                <a:cubicBezTo>
                  <a:pt x="3801904" y="-29147"/>
                  <a:pt x="3997750" y="362"/>
                  <a:pt x="4261282" y="0"/>
                </a:cubicBezTo>
                <a:cubicBezTo>
                  <a:pt x="4333525" y="268628"/>
                  <a:pt x="4199369" y="358465"/>
                  <a:pt x="4261282" y="687394"/>
                </a:cubicBezTo>
                <a:cubicBezTo>
                  <a:pt x="4323195" y="1016323"/>
                  <a:pt x="4219469" y="1221047"/>
                  <a:pt x="4261282" y="1374788"/>
                </a:cubicBezTo>
                <a:cubicBezTo>
                  <a:pt x="4303095" y="1528529"/>
                  <a:pt x="4221423" y="1715716"/>
                  <a:pt x="4261282" y="2009753"/>
                </a:cubicBezTo>
                <a:cubicBezTo>
                  <a:pt x="4301141" y="2303791"/>
                  <a:pt x="4249642" y="2293164"/>
                  <a:pt x="4261282" y="2539862"/>
                </a:cubicBezTo>
                <a:cubicBezTo>
                  <a:pt x="4272922" y="2786560"/>
                  <a:pt x="4223946" y="2948265"/>
                  <a:pt x="4261282" y="3174827"/>
                </a:cubicBezTo>
                <a:cubicBezTo>
                  <a:pt x="4298618" y="3401390"/>
                  <a:pt x="4207934" y="3440903"/>
                  <a:pt x="4261282" y="3652508"/>
                </a:cubicBezTo>
                <a:cubicBezTo>
                  <a:pt x="4314630" y="3864113"/>
                  <a:pt x="4229347" y="4100085"/>
                  <a:pt x="4261282" y="4235045"/>
                </a:cubicBezTo>
                <a:cubicBezTo>
                  <a:pt x="4293217" y="4370005"/>
                  <a:pt x="4233071" y="4488620"/>
                  <a:pt x="4261282" y="4660297"/>
                </a:cubicBezTo>
                <a:cubicBezTo>
                  <a:pt x="4289493" y="4831974"/>
                  <a:pt x="4259558" y="5059551"/>
                  <a:pt x="4261282" y="5242834"/>
                </a:cubicBezTo>
                <a:cubicBezTo>
                  <a:pt x="4083416" y="5287862"/>
                  <a:pt x="3926012" y="5232373"/>
                  <a:pt x="3728622" y="5242834"/>
                </a:cubicBezTo>
                <a:cubicBezTo>
                  <a:pt x="3531232" y="5253295"/>
                  <a:pt x="3383531" y="5231186"/>
                  <a:pt x="3153349" y="5242834"/>
                </a:cubicBezTo>
                <a:cubicBezTo>
                  <a:pt x="2923167" y="5254482"/>
                  <a:pt x="2724783" y="5191723"/>
                  <a:pt x="2578076" y="5242834"/>
                </a:cubicBezTo>
                <a:cubicBezTo>
                  <a:pt x="2431369" y="5293945"/>
                  <a:pt x="2315172" y="5226277"/>
                  <a:pt x="2130641" y="5242834"/>
                </a:cubicBezTo>
                <a:cubicBezTo>
                  <a:pt x="1946111" y="5259391"/>
                  <a:pt x="1655749" y="5179061"/>
                  <a:pt x="1512755" y="5242834"/>
                </a:cubicBezTo>
                <a:cubicBezTo>
                  <a:pt x="1369761" y="5306607"/>
                  <a:pt x="1109091" y="5216918"/>
                  <a:pt x="980095" y="5242834"/>
                </a:cubicBezTo>
                <a:cubicBezTo>
                  <a:pt x="851099" y="5268750"/>
                  <a:pt x="764075" y="5198230"/>
                  <a:pt x="575273" y="5242834"/>
                </a:cubicBezTo>
                <a:cubicBezTo>
                  <a:pt x="386471" y="5287438"/>
                  <a:pt x="224111" y="5211201"/>
                  <a:pt x="0" y="5242834"/>
                </a:cubicBezTo>
                <a:cubicBezTo>
                  <a:pt x="-9576" y="5070682"/>
                  <a:pt x="4078" y="4824093"/>
                  <a:pt x="0" y="4712725"/>
                </a:cubicBezTo>
                <a:cubicBezTo>
                  <a:pt x="-4078" y="4601357"/>
                  <a:pt x="20848" y="4355997"/>
                  <a:pt x="0" y="4130188"/>
                </a:cubicBezTo>
                <a:cubicBezTo>
                  <a:pt x="-20848" y="3904379"/>
                  <a:pt x="32316" y="3757757"/>
                  <a:pt x="0" y="3442794"/>
                </a:cubicBezTo>
                <a:cubicBezTo>
                  <a:pt x="-32316" y="3127831"/>
                  <a:pt x="12033" y="3040631"/>
                  <a:pt x="0" y="2755401"/>
                </a:cubicBezTo>
                <a:cubicBezTo>
                  <a:pt x="-12033" y="2470171"/>
                  <a:pt x="75937" y="2436503"/>
                  <a:pt x="0" y="2120435"/>
                </a:cubicBezTo>
                <a:cubicBezTo>
                  <a:pt x="-75937" y="1804367"/>
                  <a:pt x="59860" y="1709221"/>
                  <a:pt x="0" y="1590326"/>
                </a:cubicBezTo>
                <a:cubicBezTo>
                  <a:pt x="-59860" y="1471431"/>
                  <a:pt x="28775" y="1321551"/>
                  <a:pt x="0" y="1165074"/>
                </a:cubicBezTo>
                <a:cubicBezTo>
                  <a:pt x="-28775" y="1008597"/>
                  <a:pt x="21161" y="796700"/>
                  <a:pt x="0" y="634965"/>
                </a:cubicBezTo>
                <a:cubicBezTo>
                  <a:pt x="-21161" y="473230"/>
                  <a:pt x="71086" y="228859"/>
                  <a:pt x="0" y="0"/>
                </a:cubicBezTo>
                <a:close/>
              </a:path>
              <a:path w="4261282" h="5242834" stroke="0" extrusionOk="0">
                <a:moveTo>
                  <a:pt x="0" y="0"/>
                </a:moveTo>
                <a:cubicBezTo>
                  <a:pt x="129501" y="-33853"/>
                  <a:pt x="248815" y="37733"/>
                  <a:pt x="490047" y="0"/>
                </a:cubicBezTo>
                <a:cubicBezTo>
                  <a:pt x="731279" y="-37733"/>
                  <a:pt x="804503" y="42226"/>
                  <a:pt x="894869" y="0"/>
                </a:cubicBezTo>
                <a:cubicBezTo>
                  <a:pt x="985235" y="-42226"/>
                  <a:pt x="1345544" y="22867"/>
                  <a:pt x="1512755" y="0"/>
                </a:cubicBezTo>
                <a:cubicBezTo>
                  <a:pt x="1679966" y="-22867"/>
                  <a:pt x="1835399" y="45970"/>
                  <a:pt x="2002803" y="0"/>
                </a:cubicBezTo>
                <a:cubicBezTo>
                  <a:pt x="2170207" y="-45970"/>
                  <a:pt x="2311447" y="23215"/>
                  <a:pt x="2492850" y="0"/>
                </a:cubicBezTo>
                <a:cubicBezTo>
                  <a:pt x="2674253" y="-23215"/>
                  <a:pt x="2805466" y="36038"/>
                  <a:pt x="3110736" y="0"/>
                </a:cubicBezTo>
                <a:cubicBezTo>
                  <a:pt x="3416006" y="-36038"/>
                  <a:pt x="3413637" y="28487"/>
                  <a:pt x="3558170" y="0"/>
                </a:cubicBezTo>
                <a:cubicBezTo>
                  <a:pt x="3702703" y="-28487"/>
                  <a:pt x="3957075" y="69544"/>
                  <a:pt x="4261282" y="0"/>
                </a:cubicBezTo>
                <a:cubicBezTo>
                  <a:pt x="4331098" y="210747"/>
                  <a:pt x="4216447" y="548666"/>
                  <a:pt x="4261282" y="687394"/>
                </a:cubicBezTo>
                <a:cubicBezTo>
                  <a:pt x="4306117" y="826122"/>
                  <a:pt x="4245089" y="1052691"/>
                  <a:pt x="4261282" y="1165074"/>
                </a:cubicBezTo>
                <a:cubicBezTo>
                  <a:pt x="4277475" y="1277457"/>
                  <a:pt x="4228519" y="1502303"/>
                  <a:pt x="4261282" y="1747611"/>
                </a:cubicBezTo>
                <a:cubicBezTo>
                  <a:pt x="4294045" y="1992919"/>
                  <a:pt x="4241181" y="2107345"/>
                  <a:pt x="4261282" y="2382577"/>
                </a:cubicBezTo>
                <a:cubicBezTo>
                  <a:pt x="4281383" y="2657809"/>
                  <a:pt x="4222220" y="2619243"/>
                  <a:pt x="4261282" y="2807829"/>
                </a:cubicBezTo>
                <a:cubicBezTo>
                  <a:pt x="4300344" y="2996415"/>
                  <a:pt x="4257030" y="3105500"/>
                  <a:pt x="4261282" y="3390366"/>
                </a:cubicBezTo>
                <a:cubicBezTo>
                  <a:pt x="4265534" y="3675232"/>
                  <a:pt x="4225928" y="3779870"/>
                  <a:pt x="4261282" y="3972903"/>
                </a:cubicBezTo>
                <a:cubicBezTo>
                  <a:pt x="4296636" y="4165936"/>
                  <a:pt x="4201407" y="4406820"/>
                  <a:pt x="4261282" y="4555440"/>
                </a:cubicBezTo>
                <a:cubicBezTo>
                  <a:pt x="4321157" y="4704060"/>
                  <a:pt x="4190799" y="5091910"/>
                  <a:pt x="4261282" y="5242834"/>
                </a:cubicBezTo>
                <a:cubicBezTo>
                  <a:pt x="4008383" y="5288348"/>
                  <a:pt x="3802387" y="5211331"/>
                  <a:pt x="3686009" y="5242834"/>
                </a:cubicBezTo>
                <a:cubicBezTo>
                  <a:pt x="3569631" y="5274337"/>
                  <a:pt x="3452306" y="5220324"/>
                  <a:pt x="3281187" y="5242834"/>
                </a:cubicBezTo>
                <a:cubicBezTo>
                  <a:pt x="3110068" y="5265344"/>
                  <a:pt x="2973595" y="5236001"/>
                  <a:pt x="2833753" y="5242834"/>
                </a:cubicBezTo>
                <a:cubicBezTo>
                  <a:pt x="2693911" y="5249667"/>
                  <a:pt x="2481551" y="5181780"/>
                  <a:pt x="2215867" y="5242834"/>
                </a:cubicBezTo>
                <a:cubicBezTo>
                  <a:pt x="1950183" y="5303888"/>
                  <a:pt x="1914833" y="5181357"/>
                  <a:pt x="1683206" y="5242834"/>
                </a:cubicBezTo>
                <a:cubicBezTo>
                  <a:pt x="1451579" y="5304311"/>
                  <a:pt x="1436020" y="5230952"/>
                  <a:pt x="1235772" y="5242834"/>
                </a:cubicBezTo>
                <a:cubicBezTo>
                  <a:pt x="1035524" y="5254716"/>
                  <a:pt x="890663" y="5191657"/>
                  <a:pt x="703112" y="5242834"/>
                </a:cubicBezTo>
                <a:cubicBezTo>
                  <a:pt x="515561" y="5294011"/>
                  <a:pt x="344641" y="5165457"/>
                  <a:pt x="0" y="5242834"/>
                </a:cubicBezTo>
                <a:cubicBezTo>
                  <a:pt x="-11493" y="5124315"/>
                  <a:pt x="39697" y="4902940"/>
                  <a:pt x="0" y="4817582"/>
                </a:cubicBezTo>
                <a:cubicBezTo>
                  <a:pt x="-39697" y="4732224"/>
                  <a:pt x="48195" y="4479990"/>
                  <a:pt x="0" y="4182616"/>
                </a:cubicBezTo>
                <a:cubicBezTo>
                  <a:pt x="-48195" y="3885242"/>
                  <a:pt x="44940" y="3935802"/>
                  <a:pt x="0" y="3704936"/>
                </a:cubicBezTo>
                <a:cubicBezTo>
                  <a:pt x="-44940" y="3474070"/>
                  <a:pt x="68538" y="3183179"/>
                  <a:pt x="0" y="3017542"/>
                </a:cubicBezTo>
                <a:cubicBezTo>
                  <a:pt x="-68538" y="2851905"/>
                  <a:pt x="29539" y="2607213"/>
                  <a:pt x="0" y="2487433"/>
                </a:cubicBezTo>
                <a:cubicBezTo>
                  <a:pt x="-29539" y="2367653"/>
                  <a:pt x="13011" y="2223746"/>
                  <a:pt x="0" y="2062181"/>
                </a:cubicBezTo>
                <a:cubicBezTo>
                  <a:pt x="-13011" y="1900616"/>
                  <a:pt x="18408" y="1733461"/>
                  <a:pt x="0" y="1427216"/>
                </a:cubicBezTo>
                <a:cubicBezTo>
                  <a:pt x="-18408" y="1120971"/>
                  <a:pt x="8581" y="1068550"/>
                  <a:pt x="0" y="949535"/>
                </a:cubicBezTo>
                <a:cubicBezTo>
                  <a:pt x="-8581" y="830520"/>
                  <a:pt x="7396" y="225154"/>
                  <a:pt x="0" y="0"/>
                </a:cubicBezTo>
                <a:close/>
              </a:path>
            </a:pathLst>
          </a:custGeom>
          <a:ln w="254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62500" lnSpcReduction="20000"/>
          </a:bodyPr>
          <a:lstStyle/>
          <a:p>
            <a:r>
              <a:rPr lang="en-US" sz="3300" b="1" dirty="0"/>
              <a:t>Code cells: </a:t>
            </a:r>
            <a:r>
              <a:rPr lang="en-US" sz="3300" dirty="0"/>
              <a:t>Write and execute Python code.</a:t>
            </a:r>
          </a:p>
          <a:p>
            <a:endParaRPr lang="en-US" sz="3300" dirty="0"/>
          </a:p>
          <a:p>
            <a:r>
              <a:rPr lang="en-US" sz="3300" b="1" dirty="0"/>
              <a:t>Markdown cells: </a:t>
            </a:r>
            <a:r>
              <a:rPr lang="en-US" sz="3300" dirty="0"/>
              <a:t>Add text, images, and formatted content.</a:t>
            </a:r>
          </a:p>
          <a:p>
            <a:endParaRPr lang="en-US" sz="3300" dirty="0"/>
          </a:p>
          <a:p>
            <a:r>
              <a:rPr lang="en-US" sz="3300" b="1" dirty="0"/>
              <a:t>Running cells: </a:t>
            </a:r>
            <a:r>
              <a:rPr lang="en-US" sz="3300" dirty="0"/>
              <a:t>Click the “Run” button or press Shift + Enter. (or “</a:t>
            </a:r>
            <a:r>
              <a:rPr lang="en-US" sz="3300" dirty="0" err="1"/>
              <a:t>Cmd</a:t>
            </a:r>
            <a:r>
              <a:rPr lang="en-US" sz="3300" dirty="0"/>
              <a:t> + Enter” on macOS)</a:t>
            </a:r>
          </a:p>
          <a:p>
            <a:endParaRPr lang="en-US" sz="3300" dirty="0"/>
          </a:p>
          <a:p>
            <a:r>
              <a:rPr lang="en-US" sz="3300" b="1" dirty="0"/>
              <a:t>Accessing files: </a:t>
            </a:r>
            <a:r>
              <a:rPr lang="en-US" sz="3300" dirty="0"/>
              <a:t>Upload files or connect to Google Drive.</a:t>
            </a:r>
          </a:p>
          <a:p>
            <a:endParaRPr lang="en-US" sz="3300" dirty="0"/>
          </a:p>
          <a:p>
            <a:r>
              <a:rPr lang="en-US" sz="3300" dirty="0"/>
              <a:t>Installing libraries: Use </a:t>
            </a:r>
            <a:r>
              <a:rPr lang="en-US" sz="3300" b="1" i="1" dirty="0">
                <a:solidFill>
                  <a:srgbClr val="FF0000"/>
                </a:solidFill>
              </a:rPr>
              <a:t>!pip install</a:t>
            </a:r>
            <a:r>
              <a:rPr lang="en-US" sz="3300" dirty="0"/>
              <a:t> to add additional libraries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6AB938-31AD-1883-33B3-42F56783BCE3}"/>
              </a:ext>
            </a:extLst>
          </p:cNvPr>
          <p:cNvSpPr txBox="1">
            <a:spLocks/>
          </p:cNvSpPr>
          <p:nvPr/>
        </p:nvSpPr>
        <p:spPr>
          <a:xfrm>
            <a:off x="4705165" y="1447060"/>
            <a:ext cx="4128117" cy="5136302"/>
          </a:xfrm>
          <a:custGeom>
            <a:avLst/>
            <a:gdLst>
              <a:gd name="connsiteX0" fmla="*/ 0 w 4128117"/>
              <a:gd name="connsiteY0" fmla="*/ 0 h 5136302"/>
              <a:gd name="connsiteX1" fmla="*/ 507169 w 4128117"/>
              <a:gd name="connsiteY1" fmla="*/ 0 h 5136302"/>
              <a:gd name="connsiteX2" fmla="*/ 1096900 w 4128117"/>
              <a:gd name="connsiteY2" fmla="*/ 0 h 5136302"/>
              <a:gd name="connsiteX3" fmla="*/ 1769193 w 4128117"/>
              <a:gd name="connsiteY3" fmla="*/ 0 h 5136302"/>
              <a:gd name="connsiteX4" fmla="*/ 2276362 w 4128117"/>
              <a:gd name="connsiteY4" fmla="*/ 0 h 5136302"/>
              <a:gd name="connsiteX5" fmla="*/ 2907374 w 4128117"/>
              <a:gd name="connsiteY5" fmla="*/ 0 h 5136302"/>
              <a:gd name="connsiteX6" fmla="*/ 3414542 w 4128117"/>
              <a:gd name="connsiteY6" fmla="*/ 0 h 5136302"/>
              <a:gd name="connsiteX7" fmla="*/ 4128117 w 4128117"/>
              <a:gd name="connsiteY7" fmla="*/ 0 h 5136302"/>
              <a:gd name="connsiteX8" fmla="*/ 4128117 w 4128117"/>
              <a:gd name="connsiteY8" fmla="*/ 622063 h 5136302"/>
              <a:gd name="connsiteX9" fmla="*/ 4128117 w 4128117"/>
              <a:gd name="connsiteY9" fmla="*/ 1090037 h 5136302"/>
              <a:gd name="connsiteX10" fmla="*/ 4128117 w 4128117"/>
              <a:gd name="connsiteY10" fmla="*/ 1763464 h 5136302"/>
              <a:gd name="connsiteX11" fmla="*/ 4128117 w 4128117"/>
              <a:gd name="connsiteY11" fmla="*/ 2334164 h 5136302"/>
              <a:gd name="connsiteX12" fmla="*/ 4128117 w 4128117"/>
              <a:gd name="connsiteY12" fmla="*/ 3007590 h 5136302"/>
              <a:gd name="connsiteX13" fmla="*/ 4128117 w 4128117"/>
              <a:gd name="connsiteY13" fmla="*/ 3629653 h 5136302"/>
              <a:gd name="connsiteX14" fmla="*/ 4128117 w 4128117"/>
              <a:gd name="connsiteY14" fmla="*/ 4148991 h 5136302"/>
              <a:gd name="connsiteX15" fmla="*/ 4128117 w 4128117"/>
              <a:gd name="connsiteY15" fmla="*/ 5136302 h 5136302"/>
              <a:gd name="connsiteX16" fmla="*/ 3620948 w 4128117"/>
              <a:gd name="connsiteY16" fmla="*/ 5136302 h 5136302"/>
              <a:gd name="connsiteX17" fmla="*/ 3031217 w 4128117"/>
              <a:gd name="connsiteY17" fmla="*/ 5136302 h 5136302"/>
              <a:gd name="connsiteX18" fmla="*/ 2358924 w 4128117"/>
              <a:gd name="connsiteY18" fmla="*/ 5136302 h 5136302"/>
              <a:gd name="connsiteX19" fmla="*/ 1686631 w 4128117"/>
              <a:gd name="connsiteY19" fmla="*/ 5136302 h 5136302"/>
              <a:gd name="connsiteX20" fmla="*/ 1055618 w 4128117"/>
              <a:gd name="connsiteY20" fmla="*/ 5136302 h 5136302"/>
              <a:gd name="connsiteX21" fmla="*/ 0 w 4128117"/>
              <a:gd name="connsiteY21" fmla="*/ 5136302 h 5136302"/>
              <a:gd name="connsiteX22" fmla="*/ 0 w 4128117"/>
              <a:gd name="connsiteY22" fmla="*/ 4514239 h 5136302"/>
              <a:gd name="connsiteX23" fmla="*/ 0 w 4128117"/>
              <a:gd name="connsiteY23" fmla="*/ 3943539 h 5136302"/>
              <a:gd name="connsiteX24" fmla="*/ 0 w 4128117"/>
              <a:gd name="connsiteY24" fmla="*/ 3372838 h 5136302"/>
              <a:gd name="connsiteX25" fmla="*/ 0 w 4128117"/>
              <a:gd name="connsiteY25" fmla="*/ 2802138 h 5136302"/>
              <a:gd name="connsiteX26" fmla="*/ 0 w 4128117"/>
              <a:gd name="connsiteY26" fmla="*/ 2385527 h 5136302"/>
              <a:gd name="connsiteX27" fmla="*/ 0 w 4128117"/>
              <a:gd name="connsiteY27" fmla="*/ 1763464 h 5136302"/>
              <a:gd name="connsiteX28" fmla="*/ 0 w 4128117"/>
              <a:gd name="connsiteY28" fmla="*/ 1346853 h 5136302"/>
              <a:gd name="connsiteX29" fmla="*/ 0 w 4128117"/>
              <a:gd name="connsiteY29" fmla="*/ 776152 h 5136302"/>
              <a:gd name="connsiteX30" fmla="*/ 0 w 4128117"/>
              <a:gd name="connsiteY30" fmla="*/ 0 h 513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128117" h="5136302" fill="none" extrusionOk="0">
                <a:moveTo>
                  <a:pt x="0" y="0"/>
                </a:moveTo>
                <a:cubicBezTo>
                  <a:pt x="192593" y="-2397"/>
                  <a:pt x="387200" y="29826"/>
                  <a:pt x="507169" y="0"/>
                </a:cubicBezTo>
                <a:cubicBezTo>
                  <a:pt x="627138" y="-29826"/>
                  <a:pt x="933897" y="28401"/>
                  <a:pt x="1096900" y="0"/>
                </a:cubicBezTo>
                <a:cubicBezTo>
                  <a:pt x="1259903" y="-28401"/>
                  <a:pt x="1599467" y="48260"/>
                  <a:pt x="1769193" y="0"/>
                </a:cubicBezTo>
                <a:cubicBezTo>
                  <a:pt x="1938919" y="-48260"/>
                  <a:pt x="2134569" y="3188"/>
                  <a:pt x="2276362" y="0"/>
                </a:cubicBezTo>
                <a:cubicBezTo>
                  <a:pt x="2418155" y="-3188"/>
                  <a:pt x="2598873" y="62497"/>
                  <a:pt x="2907374" y="0"/>
                </a:cubicBezTo>
                <a:cubicBezTo>
                  <a:pt x="3215875" y="-62497"/>
                  <a:pt x="3303628" y="25673"/>
                  <a:pt x="3414542" y="0"/>
                </a:cubicBezTo>
                <a:cubicBezTo>
                  <a:pt x="3525456" y="-25673"/>
                  <a:pt x="3909631" y="47219"/>
                  <a:pt x="4128117" y="0"/>
                </a:cubicBezTo>
                <a:cubicBezTo>
                  <a:pt x="4160025" y="146493"/>
                  <a:pt x="4125347" y="409015"/>
                  <a:pt x="4128117" y="622063"/>
                </a:cubicBezTo>
                <a:cubicBezTo>
                  <a:pt x="4130887" y="835111"/>
                  <a:pt x="4107499" y="938631"/>
                  <a:pt x="4128117" y="1090037"/>
                </a:cubicBezTo>
                <a:cubicBezTo>
                  <a:pt x="4148735" y="1241443"/>
                  <a:pt x="4116195" y="1474254"/>
                  <a:pt x="4128117" y="1763464"/>
                </a:cubicBezTo>
                <a:cubicBezTo>
                  <a:pt x="4140039" y="2052674"/>
                  <a:pt x="4104168" y="2175166"/>
                  <a:pt x="4128117" y="2334164"/>
                </a:cubicBezTo>
                <a:cubicBezTo>
                  <a:pt x="4152066" y="2493162"/>
                  <a:pt x="4127455" y="2746006"/>
                  <a:pt x="4128117" y="3007590"/>
                </a:cubicBezTo>
                <a:cubicBezTo>
                  <a:pt x="4128779" y="3269174"/>
                  <a:pt x="4110693" y="3453887"/>
                  <a:pt x="4128117" y="3629653"/>
                </a:cubicBezTo>
                <a:cubicBezTo>
                  <a:pt x="4145541" y="3805419"/>
                  <a:pt x="4087223" y="3920759"/>
                  <a:pt x="4128117" y="4148991"/>
                </a:cubicBezTo>
                <a:cubicBezTo>
                  <a:pt x="4169011" y="4377223"/>
                  <a:pt x="4111648" y="4908136"/>
                  <a:pt x="4128117" y="5136302"/>
                </a:cubicBezTo>
                <a:cubicBezTo>
                  <a:pt x="3966389" y="5167720"/>
                  <a:pt x="3820767" y="5077988"/>
                  <a:pt x="3620948" y="5136302"/>
                </a:cubicBezTo>
                <a:cubicBezTo>
                  <a:pt x="3421129" y="5194616"/>
                  <a:pt x="3311609" y="5134446"/>
                  <a:pt x="3031217" y="5136302"/>
                </a:cubicBezTo>
                <a:cubicBezTo>
                  <a:pt x="2750825" y="5138158"/>
                  <a:pt x="2634658" y="5130315"/>
                  <a:pt x="2358924" y="5136302"/>
                </a:cubicBezTo>
                <a:cubicBezTo>
                  <a:pt x="2083190" y="5142289"/>
                  <a:pt x="1907725" y="5089717"/>
                  <a:pt x="1686631" y="5136302"/>
                </a:cubicBezTo>
                <a:cubicBezTo>
                  <a:pt x="1465537" y="5182887"/>
                  <a:pt x="1268067" y="5094439"/>
                  <a:pt x="1055618" y="5136302"/>
                </a:cubicBezTo>
                <a:cubicBezTo>
                  <a:pt x="843169" y="5178165"/>
                  <a:pt x="246237" y="5100149"/>
                  <a:pt x="0" y="5136302"/>
                </a:cubicBezTo>
                <a:cubicBezTo>
                  <a:pt x="-56443" y="4981527"/>
                  <a:pt x="11954" y="4799284"/>
                  <a:pt x="0" y="4514239"/>
                </a:cubicBezTo>
                <a:cubicBezTo>
                  <a:pt x="-11954" y="4229194"/>
                  <a:pt x="64294" y="4075739"/>
                  <a:pt x="0" y="3943539"/>
                </a:cubicBezTo>
                <a:cubicBezTo>
                  <a:pt x="-64294" y="3811339"/>
                  <a:pt x="43305" y="3635595"/>
                  <a:pt x="0" y="3372838"/>
                </a:cubicBezTo>
                <a:cubicBezTo>
                  <a:pt x="-43305" y="3110081"/>
                  <a:pt x="5254" y="3014311"/>
                  <a:pt x="0" y="2802138"/>
                </a:cubicBezTo>
                <a:cubicBezTo>
                  <a:pt x="-5254" y="2589965"/>
                  <a:pt x="13993" y="2540218"/>
                  <a:pt x="0" y="2385527"/>
                </a:cubicBezTo>
                <a:cubicBezTo>
                  <a:pt x="-13993" y="2230836"/>
                  <a:pt x="55760" y="2038548"/>
                  <a:pt x="0" y="1763464"/>
                </a:cubicBezTo>
                <a:cubicBezTo>
                  <a:pt x="-55760" y="1488380"/>
                  <a:pt x="27146" y="1453358"/>
                  <a:pt x="0" y="1346853"/>
                </a:cubicBezTo>
                <a:cubicBezTo>
                  <a:pt x="-27146" y="1240348"/>
                  <a:pt x="58951" y="987441"/>
                  <a:pt x="0" y="776152"/>
                </a:cubicBezTo>
                <a:cubicBezTo>
                  <a:pt x="-58951" y="564863"/>
                  <a:pt x="41774" y="225119"/>
                  <a:pt x="0" y="0"/>
                </a:cubicBezTo>
                <a:close/>
              </a:path>
              <a:path w="4128117" h="5136302" stroke="0" extrusionOk="0">
                <a:moveTo>
                  <a:pt x="0" y="0"/>
                </a:moveTo>
                <a:cubicBezTo>
                  <a:pt x="181847" y="-37207"/>
                  <a:pt x="408677" y="24413"/>
                  <a:pt x="548450" y="0"/>
                </a:cubicBezTo>
                <a:cubicBezTo>
                  <a:pt x="688223" y="-24413"/>
                  <a:pt x="838579" y="48298"/>
                  <a:pt x="1014337" y="0"/>
                </a:cubicBezTo>
                <a:cubicBezTo>
                  <a:pt x="1190095" y="-48298"/>
                  <a:pt x="1446545" y="63963"/>
                  <a:pt x="1686631" y="0"/>
                </a:cubicBezTo>
                <a:cubicBezTo>
                  <a:pt x="1926717" y="-63963"/>
                  <a:pt x="2069874" y="27964"/>
                  <a:pt x="2235080" y="0"/>
                </a:cubicBezTo>
                <a:cubicBezTo>
                  <a:pt x="2400286" y="-27964"/>
                  <a:pt x="2611873" y="18841"/>
                  <a:pt x="2783530" y="0"/>
                </a:cubicBezTo>
                <a:cubicBezTo>
                  <a:pt x="2955187" y="-18841"/>
                  <a:pt x="3231547" y="10630"/>
                  <a:pt x="3455824" y="0"/>
                </a:cubicBezTo>
                <a:cubicBezTo>
                  <a:pt x="3680101" y="-10630"/>
                  <a:pt x="3927488" y="48268"/>
                  <a:pt x="4128117" y="0"/>
                </a:cubicBezTo>
                <a:cubicBezTo>
                  <a:pt x="4184623" y="248219"/>
                  <a:pt x="4106794" y="412035"/>
                  <a:pt x="4128117" y="673426"/>
                </a:cubicBezTo>
                <a:cubicBezTo>
                  <a:pt x="4149440" y="934817"/>
                  <a:pt x="4078313" y="954305"/>
                  <a:pt x="4128117" y="1141400"/>
                </a:cubicBezTo>
                <a:cubicBezTo>
                  <a:pt x="4177921" y="1328495"/>
                  <a:pt x="4100709" y="1509743"/>
                  <a:pt x="4128117" y="1609375"/>
                </a:cubicBezTo>
                <a:cubicBezTo>
                  <a:pt x="4155525" y="1709008"/>
                  <a:pt x="4083006" y="1972850"/>
                  <a:pt x="4128117" y="2180075"/>
                </a:cubicBezTo>
                <a:cubicBezTo>
                  <a:pt x="4173228" y="2387300"/>
                  <a:pt x="4102419" y="2556067"/>
                  <a:pt x="4128117" y="2802138"/>
                </a:cubicBezTo>
                <a:cubicBezTo>
                  <a:pt x="4153815" y="3048209"/>
                  <a:pt x="4120350" y="3082036"/>
                  <a:pt x="4128117" y="3218749"/>
                </a:cubicBezTo>
                <a:cubicBezTo>
                  <a:pt x="4135884" y="3355462"/>
                  <a:pt x="4081162" y="3614387"/>
                  <a:pt x="4128117" y="3789449"/>
                </a:cubicBezTo>
                <a:cubicBezTo>
                  <a:pt x="4175072" y="3964511"/>
                  <a:pt x="4099614" y="4137459"/>
                  <a:pt x="4128117" y="4360150"/>
                </a:cubicBezTo>
                <a:cubicBezTo>
                  <a:pt x="4156620" y="4582841"/>
                  <a:pt x="4084360" y="4774185"/>
                  <a:pt x="4128117" y="5136302"/>
                </a:cubicBezTo>
                <a:cubicBezTo>
                  <a:pt x="3889257" y="5209040"/>
                  <a:pt x="3709548" y="5067238"/>
                  <a:pt x="3497105" y="5136302"/>
                </a:cubicBezTo>
                <a:cubicBezTo>
                  <a:pt x="3284662" y="5205366"/>
                  <a:pt x="3198071" y="5083581"/>
                  <a:pt x="2907374" y="5136302"/>
                </a:cubicBezTo>
                <a:cubicBezTo>
                  <a:pt x="2616677" y="5189023"/>
                  <a:pt x="2577804" y="5116152"/>
                  <a:pt x="2441486" y="5136302"/>
                </a:cubicBezTo>
                <a:cubicBezTo>
                  <a:pt x="2305168" y="5156452"/>
                  <a:pt x="2141810" y="5087835"/>
                  <a:pt x="1934318" y="5136302"/>
                </a:cubicBezTo>
                <a:cubicBezTo>
                  <a:pt x="1726826" y="5184769"/>
                  <a:pt x="1532757" y="5106015"/>
                  <a:pt x="1262024" y="5136302"/>
                </a:cubicBezTo>
                <a:cubicBezTo>
                  <a:pt x="991291" y="5166589"/>
                  <a:pt x="869206" y="5115339"/>
                  <a:pt x="672293" y="5136302"/>
                </a:cubicBezTo>
                <a:cubicBezTo>
                  <a:pt x="475380" y="5157265"/>
                  <a:pt x="296694" y="5081770"/>
                  <a:pt x="0" y="5136302"/>
                </a:cubicBezTo>
                <a:cubicBezTo>
                  <a:pt x="-67882" y="4990337"/>
                  <a:pt x="33291" y="4796348"/>
                  <a:pt x="0" y="4565602"/>
                </a:cubicBezTo>
                <a:cubicBezTo>
                  <a:pt x="-33291" y="4334856"/>
                  <a:pt x="4035" y="4250338"/>
                  <a:pt x="0" y="4148991"/>
                </a:cubicBezTo>
                <a:cubicBezTo>
                  <a:pt x="-4035" y="4047644"/>
                  <a:pt x="40437" y="3913720"/>
                  <a:pt x="0" y="3732379"/>
                </a:cubicBezTo>
                <a:cubicBezTo>
                  <a:pt x="-40437" y="3551038"/>
                  <a:pt x="44833" y="3328690"/>
                  <a:pt x="0" y="3110316"/>
                </a:cubicBezTo>
                <a:cubicBezTo>
                  <a:pt x="-44833" y="2891942"/>
                  <a:pt x="53960" y="2873950"/>
                  <a:pt x="0" y="2642342"/>
                </a:cubicBezTo>
                <a:cubicBezTo>
                  <a:pt x="-53960" y="2410734"/>
                  <a:pt x="13234" y="2228567"/>
                  <a:pt x="0" y="1968916"/>
                </a:cubicBezTo>
                <a:cubicBezTo>
                  <a:pt x="-13234" y="1709265"/>
                  <a:pt x="20386" y="1562263"/>
                  <a:pt x="0" y="1449579"/>
                </a:cubicBezTo>
                <a:cubicBezTo>
                  <a:pt x="-20386" y="1336895"/>
                  <a:pt x="38260" y="1232063"/>
                  <a:pt x="0" y="1032967"/>
                </a:cubicBezTo>
                <a:cubicBezTo>
                  <a:pt x="-38260" y="833871"/>
                  <a:pt x="44812" y="391596"/>
                  <a:pt x="0" y="0"/>
                </a:cubicBezTo>
                <a:close/>
              </a:path>
            </a:pathLst>
          </a:custGeom>
          <a:ln w="25400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Sharing notebooks: </a:t>
            </a:r>
            <a:r>
              <a:rPr lang="en-US" dirty="0"/>
              <a:t>Share via Google Drive or a direct link.</a:t>
            </a:r>
          </a:p>
          <a:p>
            <a:endParaRPr lang="en-US" dirty="0"/>
          </a:p>
          <a:p>
            <a:r>
              <a:rPr lang="en-US" b="1" dirty="0"/>
              <a:t>Real-time collaboration: </a:t>
            </a:r>
            <a:r>
              <a:rPr lang="en-US" dirty="0"/>
              <a:t>Multiple users can edit the same notebook simultaneously.</a:t>
            </a:r>
          </a:p>
          <a:p>
            <a:endParaRPr lang="en-US" dirty="0"/>
          </a:p>
          <a:p>
            <a:r>
              <a:rPr lang="en-US" b="1" dirty="0"/>
              <a:t>Version control: </a:t>
            </a:r>
            <a:r>
              <a:rPr lang="en-US" dirty="0"/>
              <a:t>View and revert to previous versions of the notebook.</a:t>
            </a:r>
          </a:p>
          <a:p>
            <a:endParaRPr lang="en-US" dirty="0"/>
          </a:p>
          <a:p>
            <a:r>
              <a:rPr lang="en-US" b="1" dirty="0"/>
              <a:t>Commenting: </a:t>
            </a:r>
            <a:r>
              <a:rPr lang="en-US" dirty="0"/>
              <a:t>Add comments to specific cells for discussion.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13B4EB-2594-B194-744F-7D1F126533DA}"/>
              </a:ext>
            </a:extLst>
          </p:cNvPr>
          <p:cNvSpPr txBox="1">
            <a:spLocks/>
          </p:cNvSpPr>
          <p:nvPr/>
        </p:nvSpPr>
        <p:spPr>
          <a:xfrm>
            <a:off x="4838330" y="284423"/>
            <a:ext cx="3861786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Collaborating on Projects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71337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089F-0696-C5BF-54E5-BC9895F8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7618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Practices for Using Google </a:t>
            </a:r>
            <a:r>
              <a:rPr lang="en-US" dirty="0" err="1"/>
              <a:t>Colab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FDA0-70D8-76FD-E4E6-B911682B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249" y="1482577"/>
            <a:ext cx="6502894" cy="46347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Regularly save your work: Notebooks are automatically saved, but it’s good to save checkpoints.</a:t>
            </a:r>
          </a:p>
          <a:p>
            <a:endParaRPr lang="en-US" dirty="0"/>
          </a:p>
          <a:p>
            <a:r>
              <a:rPr lang="en-US" dirty="0"/>
              <a:t>Manage resources: Monitor and manage your usage of GPU/TPU resources.</a:t>
            </a:r>
          </a:p>
          <a:p>
            <a:endParaRPr lang="en-US" dirty="0"/>
          </a:p>
          <a:p>
            <a:r>
              <a:rPr lang="en-US" dirty="0"/>
              <a:t>Use environment variables: Store sensitive information securely.</a:t>
            </a:r>
          </a:p>
          <a:p>
            <a:endParaRPr lang="en-US" dirty="0"/>
          </a:p>
          <a:p>
            <a:r>
              <a:rPr lang="en-US" dirty="0"/>
              <a:t>Install only necessary libraries: Keep the environment clean and minimize install times.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56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55133" cy="1143000"/>
          </a:xfrm>
        </p:spPr>
        <p:txBody>
          <a:bodyPr>
            <a:normAutofit fontScale="90000"/>
          </a:bodyPr>
          <a:lstStyle/>
          <a:p>
            <a:r>
              <a:rPr dirty="0"/>
              <a:t>What is </a:t>
            </a:r>
            <a:r>
              <a:rPr dirty="0" err="1"/>
              <a:t>Conda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3620" cy="4525963"/>
          </a:xfrm>
          <a:custGeom>
            <a:avLst/>
            <a:gdLst>
              <a:gd name="connsiteX0" fmla="*/ 0 w 4253620"/>
              <a:gd name="connsiteY0" fmla="*/ 0 h 4525963"/>
              <a:gd name="connsiteX1" fmla="*/ 446630 w 4253620"/>
              <a:gd name="connsiteY1" fmla="*/ 0 h 4525963"/>
              <a:gd name="connsiteX2" fmla="*/ 978333 w 4253620"/>
              <a:gd name="connsiteY2" fmla="*/ 0 h 4525963"/>
              <a:gd name="connsiteX3" fmla="*/ 1595108 w 4253620"/>
              <a:gd name="connsiteY3" fmla="*/ 0 h 4525963"/>
              <a:gd name="connsiteX4" fmla="*/ 2041738 w 4253620"/>
              <a:gd name="connsiteY4" fmla="*/ 0 h 4525963"/>
              <a:gd name="connsiteX5" fmla="*/ 2615976 w 4253620"/>
              <a:gd name="connsiteY5" fmla="*/ 0 h 4525963"/>
              <a:gd name="connsiteX6" fmla="*/ 3062606 w 4253620"/>
              <a:gd name="connsiteY6" fmla="*/ 0 h 4525963"/>
              <a:gd name="connsiteX7" fmla="*/ 3594309 w 4253620"/>
              <a:gd name="connsiteY7" fmla="*/ 0 h 4525963"/>
              <a:gd name="connsiteX8" fmla="*/ 4253620 w 4253620"/>
              <a:gd name="connsiteY8" fmla="*/ 0 h 4525963"/>
              <a:gd name="connsiteX9" fmla="*/ 4253620 w 4253620"/>
              <a:gd name="connsiteY9" fmla="*/ 429966 h 4525963"/>
              <a:gd name="connsiteX10" fmla="*/ 4253620 w 4253620"/>
              <a:gd name="connsiteY10" fmla="*/ 1086231 h 4525963"/>
              <a:gd name="connsiteX11" fmla="*/ 4253620 w 4253620"/>
              <a:gd name="connsiteY11" fmla="*/ 1651976 h 4525963"/>
              <a:gd name="connsiteX12" fmla="*/ 4253620 w 4253620"/>
              <a:gd name="connsiteY12" fmla="*/ 2308241 h 4525963"/>
              <a:gd name="connsiteX13" fmla="*/ 4253620 w 4253620"/>
              <a:gd name="connsiteY13" fmla="*/ 2919246 h 4525963"/>
              <a:gd name="connsiteX14" fmla="*/ 4253620 w 4253620"/>
              <a:gd name="connsiteY14" fmla="*/ 3439732 h 4525963"/>
              <a:gd name="connsiteX15" fmla="*/ 4253620 w 4253620"/>
              <a:gd name="connsiteY15" fmla="*/ 4525963 h 4525963"/>
              <a:gd name="connsiteX16" fmla="*/ 3806990 w 4253620"/>
              <a:gd name="connsiteY16" fmla="*/ 4525963 h 4525963"/>
              <a:gd name="connsiteX17" fmla="*/ 3275287 w 4253620"/>
              <a:gd name="connsiteY17" fmla="*/ 4525963 h 4525963"/>
              <a:gd name="connsiteX18" fmla="*/ 2658513 w 4253620"/>
              <a:gd name="connsiteY18" fmla="*/ 4525963 h 4525963"/>
              <a:gd name="connsiteX19" fmla="*/ 2041738 w 4253620"/>
              <a:gd name="connsiteY19" fmla="*/ 4525963 h 4525963"/>
              <a:gd name="connsiteX20" fmla="*/ 1467499 w 4253620"/>
              <a:gd name="connsiteY20" fmla="*/ 4525963 h 4525963"/>
              <a:gd name="connsiteX21" fmla="*/ 893260 w 4253620"/>
              <a:gd name="connsiteY21" fmla="*/ 4525963 h 4525963"/>
              <a:gd name="connsiteX22" fmla="*/ 0 w 4253620"/>
              <a:gd name="connsiteY22" fmla="*/ 4525963 h 4525963"/>
              <a:gd name="connsiteX23" fmla="*/ 0 w 4253620"/>
              <a:gd name="connsiteY23" fmla="*/ 4050737 h 4525963"/>
              <a:gd name="connsiteX24" fmla="*/ 0 w 4253620"/>
              <a:gd name="connsiteY24" fmla="*/ 3484992 h 4525963"/>
              <a:gd name="connsiteX25" fmla="*/ 0 w 4253620"/>
              <a:gd name="connsiteY25" fmla="*/ 2919246 h 4525963"/>
              <a:gd name="connsiteX26" fmla="*/ 0 w 4253620"/>
              <a:gd name="connsiteY26" fmla="*/ 2489280 h 4525963"/>
              <a:gd name="connsiteX27" fmla="*/ 0 w 4253620"/>
              <a:gd name="connsiteY27" fmla="*/ 1878275 h 4525963"/>
              <a:gd name="connsiteX28" fmla="*/ 0 w 4253620"/>
              <a:gd name="connsiteY28" fmla="*/ 1448308 h 4525963"/>
              <a:gd name="connsiteX29" fmla="*/ 0 w 4253620"/>
              <a:gd name="connsiteY29" fmla="*/ 882563 h 4525963"/>
              <a:gd name="connsiteX30" fmla="*/ 0 w 4253620"/>
              <a:gd name="connsiteY30" fmla="*/ 0 h 452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53620" h="4525963" fill="none" extrusionOk="0">
                <a:moveTo>
                  <a:pt x="0" y="0"/>
                </a:moveTo>
                <a:cubicBezTo>
                  <a:pt x="194187" y="-35416"/>
                  <a:pt x="268853" y="39108"/>
                  <a:pt x="446630" y="0"/>
                </a:cubicBezTo>
                <a:cubicBezTo>
                  <a:pt x="624407" y="-39108"/>
                  <a:pt x="843025" y="21727"/>
                  <a:pt x="978333" y="0"/>
                </a:cubicBezTo>
                <a:cubicBezTo>
                  <a:pt x="1113641" y="-21727"/>
                  <a:pt x="1436481" y="38344"/>
                  <a:pt x="1595108" y="0"/>
                </a:cubicBezTo>
                <a:cubicBezTo>
                  <a:pt x="1753735" y="-38344"/>
                  <a:pt x="1946024" y="13883"/>
                  <a:pt x="2041738" y="0"/>
                </a:cubicBezTo>
                <a:cubicBezTo>
                  <a:pt x="2137452" y="-13883"/>
                  <a:pt x="2356466" y="8999"/>
                  <a:pt x="2615976" y="0"/>
                </a:cubicBezTo>
                <a:cubicBezTo>
                  <a:pt x="2875486" y="-8999"/>
                  <a:pt x="2945127" y="6755"/>
                  <a:pt x="3062606" y="0"/>
                </a:cubicBezTo>
                <a:cubicBezTo>
                  <a:pt x="3180085" y="-6755"/>
                  <a:pt x="3409368" y="14300"/>
                  <a:pt x="3594309" y="0"/>
                </a:cubicBezTo>
                <a:cubicBezTo>
                  <a:pt x="3779250" y="-14300"/>
                  <a:pt x="4029952" y="859"/>
                  <a:pt x="4253620" y="0"/>
                </a:cubicBezTo>
                <a:cubicBezTo>
                  <a:pt x="4288251" y="164084"/>
                  <a:pt x="4218773" y="325676"/>
                  <a:pt x="4253620" y="429966"/>
                </a:cubicBezTo>
                <a:cubicBezTo>
                  <a:pt x="4288467" y="534256"/>
                  <a:pt x="4222537" y="854040"/>
                  <a:pt x="4253620" y="1086231"/>
                </a:cubicBezTo>
                <a:cubicBezTo>
                  <a:pt x="4284703" y="1318422"/>
                  <a:pt x="4198101" y="1526100"/>
                  <a:pt x="4253620" y="1651976"/>
                </a:cubicBezTo>
                <a:cubicBezTo>
                  <a:pt x="4309139" y="1777853"/>
                  <a:pt x="4181846" y="2122194"/>
                  <a:pt x="4253620" y="2308241"/>
                </a:cubicBezTo>
                <a:cubicBezTo>
                  <a:pt x="4325394" y="2494289"/>
                  <a:pt x="4205091" y="2711226"/>
                  <a:pt x="4253620" y="2919246"/>
                </a:cubicBezTo>
                <a:cubicBezTo>
                  <a:pt x="4302149" y="3127266"/>
                  <a:pt x="4199617" y="3198206"/>
                  <a:pt x="4253620" y="3439732"/>
                </a:cubicBezTo>
                <a:cubicBezTo>
                  <a:pt x="4307623" y="3681258"/>
                  <a:pt x="4226774" y="3995144"/>
                  <a:pt x="4253620" y="4525963"/>
                </a:cubicBezTo>
                <a:cubicBezTo>
                  <a:pt x="4103214" y="4575935"/>
                  <a:pt x="3999920" y="4475038"/>
                  <a:pt x="3806990" y="4525963"/>
                </a:cubicBezTo>
                <a:cubicBezTo>
                  <a:pt x="3614060" y="4576888"/>
                  <a:pt x="3455913" y="4510634"/>
                  <a:pt x="3275287" y="4525963"/>
                </a:cubicBezTo>
                <a:cubicBezTo>
                  <a:pt x="3094661" y="4541292"/>
                  <a:pt x="2864648" y="4476746"/>
                  <a:pt x="2658513" y="4525963"/>
                </a:cubicBezTo>
                <a:cubicBezTo>
                  <a:pt x="2452378" y="4575180"/>
                  <a:pt x="2337616" y="4523679"/>
                  <a:pt x="2041738" y="4525963"/>
                </a:cubicBezTo>
                <a:cubicBezTo>
                  <a:pt x="1745861" y="4528247"/>
                  <a:pt x="1609990" y="4487743"/>
                  <a:pt x="1467499" y="4525963"/>
                </a:cubicBezTo>
                <a:cubicBezTo>
                  <a:pt x="1325008" y="4564183"/>
                  <a:pt x="1052112" y="4495118"/>
                  <a:pt x="893260" y="4525963"/>
                </a:cubicBezTo>
                <a:cubicBezTo>
                  <a:pt x="734408" y="4556808"/>
                  <a:pt x="220033" y="4513189"/>
                  <a:pt x="0" y="4525963"/>
                </a:cubicBezTo>
                <a:cubicBezTo>
                  <a:pt x="-50842" y="4298050"/>
                  <a:pt x="22030" y="4264800"/>
                  <a:pt x="0" y="4050737"/>
                </a:cubicBezTo>
                <a:cubicBezTo>
                  <a:pt x="-22030" y="3836674"/>
                  <a:pt x="60043" y="3724145"/>
                  <a:pt x="0" y="3484992"/>
                </a:cubicBezTo>
                <a:cubicBezTo>
                  <a:pt x="-60043" y="3245840"/>
                  <a:pt x="66847" y="3067526"/>
                  <a:pt x="0" y="2919246"/>
                </a:cubicBezTo>
                <a:cubicBezTo>
                  <a:pt x="-66847" y="2770966"/>
                  <a:pt x="45686" y="2686500"/>
                  <a:pt x="0" y="2489280"/>
                </a:cubicBezTo>
                <a:cubicBezTo>
                  <a:pt x="-45686" y="2292060"/>
                  <a:pt x="22911" y="2120077"/>
                  <a:pt x="0" y="1878275"/>
                </a:cubicBezTo>
                <a:cubicBezTo>
                  <a:pt x="-22911" y="1636473"/>
                  <a:pt x="14910" y="1621695"/>
                  <a:pt x="0" y="1448308"/>
                </a:cubicBezTo>
                <a:cubicBezTo>
                  <a:pt x="-14910" y="1274921"/>
                  <a:pt x="33673" y="1092757"/>
                  <a:pt x="0" y="882563"/>
                </a:cubicBezTo>
                <a:cubicBezTo>
                  <a:pt x="-33673" y="672369"/>
                  <a:pt x="97763" y="346546"/>
                  <a:pt x="0" y="0"/>
                </a:cubicBezTo>
                <a:close/>
              </a:path>
              <a:path w="4253620" h="4525963" stroke="0" extrusionOk="0">
                <a:moveTo>
                  <a:pt x="0" y="0"/>
                </a:moveTo>
                <a:cubicBezTo>
                  <a:pt x="171177" y="-16597"/>
                  <a:pt x="369523" y="18742"/>
                  <a:pt x="489166" y="0"/>
                </a:cubicBezTo>
                <a:cubicBezTo>
                  <a:pt x="608809" y="-18742"/>
                  <a:pt x="740188" y="31130"/>
                  <a:pt x="893260" y="0"/>
                </a:cubicBezTo>
                <a:cubicBezTo>
                  <a:pt x="1046332" y="-31130"/>
                  <a:pt x="1319936" y="58124"/>
                  <a:pt x="1510035" y="0"/>
                </a:cubicBezTo>
                <a:cubicBezTo>
                  <a:pt x="1700135" y="-58124"/>
                  <a:pt x="1774543" y="6428"/>
                  <a:pt x="1999201" y="0"/>
                </a:cubicBezTo>
                <a:cubicBezTo>
                  <a:pt x="2223859" y="-6428"/>
                  <a:pt x="2380400" y="27587"/>
                  <a:pt x="2488368" y="0"/>
                </a:cubicBezTo>
                <a:cubicBezTo>
                  <a:pt x="2596336" y="-27587"/>
                  <a:pt x="2832428" y="44989"/>
                  <a:pt x="3105143" y="0"/>
                </a:cubicBezTo>
                <a:cubicBezTo>
                  <a:pt x="3377858" y="-44989"/>
                  <a:pt x="3449419" y="22081"/>
                  <a:pt x="3551773" y="0"/>
                </a:cubicBezTo>
                <a:cubicBezTo>
                  <a:pt x="3654127" y="-22081"/>
                  <a:pt x="3996064" y="52266"/>
                  <a:pt x="4253620" y="0"/>
                </a:cubicBezTo>
                <a:cubicBezTo>
                  <a:pt x="4285476" y="318178"/>
                  <a:pt x="4176362" y="434664"/>
                  <a:pt x="4253620" y="656265"/>
                </a:cubicBezTo>
                <a:cubicBezTo>
                  <a:pt x="4330878" y="877866"/>
                  <a:pt x="4216220" y="930828"/>
                  <a:pt x="4253620" y="1131491"/>
                </a:cubicBezTo>
                <a:cubicBezTo>
                  <a:pt x="4291020" y="1332154"/>
                  <a:pt x="4245666" y="1555269"/>
                  <a:pt x="4253620" y="1697236"/>
                </a:cubicBezTo>
                <a:cubicBezTo>
                  <a:pt x="4261574" y="1839204"/>
                  <a:pt x="4201791" y="2041113"/>
                  <a:pt x="4253620" y="2308241"/>
                </a:cubicBezTo>
                <a:cubicBezTo>
                  <a:pt x="4305449" y="2575370"/>
                  <a:pt x="4218351" y="2622406"/>
                  <a:pt x="4253620" y="2738208"/>
                </a:cubicBezTo>
                <a:cubicBezTo>
                  <a:pt x="4288889" y="2854010"/>
                  <a:pt x="4240650" y="3186384"/>
                  <a:pt x="4253620" y="3303953"/>
                </a:cubicBezTo>
                <a:cubicBezTo>
                  <a:pt x="4266590" y="3421523"/>
                  <a:pt x="4209925" y="3592055"/>
                  <a:pt x="4253620" y="3869698"/>
                </a:cubicBezTo>
                <a:cubicBezTo>
                  <a:pt x="4297315" y="4147342"/>
                  <a:pt x="4181568" y="4353987"/>
                  <a:pt x="4253620" y="4525963"/>
                </a:cubicBezTo>
                <a:cubicBezTo>
                  <a:pt x="3997444" y="4551748"/>
                  <a:pt x="3855698" y="4478638"/>
                  <a:pt x="3679381" y="4525963"/>
                </a:cubicBezTo>
                <a:cubicBezTo>
                  <a:pt x="3503064" y="4573288"/>
                  <a:pt x="3255233" y="4500939"/>
                  <a:pt x="3147679" y="4525963"/>
                </a:cubicBezTo>
                <a:cubicBezTo>
                  <a:pt x="3040125" y="4550987"/>
                  <a:pt x="2919874" y="4495423"/>
                  <a:pt x="2743585" y="4525963"/>
                </a:cubicBezTo>
                <a:cubicBezTo>
                  <a:pt x="2567296" y="4556503"/>
                  <a:pt x="2511931" y="4519121"/>
                  <a:pt x="2296955" y="4525963"/>
                </a:cubicBezTo>
                <a:cubicBezTo>
                  <a:pt x="2081979" y="4532805"/>
                  <a:pt x="1809778" y="4500167"/>
                  <a:pt x="1680180" y="4525963"/>
                </a:cubicBezTo>
                <a:cubicBezTo>
                  <a:pt x="1550582" y="4551759"/>
                  <a:pt x="1275021" y="4484623"/>
                  <a:pt x="1148477" y="4525963"/>
                </a:cubicBezTo>
                <a:cubicBezTo>
                  <a:pt x="1021933" y="4567303"/>
                  <a:pt x="907363" y="4486853"/>
                  <a:pt x="701847" y="4525963"/>
                </a:cubicBezTo>
                <a:cubicBezTo>
                  <a:pt x="496331" y="4565073"/>
                  <a:pt x="268236" y="4443968"/>
                  <a:pt x="0" y="4525963"/>
                </a:cubicBezTo>
                <a:cubicBezTo>
                  <a:pt x="-37282" y="4361784"/>
                  <a:pt x="13396" y="4257393"/>
                  <a:pt x="0" y="4095997"/>
                </a:cubicBezTo>
                <a:cubicBezTo>
                  <a:pt x="-13396" y="3934601"/>
                  <a:pt x="26142" y="3825902"/>
                  <a:pt x="0" y="3666030"/>
                </a:cubicBezTo>
                <a:cubicBezTo>
                  <a:pt x="-26142" y="3506158"/>
                  <a:pt x="43949" y="3283448"/>
                  <a:pt x="0" y="3055025"/>
                </a:cubicBezTo>
                <a:cubicBezTo>
                  <a:pt x="-43949" y="2826602"/>
                  <a:pt x="8303" y="2724237"/>
                  <a:pt x="0" y="2579799"/>
                </a:cubicBezTo>
                <a:cubicBezTo>
                  <a:pt x="-8303" y="2435361"/>
                  <a:pt x="17596" y="2091740"/>
                  <a:pt x="0" y="1923534"/>
                </a:cubicBezTo>
                <a:cubicBezTo>
                  <a:pt x="-17596" y="1755329"/>
                  <a:pt x="31904" y="1646602"/>
                  <a:pt x="0" y="1403049"/>
                </a:cubicBezTo>
                <a:cubicBezTo>
                  <a:pt x="-31904" y="1159497"/>
                  <a:pt x="19998" y="1078487"/>
                  <a:pt x="0" y="973082"/>
                </a:cubicBezTo>
                <a:cubicBezTo>
                  <a:pt x="-19998" y="867677"/>
                  <a:pt x="86476" y="229930"/>
                  <a:pt x="0" y="0"/>
                </a:cubicBezTo>
                <a:close/>
              </a:path>
            </a:pathLst>
          </a:custGeom>
          <a:ln w="254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sz="2400" dirty="0" err="1"/>
              <a:t>Conda</a:t>
            </a:r>
            <a:r>
              <a:rPr sz="2400" dirty="0"/>
              <a:t> is an open-source package management and environment management system.</a:t>
            </a:r>
          </a:p>
          <a:p>
            <a:r>
              <a:rPr sz="2400" dirty="0"/>
              <a:t>Works with Windows, macOS, and Linux.</a:t>
            </a:r>
          </a:p>
          <a:p>
            <a:r>
              <a:rPr sz="2400" dirty="0"/>
              <a:t>Can manage dependencies and create isolated environments.</a:t>
            </a:r>
          </a:p>
          <a:p>
            <a:r>
              <a:rPr sz="2400" dirty="0"/>
              <a:t>Supports multiple programming languages (Python, R, etc.).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CF113A-86AD-AF16-2A94-01B5C4DD9279}"/>
              </a:ext>
            </a:extLst>
          </p:cNvPr>
          <p:cNvSpPr txBox="1">
            <a:spLocks/>
          </p:cNvSpPr>
          <p:nvPr/>
        </p:nvSpPr>
        <p:spPr>
          <a:xfrm>
            <a:off x="4833041" y="24158"/>
            <a:ext cx="3686270" cy="157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 of Using </a:t>
            </a:r>
            <a:r>
              <a:rPr lang="en-US" dirty="0" err="1"/>
              <a:t>Conda</a:t>
            </a:r>
            <a:r>
              <a:rPr lang="en-US" dirty="0"/>
              <a:t> Environments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0810F9-9037-B1A6-966D-DE315F9A0639}"/>
              </a:ext>
            </a:extLst>
          </p:cNvPr>
          <p:cNvSpPr txBox="1">
            <a:spLocks/>
          </p:cNvSpPr>
          <p:nvPr/>
        </p:nvSpPr>
        <p:spPr>
          <a:xfrm>
            <a:off x="4710820" y="1616060"/>
            <a:ext cx="33995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92A0A-A6D2-4D61-160B-5E966E2B2499}"/>
              </a:ext>
            </a:extLst>
          </p:cNvPr>
          <p:cNvSpPr txBox="1"/>
          <p:nvPr/>
        </p:nvSpPr>
        <p:spPr>
          <a:xfrm>
            <a:off x="5296278" y="1800442"/>
            <a:ext cx="3399576" cy="4154984"/>
          </a:xfrm>
          <a:custGeom>
            <a:avLst/>
            <a:gdLst>
              <a:gd name="connsiteX0" fmla="*/ 0 w 3399576"/>
              <a:gd name="connsiteY0" fmla="*/ 0 h 4154984"/>
              <a:gd name="connsiteX1" fmla="*/ 498604 w 3399576"/>
              <a:gd name="connsiteY1" fmla="*/ 0 h 4154984"/>
              <a:gd name="connsiteX2" fmla="*/ 1099196 w 3399576"/>
              <a:gd name="connsiteY2" fmla="*/ 0 h 4154984"/>
              <a:gd name="connsiteX3" fmla="*/ 1699788 w 3399576"/>
              <a:gd name="connsiteY3" fmla="*/ 0 h 4154984"/>
              <a:gd name="connsiteX4" fmla="*/ 2164397 w 3399576"/>
              <a:gd name="connsiteY4" fmla="*/ 0 h 4154984"/>
              <a:gd name="connsiteX5" fmla="*/ 2663001 w 3399576"/>
              <a:gd name="connsiteY5" fmla="*/ 0 h 4154984"/>
              <a:gd name="connsiteX6" fmla="*/ 3399576 w 3399576"/>
              <a:gd name="connsiteY6" fmla="*/ 0 h 4154984"/>
              <a:gd name="connsiteX7" fmla="*/ 3399576 w 3399576"/>
              <a:gd name="connsiteY7" fmla="*/ 635119 h 4154984"/>
              <a:gd name="connsiteX8" fmla="*/ 3399576 w 3399576"/>
              <a:gd name="connsiteY8" fmla="*/ 1187138 h 4154984"/>
              <a:gd name="connsiteX9" fmla="*/ 3399576 w 3399576"/>
              <a:gd name="connsiteY9" fmla="*/ 1697608 h 4154984"/>
              <a:gd name="connsiteX10" fmla="*/ 3399576 w 3399576"/>
              <a:gd name="connsiteY10" fmla="*/ 2166527 h 4154984"/>
              <a:gd name="connsiteX11" fmla="*/ 3399576 w 3399576"/>
              <a:gd name="connsiteY11" fmla="*/ 2676997 h 4154984"/>
              <a:gd name="connsiteX12" fmla="*/ 3399576 w 3399576"/>
              <a:gd name="connsiteY12" fmla="*/ 3312116 h 4154984"/>
              <a:gd name="connsiteX13" fmla="*/ 3399576 w 3399576"/>
              <a:gd name="connsiteY13" fmla="*/ 4154984 h 4154984"/>
              <a:gd name="connsiteX14" fmla="*/ 2798984 w 3399576"/>
              <a:gd name="connsiteY14" fmla="*/ 4154984 h 4154984"/>
              <a:gd name="connsiteX15" fmla="*/ 2334376 w 3399576"/>
              <a:gd name="connsiteY15" fmla="*/ 4154984 h 4154984"/>
              <a:gd name="connsiteX16" fmla="*/ 1869767 w 3399576"/>
              <a:gd name="connsiteY16" fmla="*/ 4154984 h 4154984"/>
              <a:gd name="connsiteX17" fmla="*/ 1269175 w 3399576"/>
              <a:gd name="connsiteY17" fmla="*/ 4154984 h 4154984"/>
              <a:gd name="connsiteX18" fmla="*/ 804566 w 3399576"/>
              <a:gd name="connsiteY18" fmla="*/ 4154984 h 4154984"/>
              <a:gd name="connsiteX19" fmla="*/ 0 w 3399576"/>
              <a:gd name="connsiteY19" fmla="*/ 4154984 h 4154984"/>
              <a:gd name="connsiteX20" fmla="*/ 0 w 3399576"/>
              <a:gd name="connsiteY20" fmla="*/ 3561415 h 4154984"/>
              <a:gd name="connsiteX21" fmla="*/ 0 w 3399576"/>
              <a:gd name="connsiteY21" fmla="*/ 2926296 h 4154984"/>
              <a:gd name="connsiteX22" fmla="*/ 0 w 3399576"/>
              <a:gd name="connsiteY22" fmla="*/ 2457376 h 4154984"/>
              <a:gd name="connsiteX23" fmla="*/ 0 w 3399576"/>
              <a:gd name="connsiteY23" fmla="*/ 1988457 h 4154984"/>
              <a:gd name="connsiteX24" fmla="*/ 0 w 3399576"/>
              <a:gd name="connsiteY24" fmla="*/ 1477987 h 4154984"/>
              <a:gd name="connsiteX25" fmla="*/ 0 w 3399576"/>
              <a:gd name="connsiteY25" fmla="*/ 842868 h 4154984"/>
              <a:gd name="connsiteX26" fmla="*/ 0 w 3399576"/>
              <a:gd name="connsiteY26" fmla="*/ 0 h 415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99576" h="4154984" extrusionOk="0">
                <a:moveTo>
                  <a:pt x="0" y="0"/>
                </a:moveTo>
                <a:cubicBezTo>
                  <a:pt x="175353" y="-6980"/>
                  <a:pt x="251196" y="7457"/>
                  <a:pt x="498604" y="0"/>
                </a:cubicBezTo>
                <a:cubicBezTo>
                  <a:pt x="746012" y="-7457"/>
                  <a:pt x="886473" y="21564"/>
                  <a:pt x="1099196" y="0"/>
                </a:cubicBezTo>
                <a:cubicBezTo>
                  <a:pt x="1311919" y="-21564"/>
                  <a:pt x="1574884" y="4978"/>
                  <a:pt x="1699788" y="0"/>
                </a:cubicBezTo>
                <a:cubicBezTo>
                  <a:pt x="1824692" y="-4978"/>
                  <a:pt x="2005472" y="22636"/>
                  <a:pt x="2164397" y="0"/>
                </a:cubicBezTo>
                <a:cubicBezTo>
                  <a:pt x="2323322" y="-22636"/>
                  <a:pt x="2474161" y="20294"/>
                  <a:pt x="2663001" y="0"/>
                </a:cubicBezTo>
                <a:cubicBezTo>
                  <a:pt x="2851841" y="-20294"/>
                  <a:pt x="3037994" y="19213"/>
                  <a:pt x="3399576" y="0"/>
                </a:cubicBezTo>
                <a:cubicBezTo>
                  <a:pt x="3423800" y="156105"/>
                  <a:pt x="3370617" y="464045"/>
                  <a:pt x="3399576" y="635119"/>
                </a:cubicBezTo>
                <a:cubicBezTo>
                  <a:pt x="3428535" y="806193"/>
                  <a:pt x="3376170" y="1063641"/>
                  <a:pt x="3399576" y="1187138"/>
                </a:cubicBezTo>
                <a:cubicBezTo>
                  <a:pt x="3422982" y="1310635"/>
                  <a:pt x="3347948" y="1446461"/>
                  <a:pt x="3399576" y="1697608"/>
                </a:cubicBezTo>
                <a:cubicBezTo>
                  <a:pt x="3451204" y="1948755"/>
                  <a:pt x="3369816" y="1945264"/>
                  <a:pt x="3399576" y="2166527"/>
                </a:cubicBezTo>
                <a:cubicBezTo>
                  <a:pt x="3429336" y="2387790"/>
                  <a:pt x="3385430" y="2481455"/>
                  <a:pt x="3399576" y="2676997"/>
                </a:cubicBezTo>
                <a:cubicBezTo>
                  <a:pt x="3413722" y="2872539"/>
                  <a:pt x="3360242" y="3177968"/>
                  <a:pt x="3399576" y="3312116"/>
                </a:cubicBezTo>
                <a:cubicBezTo>
                  <a:pt x="3438910" y="3446264"/>
                  <a:pt x="3321876" y="3960151"/>
                  <a:pt x="3399576" y="4154984"/>
                </a:cubicBezTo>
                <a:cubicBezTo>
                  <a:pt x="3216040" y="4168223"/>
                  <a:pt x="3044016" y="4124006"/>
                  <a:pt x="2798984" y="4154984"/>
                </a:cubicBezTo>
                <a:cubicBezTo>
                  <a:pt x="2553952" y="4185962"/>
                  <a:pt x="2560153" y="4134275"/>
                  <a:pt x="2334376" y="4154984"/>
                </a:cubicBezTo>
                <a:cubicBezTo>
                  <a:pt x="2108599" y="4175693"/>
                  <a:pt x="2005230" y="4102327"/>
                  <a:pt x="1869767" y="4154984"/>
                </a:cubicBezTo>
                <a:cubicBezTo>
                  <a:pt x="1734304" y="4207641"/>
                  <a:pt x="1501850" y="4127298"/>
                  <a:pt x="1269175" y="4154984"/>
                </a:cubicBezTo>
                <a:cubicBezTo>
                  <a:pt x="1036500" y="4182670"/>
                  <a:pt x="1013393" y="4130290"/>
                  <a:pt x="804566" y="4154984"/>
                </a:cubicBezTo>
                <a:cubicBezTo>
                  <a:pt x="595739" y="4179678"/>
                  <a:pt x="336223" y="4065953"/>
                  <a:pt x="0" y="4154984"/>
                </a:cubicBezTo>
                <a:cubicBezTo>
                  <a:pt x="-70232" y="3934426"/>
                  <a:pt x="52769" y="3795768"/>
                  <a:pt x="0" y="3561415"/>
                </a:cubicBezTo>
                <a:cubicBezTo>
                  <a:pt x="-52769" y="3327062"/>
                  <a:pt x="44715" y="3231396"/>
                  <a:pt x="0" y="2926296"/>
                </a:cubicBezTo>
                <a:cubicBezTo>
                  <a:pt x="-44715" y="2621196"/>
                  <a:pt x="26255" y="2616081"/>
                  <a:pt x="0" y="2457376"/>
                </a:cubicBezTo>
                <a:cubicBezTo>
                  <a:pt x="-26255" y="2298671"/>
                  <a:pt x="32827" y="2095267"/>
                  <a:pt x="0" y="1988457"/>
                </a:cubicBezTo>
                <a:cubicBezTo>
                  <a:pt x="-32827" y="1881647"/>
                  <a:pt x="59847" y="1612474"/>
                  <a:pt x="0" y="1477987"/>
                </a:cubicBezTo>
                <a:cubicBezTo>
                  <a:pt x="-59847" y="1343500"/>
                  <a:pt x="52570" y="1005181"/>
                  <a:pt x="0" y="842868"/>
                </a:cubicBezTo>
                <a:cubicBezTo>
                  <a:pt x="-52570" y="680555"/>
                  <a:pt x="83570" y="273664"/>
                  <a:pt x="0" y="0"/>
                </a:cubicBezTo>
                <a:close/>
              </a:path>
            </a:pathLst>
          </a:custGeom>
          <a:noFill/>
          <a:ln w="158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Isolate project dependencies to avoid conflicts.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reproducible environments for sharing with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Simplify package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Easily switch between different environments.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63362" cy="748404"/>
          </a:xfrm>
        </p:spPr>
        <p:txBody>
          <a:bodyPr>
            <a:noAutofit/>
          </a:bodyPr>
          <a:lstStyle/>
          <a:p>
            <a:r>
              <a:rPr sz="3600" dirty="0"/>
              <a:t>Setting Up </a:t>
            </a:r>
            <a:r>
              <a:rPr sz="3600" dirty="0" err="1"/>
              <a:t>Conda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155133" cy="3723238"/>
          </a:xfrm>
        </p:spPr>
        <p:txBody>
          <a:bodyPr>
            <a:normAutofit fontScale="70000" lnSpcReduction="20000"/>
          </a:bodyPr>
          <a:lstStyle/>
          <a:p>
            <a:r>
              <a:rPr b="1" dirty="0"/>
              <a:t>Install </a:t>
            </a:r>
            <a:r>
              <a:rPr b="1" dirty="0" err="1"/>
              <a:t>Conda</a:t>
            </a:r>
            <a:r>
              <a:rPr b="1" dirty="0"/>
              <a:t> </a:t>
            </a:r>
            <a:r>
              <a:rPr dirty="0"/>
              <a:t>via Anaconda or </a:t>
            </a:r>
            <a:r>
              <a:rPr dirty="0" err="1"/>
              <a:t>Miniconda</a:t>
            </a:r>
            <a:r>
              <a:rPr dirty="0"/>
              <a:t>.</a:t>
            </a:r>
            <a:endParaRPr lang="en-US" dirty="0"/>
          </a:p>
          <a:p>
            <a:endParaRPr dirty="0"/>
          </a:p>
          <a:p>
            <a:r>
              <a:rPr b="1" dirty="0"/>
              <a:t>Verify</a:t>
            </a:r>
            <a:r>
              <a:rPr dirty="0"/>
              <a:t> the installation with</a:t>
            </a:r>
            <a:r>
              <a:rPr lang="en-US" dirty="0"/>
              <a:t>: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conda</a:t>
            </a:r>
            <a:r>
              <a:rPr dirty="0">
                <a:solidFill>
                  <a:srgbClr val="FF0000"/>
                </a:solidFill>
                <a:latin typeface="Abadi Extra Light" panose="020B0204020104020204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--</a:t>
            </a:r>
            <a:r>
              <a:rPr dirty="0">
                <a:solidFill>
                  <a:srgbClr val="FF0000"/>
                </a:solidFill>
                <a:latin typeface="Abadi Extra Light" panose="020B0204020104020204" pitchFamily="34" charset="0"/>
              </a:rPr>
              <a:t>version</a:t>
            </a:r>
            <a:endParaRPr lang="en-US" dirty="0"/>
          </a:p>
          <a:p>
            <a:endParaRPr dirty="0"/>
          </a:p>
          <a:p>
            <a:r>
              <a:rPr b="1" dirty="0"/>
              <a:t>Updat</a:t>
            </a:r>
            <a:r>
              <a:rPr lang="en-US" b="1" dirty="0"/>
              <a:t>e</a:t>
            </a:r>
            <a:r>
              <a:rPr dirty="0"/>
              <a:t> </a:t>
            </a:r>
            <a:r>
              <a:rPr dirty="0" err="1"/>
              <a:t>Conda</a:t>
            </a:r>
            <a:r>
              <a:rPr dirty="0"/>
              <a:t> to the latest version with </a:t>
            </a:r>
            <a:endParaRPr lang="en-US" dirty="0"/>
          </a:p>
          <a:p>
            <a:pPr marL="0" indent="0">
              <a:buNone/>
            </a:pPr>
            <a:r>
              <a:rPr sz="2900" dirty="0" err="1">
                <a:solidFill>
                  <a:srgbClr val="FF0000"/>
                </a:solidFill>
                <a:latin typeface="Abadi Extra Light" panose="020F0502020204030204" pitchFamily="34" charset="0"/>
              </a:rPr>
              <a:t>conda</a:t>
            </a:r>
            <a:r>
              <a:rPr sz="2900" dirty="0">
                <a:solidFill>
                  <a:srgbClr val="FF0000"/>
                </a:solidFill>
                <a:latin typeface="Abadi Extra Light" panose="020F0502020204030204" pitchFamily="34" charset="0"/>
              </a:rPr>
              <a:t> update </a:t>
            </a:r>
            <a:r>
              <a:rPr sz="2900" dirty="0" err="1">
                <a:solidFill>
                  <a:srgbClr val="FF0000"/>
                </a:solidFill>
                <a:latin typeface="Abadi Extra Light" panose="020F0502020204030204" pitchFamily="34" charset="0"/>
              </a:rPr>
              <a:t>conda</a:t>
            </a:r>
            <a:endParaRPr sz="29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C78FC8-56C3-2E4D-C40D-AF80D4401ECB}"/>
              </a:ext>
            </a:extLst>
          </p:cNvPr>
          <p:cNvSpPr txBox="1">
            <a:spLocks/>
          </p:cNvSpPr>
          <p:nvPr/>
        </p:nvSpPr>
        <p:spPr>
          <a:xfrm>
            <a:off x="5305331" y="0"/>
            <a:ext cx="33814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Creating a New Environment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FB68C-1433-B7C1-50F2-93F4958B1497}"/>
              </a:ext>
            </a:extLst>
          </p:cNvPr>
          <p:cNvSpPr txBox="1">
            <a:spLocks/>
          </p:cNvSpPr>
          <p:nvPr/>
        </p:nvSpPr>
        <p:spPr>
          <a:xfrm>
            <a:off x="4200808" y="1606990"/>
            <a:ext cx="44859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Create an environment with a specific Python version:</a:t>
            </a:r>
          </a:p>
          <a:p>
            <a:pPr marL="0" indent="0">
              <a:buFont typeface="Arial"/>
              <a:buNone/>
            </a:pP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conda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 create --name </a:t>
            </a: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myenv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 python=4.14</a:t>
            </a:r>
          </a:p>
          <a:p>
            <a:pPr marL="0" indent="0">
              <a:buFont typeface="Arial"/>
              <a:buNone/>
            </a:pPr>
            <a:endParaRPr lang="en-GB" dirty="0"/>
          </a:p>
          <a:p>
            <a:r>
              <a:rPr lang="en-GB" dirty="0"/>
              <a:t>Activate the environment:</a:t>
            </a:r>
          </a:p>
          <a:p>
            <a:pPr marL="0" indent="0"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conda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 activate </a:t>
            </a: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myenv</a:t>
            </a:r>
            <a:endParaRPr lang="en-GB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 marL="0" indent="0">
              <a:buFont typeface="Arial"/>
              <a:buNone/>
            </a:pPr>
            <a:endParaRPr lang="en-GB" dirty="0"/>
          </a:p>
          <a:p>
            <a:r>
              <a:rPr lang="en-GB" dirty="0"/>
              <a:t>Deactivate the environment:</a:t>
            </a:r>
          </a:p>
          <a:p>
            <a:pPr marL="0" indent="0"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conda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 deactivate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89E98-3DBC-7D1B-F8C1-631C8AA6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73637"/>
            <a:ext cx="28575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Listing all environments: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	</a:t>
            </a: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conda</a:t>
            </a:r>
            <a:r>
              <a:rPr dirty="0">
                <a:solidFill>
                  <a:srgbClr val="FF0000"/>
                </a:solidFill>
                <a:latin typeface="Abadi Extra Light" panose="020B0204020104020204" pitchFamily="34" charset="0"/>
              </a:rPr>
              <a:t> env list</a:t>
            </a:r>
            <a:endParaRPr dirty="0"/>
          </a:p>
          <a:p>
            <a:r>
              <a:rPr dirty="0"/>
              <a:t>Removing an environment: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	</a:t>
            </a: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conda</a:t>
            </a:r>
            <a:r>
              <a:rPr dirty="0">
                <a:solidFill>
                  <a:srgbClr val="FF0000"/>
                </a:solidFill>
                <a:latin typeface="Abadi Extra Light" panose="020B0204020104020204" pitchFamily="34" charset="0"/>
              </a:rPr>
              <a:t> remove --name </a:t>
            </a: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myenv</a:t>
            </a:r>
            <a:r>
              <a:rPr dirty="0">
                <a:solidFill>
                  <a:srgbClr val="FF0000"/>
                </a:solidFill>
                <a:latin typeface="Abadi Extra Light" panose="020B0204020104020204" pitchFamily="34" charset="0"/>
              </a:rPr>
              <a:t> --all</a:t>
            </a:r>
          </a:p>
          <a:p>
            <a:r>
              <a:rPr dirty="0"/>
              <a:t>Cloning an environment: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conda</a:t>
            </a:r>
            <a:r>
              <a:rPr dirty="0">
                <a:solidFill>
                  <a:srgbClr val="FF0000"/>
                </a:solidFill>
                <a:latin typeface="Abadi Extra Light" panose="020B0204020104020204" pitchFamily="34" charset="0"/>
              </a:rPr>
              <a:t> create --name </a:t>
            </a: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newenv</a:t>
            </a:r>
            <a:r>
              <a:rPr dirty="0">
                <a:solidFill>
                  <a:srgbClr val="FF0000"/>
                </a:solidFill>
                <a:latin typeface="Abadi Extra Light" panose="020B0204020104020204" pitchFamily="34" charset="0"/>
              </a:rPr>
              <a:t> --clone </a:t>
            </a: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myenv</a:t>
            </a:r>
            <a:endParaRPr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55133" cy="457199"/>
          </a:xfrm>
        </p:spPr>
        <p:txBody>
          <a:bodyPr>
            <a:noAutofit/>
          </a:bodyPr>
          <a:lstStyle/>
          <a:p>
            <a:r>
              <a:rPr sz="2800" dirty="0"/>
              <a:t>Installing and Managing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99988" cy="4525963"/>
          </a:xfrm>
          <a:custGeom>
            <a:avLst/>
            <a:gdLst>
              <a:gd name="connsiteX0" fmla="*/ 0 w 3299988"/>
              <a:gd name="connsiteY0" fmla="*/ 0 h 4525963"/>
              <a:gd name="connsiteX1" fmla="*/ 3299988 w 3299988"/>
              <a:gd name="connsiteY1" fmla="*/ 0 h 4525963"/>
              <a:gd name="connsiteX2" fmla="*/ 3299988 w 3299988"/>
              <a:gd name="connsiteY2" fmla="*/ 4525963 h 4525963"/>
              <a:gd name="connsiteX3" fmla="*/ 0 w 3299988"/>
              <a:gd name="connsiteY3" fmla="*/ 4525963 h 4525963"/>
              <a:gd name="connsiteX4" fmla="*/ 0 w 3299988"/>
              <a:gd name="connsiteY4" fmla="*/ 0 h 452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9988" h="4525963" fill="none" extrusionOk="0">
                <a:moveTo>
                  <a:pt x="0" y="0"/>
                </a:moveTo>
                <a:cubicBezTo>
                  <a:pt x="1314618" y="-49533"/>
                  <a:pt x="1939612" y="-14809"/>
                  <a:pt x="3299988" y="0"/>
                </a:cubicBezTo>
                <a:cubicBezTo>
                  <a:pt x="3387627" y="2137261"/>
                  <a:pt x="3227309" y="2362075"/>
                  <a:pt x="3299988" y="4525963"/>
                </a:cubicBezTo>
                <a:cubicBezTo>
                  <a:pt x="2626262" y="4477732"/>
                  <a:pt x="1335588" y="4610418"/>
                  <a:pt x="0" y="4525963"/>
                </a:cubicBezTo>
                <a:cubicBezTo>
                  <a:pt x="-38581" y="2670488"/>
                  <a:pt x="63341" y="1169182"/>
                  <a:pt x="0" y="0"/>
                </a:cubicBezTo>
                <a:close/>
              </a:path>
              <a:path w="3299988" h="4525963" stroke="0" extrusionOk="0">
                <a:moveTo>
                  <a:pt x="0" y="0"/>
                </a:moveTo>
                <a:cubicBezTo>
                  <a:pt x="696370" y="118645"/>
                  <a:pt x="2123437" y="116012"/>
                  <a:pt x="3299988" y="0"/>
                </a:cubicBezTo>
                <a:cubicBezTo>
                  <a:pt x="3167106" y="627231"/>
                  <a:pt x="3384939" y="2363723"/>
                  <a:pt x="3299988" y="4525963"/>
                </a:cubicBezTo>
                <a:cubicBezTo>
                  <a:pt x="2291149" y="4660563"/>
                  <a:pt x="399803" y="4368767"/>
                  <a:pt x="0" y="4525963"/>
                </a:cubicBezTo>
                <a:cubicBezTo>
                  <a:pt x="-20187" y="4026622"/>
                  <a:pt x="-152480" y="1079851"/>
                  <a:pt x="0" y="0"/>
                </a:cubicBezTo>
                <a:close/>
              </a:path>
            </a:pathLst>
          </a:custGeom>
          <a:ln w="254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 fontScale="85000" lnSpcReduction="10000"/>
          </a:bodyPr>
          <a:lstStyle/>
          <a:p>
            <a:r>
              <a:rPr dirty="0"/>
              <a:t>Installing a package:</a:t>
            </a:r>
          </a:p>
          <a:p>
            <a:pPr marL="0" indent="0">
              <a:buNone/>
            </a:pP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conda</a:t>
            </a:r>
            <a:r>
              <a:rPr dirty="0">
                <a:solidFill>
                  <a:srgbClr val="FF0000"/>
                </a:solidFill>
                <a:latin typeface="Abadi Extra Light" panose="020B0204020104020204" pitchFamily="34" charset="0"/>
              </a:rPr>
              <a:t> install </a:t>
            </a: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numpy</a:t>
            </a:r>
            <a:endParaRPr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r>
              <a:rPr dirty="0"/>
              <a:t>Updating a package:</a:t>
            </a:r>
          </a:p>
          <a:p>
            <a:pPr marL="0" indent="0">
              <a:buNone/>
            </a:pP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conda</a:t>
            </a:r>
            <a:r>
              <a:rPr dirty="0">
                <a:solidFill>
                  <a:srgbClr val="FF0000"/>
                </a:solidFill>
                <a:latin typeface="Abadi Extra Light" panose="020B0204020104020204" pitchFamily="34" charset="0"/>
              </a:rPr>
              <a:t> update </a:t>
            </a: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numpy</a:t>
            </a:r>
            <a:endParaRPr dirty="0"/>
          </a:p>
          <a:p>
            <a:r>
              <a:rPr dirty="0"/>
              <a:t>Removing a package:</a:t>
            </a:r>
          </a:p>
          <a:p>
            <a:pPr marL="0" indent="0">
              <a:buNone/>
            </a:pP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conda</a:t>
            </a:r>
            <a:r>
              <a:rPr dirty="0">
                <a:solidFill>
                  <a:srgbClr val="FF0000"/>
                </a:solidFill>
                <a:latin typeface="Abadi Extra Light" panose="020B0204020104020204" pitchFamily="34" charset="0"/>
              </a:rPr>
              <a:t> remove </a:t>
            </a: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numpy</a:t>
            </a:r>
            <a:endParaRPr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72E387-5F9B-002D-AF14-CD549FD63BE9}"/>
              </a:ext>
            </a:extLst>
          </p:cNvPr>
          <p:cNvSpPr txBox="1">
            <a:spLocks/>
          </p:cNvSpPr>
          <p:nvPr/>
        </p:nvSpPr>
        <p:spPr>
          <a:xfrm>
            <a:off x="4218915" y="1736002"/>
            <a:ext cx="4716855" cy="4525963"/>
          </a:xfrm>
          <a:custGeom>
            <a:avLst/>
            <a:gdLst>
              <a:gd name="connsiteX0" fmla="*/ 0 w 4716855"/>
              <a:gd name="connsiteY0" fmla="*/ 0 h 4525963"/>
              <a:gd name="connsiteX1" fmla="*/ 495270 w 4716855"/>
              <a:gd name="connsiteY1" fmla="*/ 0 h 4525963"/>
              <a:gd name="connsiteX2" fmla="*/ 1084877 w 4716855"/>
              <a:gd name="connsiteY2" fmla="*/ 0 h 4525963"/>
              <a:gd name="connsiteX3" fmla="*/ 1768821 w 4716855"/>
              <a:gd name="connsiteY3" fmla="*/ 0 h 4525963"/>
              <a:gd name="connsiteX4" fmla="*/ 2264090 w 4716855"/>
              <a:gd name="connsiteY4" fmla="*/ 0 h 4525963"/>
              <a:gd name="connsiteX5" fmla="*/ 2900866 w 4716855"/>
              <a:gd name="connsiteY5" fmla="*/ 0 h 4525963"/>
              <a:gd name="connsiteX6" fmla="*/ 3396136 w 4716855"/>
              <a:gd name="connsiteY6" fmla="*/ 0 h 4525963"/>
              <a:gd name="connsiteX7" fmla="*/ 3985742 w 4716855"/>
              <a:gd name="connsiteY7" fmla="*/ 0 h 4525963"/>
              <a:gd name="connsiteX8" fmla="*/ 4716855 w 4716855"/>
              <a:gd name="connsiteY8" fmla="*/ 0 h 4525963"/>
              <a:gd name="connsiteX9" fmla="*/ 4716855 w 4716855"/>
              <a:gd name="connsiteY9" fmla="*/ 429966 h 4525963"/>
              <a:gd name="connsiteX10" fmla="*/ 4716855 w 4716855"/>
              <a:gd name="connsiteY10" fmla="*/ 1086231 h 4525963"/>
              <a:gd name="connsiteX11" fmla="*/ 4716855 w 4716855"/>
              <a:gd name="connsiteY11" fmla="*/ 1651976 h 4525963"/>
              <a:gd name="connsiteX12" fmla="*/ 4716855 w 4716855"/>
              <a:gd name="connsiteY12" fmla="*/ 2308241 h 4525963"/>
              <a:gd name="connsiteX13" fmla="*/ 4716855 w 4716855"/>
              <a:gd name="connsiteY13" fmla="*/ 2919246 h 4525963"/>
              <a:gd name="connsiteX14" fmla="*/ 4716855 w 4716855"/>
              <a:gd name="connsiteY14" fmla="*/ 3439732 h 4525963"/>
              <a:gd name="connsiteX15" fmla="*/ 4716855 w 4716855"/>
              <a:gd name="connsiteY15" fmla="*/ 4525963 h 4525963"/>
              <a:gd name="connsiteX16" fmla="*/ 4221585 w 4716855"/>
              <a:gd name="connsiteY16" fmla="*/ 4525963 h 4525963"/>
              <a:gd name="connsiteX17" fmla="*/ 3631978 w 4716855"/>
              <a:gd name="connsiteY17" fmla="*/ 4525963 h 4525963"/>
              <a:gd name="connsiteX18" fmla="*/ 2948034 w 4716855"/>
              <a:gd name="connsiteY18" fmla="*/ 4525963 h 4525963"/>
              <a:gd name="connsiteX19" fmla="*/ 2264090 w 4716855"/>
              <a:gd name="connsiteY19" fmla="*/ 4525963 h 4525963"/>
              <a:gd name="connsiteX20" fmla="*/ 1627315 w 4716855"/>
              <a:gd name="connsiteY20" fmla="*/ 4525963 h 4525963"/>
              <a:gd name="connsiteX21" fmla="*/ 990540 w 4716855"/>
              <a:gd name="connsiteY21" fmla="*/ 4525963 h 4525963"/>
              <a:gd name="connsiteX22" fmla="*/ 0 w 4716855"/>
              <a:gd name="connsiteY22" fmla="*/ 4525963 h 4525963"/>
              <a:gd name="connsiteX23" fmla="*/ 0 w 4716855"/>
              <a:gd name="connsiteY23" fmla="*/ 4050737 h 4525963"/>
              <a:gd name="connsiteX24" fmla="*/ 0 w 4716855"/>
              <a:gd name="connsiteY24" fmla="*/ 3484992 h 4525963"/>
              <a:gd name="connsiteX25" fmla="*/ 0 w 4716855"/>
              <a:gd name="connsiteY25" fmla="*/ 2919246 h 4525963"/>
              <a:gd name="connsiteX26" fmla="*/ 0 w 4716855"/>
              <a:gd name="connsiteY26" fmla="*/ 2489280 h 4525963"/>
              <a:gd name="connsiteX27" fmla="*/ 0 w 4716855"/>
              <a:gd name="connsiteY27" fmla="*/ 1878275 h 4525963"/>
              <a:gd name="connsiteX28" fmla="*/ 0 w 4716855"/>
              <a:gd name="connsiteY28" fmla="*/ 1448308 h 4525963"/>
              <a:gd name="connsiteX29" fmla="*/ 0 w 4716855"/>
              <a:gd name="connsiteY29" fmla="*/ 882563 h 4525963"/>
              <a:gd name="connsiteX30" fmla="*/ 0 w 4716855"/>
              <a:gd name="connsiteY30" fmla="*/ 0 h 452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16855" h="4525963" fill="none" extrusionOk="0">
                <a:moveTo>
                  <a:pt x="0" y="0"/>
                </a:moveTo>
                <a:cubicBezTo>
                  <a:pt x="113533" y="-57982"/>
                  <a:pt x="390331" y="55014"/>
                  <a:pt x="495270" y="0"/>
                </a:cubicBezTo>
                <a:cubicBezTo>
                  <a:pt x="600209" y="-55014"/>
                  <a:pt x="866151" y="54212"/>
                  <a:pt x="1084877" y="0"/>
                </a:cubicBezTo>
                <a:cubicBezTo>
                  <a:pt x="1303603" y="-54212"/>
                  <a:pt x="1465505" y="54890"/>
                  <a:pt x="1768821" y="0"/>
                </a:cubicBezTo>
                <a:cubicBezTo>
                  <a:pt x="2072137" y="-54890"/>
                  <a:pt x="2050999" y="54137"/>
                  <a:pt x="2264090" y="0"/>
                </a:cubicBezTo>
                <a:cubicBezTo>
                  <a:pt x="2477181" y="-54137"/>
                  <a:pt x="2738947" y="2952"/>
                  <a:pt x="2900866" y="0"/>
                </a:cubicBezTo>
                <a:cubicBezTo>
                  <a:pt x="3062785" y="-2952"/>
                  <a:pt x="3271429" y="23215"/>
                  <a:pt x="3396136" y="0"/>
                </a:cubicBezTo>
                <a:cubicBezTo>
                  <a:pt x="3520843" y="-23215"/>
                  <a:pt x="3741410" y="69842"/>
                  <a:pt x="3985742" y="0"/>
                </a:cubicBezTo>
                <a:cubicBezTo>
                  <a:pt x="4230074" y="-69842"/>
                  <a:pt x="4395677" y="20317"/>
                  <a:pt x="4716855" y="0"/>
                </a:cubicBezTo>
                <a:cubicBezTo>
                  <a:pt x="4751486" y="164084"/>
                  <a:pt x="4682008" y="325676"/>
                  <a:pt x="4716855" y="429966"/>
                </a:cubicBezTo>
                <a:cubicBezTo>
                  <a:pt x="4751702" y="534256"/>
                  <a:pt x="4685772" y="854040"/>
                  <a:pt x="4716855" y="1086231"/>
                </a:cubicBezTo>
                <a:cubicBezTo>
                  <a:pt x="4747938" y="1318422"/>
                  <a:pt x="4661336" y="1526100"/>
                  <a:pt x="4716855" y="1651976"/>
                </a:cubicBezTo>
                <a:cubicBezTo>
                  <a:pt x="4772374" y="1777853"/>
                  <a:pt x="4645081" y="2122194"/>
                  <a:pt x="4716855" y="2308241"/>
                </a:cubicBezTo>
                <a:cubicBezTo>
                  <a:pt x="4788629" y="2494289"/>
                  <a:pt x="4668326" y="2711226"/>
                  <a:pt x="4716855" y="2919246"/>
                </a:cubicBezTo>
                <a:cubicBezTo>
                  <a:pt x="4765384" y="3127266"/>
                  <a:pt x="4662852" y="3198206"/>
                  <a:pt x="4716855" y="3439732"/>
                </a:cubicBezTo>
                <a:cubicBezTo>
                  <a:pt x="4770858" y="3681258"/>
                  <a:pt x="4690009" y="3995144"/>
                  <a:pt x="4716855" y="4525963"/>
                </a:cubicBezTo>
                <a:cubicBezTo>
                  <a:pt x="4471975" y="4559475"/>
                  <a:pt x="4375213" y="4516196"/>
                  <a:pt x="4221585" y="4525963"/>
                </a:cubicBezTo>
                <a:cubicBezTo>
                  <a:pt x="4067957" y="4535730"/>
                  <a:pt x="3900885" y="4465112"/>
                  <a:pt x="3631978" y="4525963"/>
                </a:cubicBezTo>
                <a:cubicBezTo>
                  <a:pt x="3363071" y="4586814"/>
                  <a:pt x="3244773" y="4485912"/>
                  <a:pt x="2948034" y="4525963"/>
                </a:cubicBezTo>
                <a:cubicBezTo>
                  <a:pt x="2651295" y="4566014"/>
                  <a:pt x="2470874" y="4488153"/>
                  <a:pt x="2264090" y="4525963"/>
                </a:cubicBezTo>
                <a:cubicBezTo>
                  <a:pt x="2057306" y="4563773"/>
                  <a:pt x="1870274" y="4492412"/>
                  <a:pt x="1627315" y="4525963"/>
                </a:cubicBezTo>
                <a:cubicBezTo>
                  <a:pt x="1384356" y="4559514"/>
                  <a:pt x="1122471" y="4479208"/>
                  <a:pt x="990540" y="4525963"/>
                </a:cubicBezTo>
                <a:cubicBezTo>
                  <a:pt x="858609" y="4572718"/>
                  <a:pt x="444475" y="4485593"/>
                  <a:pt x="0" y="4525963"/>
                </a:cubicBezTo>
                <a:cubicBezTo>
                  <a:pt x="-50842" y="4298050"/>
                  <a:pt x="22030" y="4264800"/>
                  <a:pt x="0" y="4050737"/>
                </a:cubicBezTo>
                <a:cubicBezTo>
                  <a:pt x="-22030" y="3836674"/>
                  <a:pt x="60043" y="3724145"/>
                  <a:pt x="0" y="3484992"/>
                </a:cubicBezTo>
                <a:cubicBezTo>
                  <a:pt x="-60043" y="3245840"/>
                  <a:pt x="66847" y="3067526"/>
                  <a:pt x="0" y="2919246"/>
                </a:cubicBezTo>
                <a:cubicBezTo>
                  <a:pt x="-66847" y="2770966"/>
                  <a:pt x="45686" y="2686500"/>
                  <a:pt x="0" y="2489280"/>
                </a:cubicBezTo>
                <a:cubicBezTo>
                  <a:pt x="-45686" y="2292060"/>
                  <a:pt x="22911" y="2120077"/>
                  <a:pt x="0" y="1878275"/>
                </a:cubicBezTo>
                <a:cubicBezTo>
                  <a:pt x="-22911" y="1636473"/>
                  <a:pt x="14910" y="1621695"/>
                  <a:pt x="0" y="1448308"/>
                </a:cubicBezTo>
                <a:cubicBezTo>
                  <a:pt x="-14910" y="1274921"/>
                  <a:pt x="33673" y="1092757"/>
                  <a:pt x="0" y="882563"/>
                </a:cubicBezTo>
                <a:cubicBezTo>
                  <a:pt x="-33673" y="672369"/>
                  <a:pt x="97763" y="346546"/>
                  <a:pt x="0" y="0"/>
                </a:cubicBezTo>
                <a:close/>
              </a:path>
              <a:path w="4716855" h="4525963" stroke="0" extrusionOk="0">
                <a:moveTo>
                  <a:pt x="0" y="0"/>
                </a:moveTo>
                <a:cubicBezTo>
                  <a:pt x="187822" y="-33776"/>
                  <a:pt x="406245" y="31324"/>
                  <a:pt x="542438" y="0"/>
                </a:cubicBezTo>
                <a:cubicBezTo>
                  <a:pt x="678631" y="-31324"/>
                  <a:pt x="813636" y="51883"/>
                  <a:pt x="990540" y="0"/>
                </a:cubicBezTo>
                <a:cubicBezTo>
                  <a:pt x="1167444" y="-51883"/>
                  <a:pt x="1373780" y="81267"/>
                  <a:pt x="1674484" y="0"/>
                </a:cubicBezTo>
                <a:cubicBezTo>
                  <a:pt x="1975188" y="-81267"/>
                  <a:pt x="2003471" y="14633"/>
                  <a:pt x="2216922" y="0"/>
                </a:cubicBezTo>
                <a:cubicBezTo>
                  <a:pt x="2430373" y="-14633"/>
                  <a:pt x="2557119" y="38505"/>
                  <a:pt x="2759360" y="0"/>
                </a:cubicBezTo>
                <a:cubicBezTo>
                  <a:pt x="2961601" y="-38505"/>
                  <a:pt x="3294353" y="1293"/>
                  <a:pt x="3443304" y="0"/>
                </a:cubicBezTo>
                <a:cubicBezTo>
                  <a:pt x="3592255" y="-1293"/>
                  <a:pt x="3700228" y="42773"/>
                  <a:pt x="3938574" y="0"/>
                </a:cubicBezTo>
                <a:cubicBezTo>
                  <a:pt x="4176920" y="-42773"/>
                  <a:pt x="4425227" y="14137"/>
                  <a:pt x="4716855" y="0"/>
                </a:cubicBezTo>
                <a:cubicBezTo>
                  <a:pt x="4748711" y="318178"/>
                  <a:pt x="4639597" y="434664"/>
                  <a:pt x="4716855" y="656265"/>
                </a:cubicBezTo>
                <a:cubicBezTo>
                  <a:pt x="4794113" y="877866"/>
                  <a:pt x="4679455" y="930828"/>
                  <a:pt x="4716855" y="1131491"/>
                </a:cubicBezTo>
                <a:cubicBezTo>
                  <a:pt x="4754255" y="1332154"/>
                  <a:pt x="4708901" y="1555269"/>
                  <a:pt x="4716855" y="1697236"/>
                </a:cubicBezTo>
                <a:cubicBezTo>
                  <a:pt x="4724809" y="1839204"/>
                  <a:pt x="4665026" y="2041113"/>
                  <a:pt x="4716855" y="2308241"/>
                </a:cubicBezTo>
                <a:cubicBezTo>
                  <a:pt x="4768684" y="2575370"/>
                  <a:pt x="4681586" y="2622406"/>
                  <a:pt x="4716855" y="2738208"/>
                </a:cubicBezTo>
                <a:cubicBezTo>
                  <a:pt x="4752124" y="2854010"/>
                  <a:pt x="4703885" y="3186384"/>
                  <a:pt x="4716855" y="3303953"/>
                </a:cubicBezTo>
                <a:cubicBezTo>
                  <a:pt x="4729825" y="3421523"/>
                  <a:pt x="4673160" y="3592055"/>
                  <a:pt x="4716855" y="3869698"/>
                </a:cubicBezTo>
                <a:cubicBezTo>
                  <a:pt x="4760550" y="4147342"/>
                  <a:pt x="4644803" y="4353987"/>
                  <a:pt x="4716855" y="4525963"/>
                </a:cubicBezTo>
                <a:cubicBezTo>
                  <a:pt x="4516729" y="4567922"/>
                  <a:pt x="4353015" y="4457267"/>
                  <a:pt x="4080080" y="4525963"/>
                </a:cubicBezTo>
                <a:cubicBezTo>
                  <a:pt x="3807145" y="4594659"/>
                  <a:pt x="3758222" y="4455961"/>
                  <a:pt x="3490473" y="4525963"/>
                </a:cubicBezTo>
                <a:cubicBezTo>
                  <a:pt x="3222724" y="4595965"/>
                  <a:pt x="3229229" y="4506445"/>
                  <a:pt x="3042371" y="4525963"/>
                </a:cubicBezTo>
                <a:cubicBezTo>
                  <a:pt x="2855513" y="4545481"/>
                  <a:pt x="2650424" y="4467145"/>
                  <a:pt x="2547102" y="4525963"/>
                </a:cubicBezTo>
                <a:cubicBezTo>
                  <a:pt x="2443780" y="4584781"/>
                  <a:pt x="2080366" y="4490687"/>
                  <a:pt x="1863158" y="4525963"/>
                </a:cubicBezTo>
                <a:cubicBezTo>
                  <a:pt x="1645950" y="4561239"/>
                  <a:pt x="1420889" y="4488586"/>
                  <a:pt x="1273551" y="4525963"/>
                </a:cubicBezTo>
                <a:cubicBezTo>
                  <a:pt x="1126213" y="4563340"/>
                  <a:pt x="896417" y="4494176"/>
                  <a:pt x="778281" y="4525963"/>
                </a:cubicBezTo>
                <a:cubicBezTo>
                  <a:pt x="660145" y="4557750"/>
                  <a:pt x="270011" y="4455763"/>
                  <a:pt x="0" y="4525963"/>
                </a:cubicBezTo>
                <a:cubicBezTo>
                  <a:pt x="-37282" y="4361784"/>
                  <a:pt x="13396" y="4257393"/>
                  <a:pt x="0" y="4095997"/>
                </a:cubicBezTo>
                <a:cubicBezTo>
                  <a:pt x="-13396" y="3934601"/>
                  <a:pt x="26142" y="3825902"/>
                  <a:pt x="0" y="3666030"/>
                </a:cubicBezTo>
                <a:cubicBezTo>
                  <a:pt x="-26142" y="3506158"/>
                  <a:pt x="43949" y="3283448"/>
                  <a:pt x="0" y="3055025"/>
                </a:cubicBezTo>
                <a:cubicBezTo>
                  <a:pt x="-43949" y="2826602"/>
                  <a:pt x="8303" y="2724237"/>
                  <a:pt x="0" y="2579799"/>
                </a:cubicBezTo>
                <a:cubicBezTo>
                  <a:pt x="-8303" y="2435361"/>
                  <a:pt x="17596" y="2091740"/>
                  <a:pt x="0" y="1923534"/>
                </a:cubicBezTo>
                <a:cubicBezTo>
                  <a:pt x="-17596" y="1755329"/>
                  <a:pt x="31904" y="1646602"/>
                  <a:pt x="0" y="1403049"/>
                </a:cubicBezTo>
                <a:cubicBezTo>
                  <a:pt x="-31904" y="1159497"/>
                  <a:pt x="19998" y="1078487"/>
                  <a:pt x="0" y="973082"/>
                </a:cubicBezTo>
                <a:cubicBezTo>
                  <a:pt x="-19998" y="867677"/>
                  <a:pt x="86476" y="229930"/>
                  <a:pt x="0" y="0"/>
                </a:cubicBezTo>
                <a:close/>
              </a:path>
            </a:pathLst>
          </a:custGeom>
          <a:ln w="254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Exporting an environment to a </a:t>
            </a:r>
            <a:r>
              <a:rPr lang="en-GB" sz="2400" dirty="0">
                <a:hlinkClick r:id="rId2"/>
              </a:rPr>
              <a:t>YAML</a:t>
            </a:r>
            <a:r>
              <a:rPr lang="en-GB" sz="2400" dirty="0"/>
              <a:t> file:</a:t>
            </a:r>
          </a:p>
          <a:p>
            <a:pPr marL="0" indent="0">
              <a:buFont typeface="Arial"/>
              <a:buNone/>
            </a:pPr>
            <a:r>
              <a:rPr lang="en-GB" sz="2400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conda</a:t>
            </a:r>
            <a:r>
              <a:rPr lang="en-GB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 env export &gt; </a:t>
            </a:r>
            <a:r>
              <a:rPr lang="en-GB" sz="2400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environment.yml</a:t>
            </a:r>
            <a:endParaRPr lang="en-GB" sz="24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r>
              <a:rPr lang="en-GB" sz="2400" dirty="0"/>
              <a:t>Creating an environment from a YAML file:</a:t>
            </a:r>
          </a:p>
          <a:p>
            <a:pPr marL="0" indent="0">
              <a:buFont typeface="Arial"/>
              <a:buNone/>
            </a:pPr>
            <a:r>
              <a:rPr lang="en-GB" sz="2400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conda</a:t>
            </a:r>
            <a:r>
              <a:rPr lang="en-GB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 env create -f </a:t>
            </a:r>
            <a:r>
              <a:rPr lang="en-GB" sz="2400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environment.yml</a:t>
            </a:r>
            <a:endParaRPr lang="en-GB" sz="24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7C886E-8A69-A8C3-3B1D-7C150BBDF535}"/>
              </a:ext>
            </a:extLst>
          </p:cNvPr>
          <p:cNvSpPr txBox="1">
            <a:spLocks/>
          </p:cNvSpPr>
          <p:nvPr/>
        </p:nvSpPr>
        <p:spPr>
          <a:xfrm>
            <a:off x="4572000" y="274638"/>
            <a:ext cx="3965418" cy="920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Exporting and Sharing Environments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6142"/>
          </a:xfrm>
        </p:spPr>
        <p:txBody>
          <a:bodyPr>
            <a:normAutofit fontScale="90000"/>
          </a:bodyPr>
          <a:lstStyle/>
          <a:p>
            <a:r>
              <a:rPr sz="3200" dirty="0"/>
              <a:t>Best Practices for Managing </a:t>
            </a:r>
            <a:r>
              <a:rPr sz="3200" dirty="0" err="1"/>
              <a:t>Conda</a:t>
            </a:r>
            <a:r>
              <a:rPr sz="3200" dirty="0"/>
              <a:t>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438"/>
            <a:ext cx="8229600" cy="5374725"/>
          </a:xfrm>
          <a:custGeom>
            <a:avLst/>
            <a:gdLst>
              <a:gd name="connsiteX0" fmla="*/ 0 w 8229600"/>
              <a:gd name="connsiteY0" fmla="*/ 0 h 5374725"/>
              <a:gd name="connsiteX1" fmla="*/ 768096 w 8229600"/>
              <a:gd name="connsiteY1" fmla="*/ 0 h 5374725"/>
              <a:gd name="connsiteX2" fmla="*/ 1207008 w 8229600"/>
              <a:gd name="connsiteY2" fmla="*/ 0 h 5374725"/>
              <a:gd name="connsiteX3" fmla="*/ 2057400 w 8229600"/>
              <a:gd name="connsiteY3" fmla="*/ 0 h 5374725"/>
              <a:gd name="connsiteX4" fmla="*/ 2743200 w 8229600"/>
              <a:gd name="connsiteY4" fmla="*/ 0 h 5374725"/>
              <a:gd name="connsiteX5" fmla="*/ 3182112 w 8229600"/>
              <a:gd name="connsiteY5" fmla="*/ 0 h 5374725"/>
              <a:gd name="connsiteX6" fmla="*/ 3867912 w 8229600"/>
              <a:gd name="connsiteY6" fmla="*/ 0 h 5374725"/>
              <a:gd name="connsiteX7" fmla="*/ 4718304 w 8229600"/>
              <a:gd name="connsiteY7" fmla="*/ 0 h 5374725"/>
              <a:gd name="connsiteX8" fmla="*/ 5321808 w 8229600"/>
              <a:gd name="connsiteY8" fmla="*/ 0 h 5374725"/>
              <a:gd name="connsiteX9" fmla="*/ 5925312 w 8229600"/>
              <a:gd name="connsiteY9" fmla="*/ 0 h 5374725"/>
              <a:gd name="connsiteX10" fmla="*/ 6611112 w 8229600"/>
              <a:gd name="connsiteY10" fmla="*/ 0 h 5374725"/>
              <a:gd name="connsiteX11" fmla="*/ 7379208 w 8229600"/>
              <a:gd name="connsiteY11" fmla="*/ 0 h 5374725"/>
              <a:gd name="connsiteX12" fmla="*/ 8229600 w 8229600"/>
              <a:gd name="connsiteY12" fmla="*/ 0 h 5374725"/>
              <a:gd name="connsiteX13" fmla="*/ 8229600 w 8229600"/>
              <a:gd name="connsiteY13" fmla="*/ 725588 h 5374725"/>
              <a:gd name="connsiteX14" fmla="*/ 8229600 w 8229600"/>
              <a:gd name="connsiteY14" fmla="*/ 1343681 h 5374725"/>
              <a:gd name="connsiteX15" fmla="*/ 8229600 w 8229600"/>
              <a:gd name="connsiteY15" fmla="*/ 1908027 h 5374725"/>
              <a:gd name="connsiteX16" fmla="*/ 8229600 w 8229600"/>
              <a:gd name="connsiteY16" fmla="*/ 2579868 h 5374725"/>
              <a:gd name="connsiteX17" fmla="*/ 8229600 w 8229600"/>
              <a:gd name="connsiteY17" fmla="*/ 3305456 h 5374725"/>
              <a:gd name="connsiteX18" fmla="*/ 8229600 w 8229600"/>
              <a:gd name="connsiteY18" fmla="*/ 4084791 h 5374725"/>
              <a:gd name="connsiteX19" fmla="*/ 8229600 w 8229600"/>
              <a:gd name="connsiteY19" fmla="*/ 5374725 h 5374725"/>
              <a:gd name="connsiteX20" fmla="*/ 7379208 w 8229600"/>
              <a:gd name="connsiteY20" fmla="*/ 5374725 h 5374725"/>
              <a:gd name="connsiteX21" fmla="*/ 6775704 w 8229600"/>
              <a:gd name="connsiteY21" fmla="*/ 5374725 h 5374725"/>
              <a:gd name="connsiteX22" fmla="*/ 6172200 w 8229600"/>
              <a:gd name="connsiteY22" fmla="*/ 5374725 h 5374725"/>
              <a:gd name="connsiteX23" fmla="*/ 5568696 w 8229600"/>
              <a:gd name="connsiteY23" fmla="*/ 5374725 h 5374725"/>
              <a:gd name="connsiteX24" fmla="*/ 4800600 w 8229600"/>
              <a:gd name="connsiteY24" fmla="*/ 5374725 h 5374725"/>
              <a:gd name="connsiteX25" fmla="*/ 4114800 w 8229600"/>
              <a:gd name="connsiteY25" fmla="*/ 5374725 h 5374725"/>
              <a:gd name="connsiteX26" fmla="*/ 3675888 w 8229600"/>
              <a:gd name="connsiteY26" fmla="*/ 5374725 h 5374725"/>
              <a:gd name="connsiteX27" fmla="*/ 3072384 w 8229600"/>
              <a:gd name="connsiteY27" fmla="*/ 5374725 h 5374725"/>
              <a:gd name="connsiteX28" fmla="*/ 2304288 w 8229600"/>
              <a:gd name="connsiteY28" fmla="*/ 5374725 h 5374725"/>
              <a:gd name="connsiteX29" fmla="*/ 1783080 w 8229600"/>
              <a:gd name="connsiteY29" fmla="*/ 5374725 h 5374725"/>
              <a:gd name="connsiteX30" fmla="*/ 932688 w 8229600"/>
              <a:gd name="connsiteY30" fmla="*/ 5374725 h 5374725"/>
              <a:gd name="connsiteX31" fmla="*/ 0 w 8229600"/>
              <a:gd name="connsiteY31" fmla="*/ 5374725 h 5374725"/>
              <a:gd name="connsiteX32" fmla="*/ 0 w 8229600"/>
              <a:gd name="connsiteY32" fmla="*/ 4702884 h 5374725"/>
              <a:gd name="connsiteX33" fmla="*/ 0 w 8229600"/>
              <a:gd name="connsiteY33" fmla="*/ 4192286 h 5374725"/>
              <a:gd name="connsiteX34" fmla="*/ 0 w 8229600"/>
              <a:gd name="connsiteY34" fmla="*/ 3520445 h 5374725"/>
              <a:gd name="connsiteX35" fmla="*/ 0 w 8229600"/>
              <a:gd name="connsiteY35" fmla="*/ 2956099 h 5374725"/>
              <a:gd name="connsiteX36" fmla="*/ 0 w 8229600"/>
              <a:gd name="connsiteY36" fmla="*/ 2391753 h 5374725"/>
              <a:gd name="connsiteX37" fmla="*/ 0 w 8229600"/>
              <a:gd name="connsiteY37" fmla="*/ 1827407 h 5374725"/>
              <a:gd name="connsiteX38" fmla="*/ 0 w 8229600"/>
              <a:gd name="connsiteY38" fmla="*/ 1263060 h 5374725"/>
              <a:gd name="connsiteX39" fmla="*/ 0 w 8229600"/>
              <a:gd name="connsiteY39" fmla="*/ 644967 h 5374725"/>
              <a:gd name="connsiteX40" fmla="*/ 0 w 8229600"/>
              <a:gd name="connsiteY40" fmla="*/ 0 h 53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5374725" fill="none" extrusionOk="0">
                <a:moveTo>
                  <a:pt x="0" y="0"/>
                </a:moveTo>
                <a:cubicBezTo>
                  <a:pt x="334231" y="-14100"/>
                  <a:pt x="469320" y="33320"/>
                  <a:pt x="768096" y="0"/>
                </a:cubicBezTo>
                <a:cubicBezTo>
                  <a:pt x="1066872" y="-33320"/>
                  <a:pt x="997523" y="-7886"/>
                  <a:pt x="1207008" y="0"/>
                </a:cubicBezTo>
                <a:cubicBezTo>
                  <a:pt x="1416493" y="7886"/>
                  <a:pt x="1674390" y="-36464"/>
                  <a:pt x="2057400" y="0"/>
                </a:cubicBezTo>
                <a:cubicBezTo>
                  <a:pt x="2440410" y="36464"/>
                  <a:pt x="2570475" y="911"/>
                  <a:pt x="2743200" y="0"/>
                </a:cubicBezTo>
                <a:cubicBezTo>
                  <a:pt x="2915925" y="-911"/>
                  <a:pt x="3003460" y="-4226"/>
                  <a:pt x="3182112" y="0"/>
                </a:cubicBezTo>
                <a:cubicBezTo>
                  <a:pt x="3360764" y="4226"/>
                  <a:pt x="3627609" y="-15412"/>
                  <a:pt x="3867912" y="0"/>
                </a:cubicBezTo>
                <a:cubicBezTo>
                  <a:pt x="4108215" y="15412"/>
                  <a:pt x="4539578" y="-14233"/>
                  <a:pt x="4718304" y="0"/>
                </a:cubicBezTo>
                <a:cubicBezTo>
                  <a:pt x="4897030" y="14233"/>
                  <a:pt x="5048218" y="15579"/>
                  <a:pt x="5321808" y="0"/>
                </a:cubicBezTo>
                <a:cubicBezTo>
                  <a:pt x="5595398" y="-15579"/>
                  <a:pt x="5751568" y="-7209"/>
                  <a:pt x="5925312" y="0"/>
                </a:cubicBezTo>
                <a:cubicBezTo>
                  <a:pt x="6099056" y="7209"/>
                  <a:pt x="6415794" y="33102"/>
                  <a:pt x="6611112" y="0"/>
                </a:cubicBezTo>
                <a:cubicBezTo>
                  <a:pt x="6806430" y="-33102"/>
                  <a:pt x="7100340" y="33495"/>
                  <a:pt x="7379208" y="0"/>
                </a:cubicBezTo>
                <a:cubicBezTo>
                  <a:pt x="7658076" y="-33495"/>
                  <a:pt x="8057680" y="-4298"/>
                  <a:pt x="8229600" y="0"/>
                </a:cubicBezTo>
                <a:cubicBezTo>
                  <a:pt x="8252644" y="178524"/>
                  <a:pt x="8230724" y="559129"/>
                  <a:pt x="8229600" y="725588"/>
                </a:cubicBezTo>
                <a:cubicBezTo>
                  <a:pt x="8228476" y="892047"/>
                  <a:pt x="8256950" y="1075168"/>
                  <a:pt x="8229600" y="1343681"/>
                </a:cubicBezTo>
                <a:cubicBezTo>
                  <a:pt x="8202250" y="1612194"/>
                  <a:pt x="8216086" y="1645328"/>
                  <a:pt x="8229600" y="1908027"/>
                </a:cubicBezTo>
                <a:cubicBezTo>
                  <a:pt x="8243114" y="2170726"/>
                  <a:pt x="8245417" y="2327986"/>
                  <a:pt x="8229600" y="2579868"/>
                </a:cubicBezTo>
                <a:cubicBezTo>
                  <a:pt x="8213783" y="2831750"/>
                  <a:pt x="8236654" y="3144824"/>
                  <a:pt x="8229600" y="3305456"/>
                </a:cubicBezTo>
                <a:cubicBezTo>
                  <a:pt x="8222546" y="3466088"/>
                  <a:pt x="8208154" y="3772634"/>
                  <a:pt x="8229600" y="4084791"/>
                </a:cubicBezTo>
                <a:cubicBezTo>
                  <a:pt x="8251046" y="4396948"/>
                  <a:pt x="8171048" y="4758005"/>
                  <a:pt x="8229600" y="5374725"/>
                </a:cubicBezTo>
                <a:cubicBezTo>
                  <a:pt x="7966785" y="5373641"/>
                  <a:pt x="7679844" y="5357342"/>
                  <a:pt x="7379208" y="5374725"/>
                </a:cubicBezTo>
                <a:cubicBezTo>
                  <a:pt x="7078572" y="5392108"/>
                  <a:pt x="7007312" y="5394502"/>
                  <a:pt x="6775704" y="5374725"/>
                </a:cubicBezTo>
                <a:cubicBezTo>
                  <a:pt x="6544096" y="5354948"/>
                  <a:pt x="6349573" y="5351486"/>
                  <a:pt x="6172200" y="5374725"/>
                </a:cubicBezTo>
                <a:cubicBezTo>
                  <a:pt x="5994827" y="5397964"/>
                  <a:pt x="5756602" y="5395892"/>
                  <a:pt x="5568696" y="5374725"/>
                </a:cubicBezTo>
                <a:cubicBezTo>
                  <a:pt x="5380790" y="5353558"/>
                  <a:pt x="5118772" y="5370601"/>
                  <a:pt x="4800600" y="5374725"/>
                </a:cubicBezTo>
                <a:cubicBezTo>
                  <a:pt x="4482428" y="5378849"/>
                  <a:pt x="4320474" y="5401117"/>
                  <a:pt x="4114800" y="5374725"/>
                </a:cubicBezTo>
                <a:cubicBezTo>
                  <a:pt x="3909126" y="5348333"/>
                  <a:pt x="3860103" y="5372464"/>
                  <a:pt x="3675888" y="5374725"/>
                </a:cubicBezTo>
                <a:cubicBezTo>
                  <a:pt x="3491673" y="5376986"/>
                  <a:pt x="3259347" y="5389560"/>
                  <a:pt x="3072384" y="5374725"/>
                </a:cubicBezTo>
                <a:cubicBezTo>
                  <a:pt x="2885421" y="5359890"/>
                  <a:pt x="2509209" y="5366578"/>
                  <a:pt x="2304288" y="5374725"/>
                </a:cubicBezTo>
                <a:cubicBezTo>
                  <a:pt x="2099367" y="5382872"/>
                  <a:pt x="1951011" y="5352311"/>
                  <a:pt x="1783080" y="5374725"/>
                </a:cubicBezTo>
                <a:cubicBezTo>
                  <a:pt x="1615149" y="5397139"/>
                  <a:pt x="1340387" y="5369542"/>
                  <a:pt x="932688" y="5374725"/>
                </a:cubicBezTo>
                <a:cubicBezTo>
                  <a:pt x="524989" y="5379908"/>
                  <a:pt x="356943" y="5413241"/>
                  <a:pt x="0" y="5374725"/>
                </a:cubicBezTo>
                <a:cubicBezTo>
                  <a:pt x="-8381" y="5195581"/>
                  <a:pt x="32406" y="4875678"/>
                  <a:pt x="0" y="4702884"/>
                </a:cubicBezTo>
                <a:cubicBezTo>
                  <a:pt x="-32406" y="4530090"/>
                  <a:pt x="98" y="4408116"/>
                  <a:pt x="0" y="4192286"/>
                </a:cubicBezTo>
                <a:cubicBezTo>
                  <a:pt x="-98" y="3976456"/>
                  <a:pt x="-23408" y="3721729"/>
                  <a:pt x="0" y="3520445"/>
                </a:cubicBezTo>
                <a:cubicBezTo>
                  <a:pt x="23408" y="3319161"/>
                  <a:pt x="-25624" y="3213106"/>
                  <a:pt x="0" y="2956099"/>
                </a:cubicBezTo>
                <a:cubicBezTo>
                  <a:pt x="25624" y="2699092"/>
                  <a:pt x="2518" y="2588703"/>
                  <a:pt x="0" y="2391753"/>
                </a:cubicBezTo>
                <a:cubicBezTo>
                  <a:pt x="-2518" y="2194803"/>
                  <a:pt x="2295" y="2069133"/>
                  <a:pt x="0" y="1827407"/>
                </a:cubicBezTo>
                <a:cubicBezTo>
                  <a:pt x="-2295" y="1585681"/>
                  <a:pt x="-5985" y="1514144"/>
                  <a:pt x="0" y="1263060"/>
                </a:cubicBezTo>
                <a:cubicBezTo>
                  <a:pt x="5985" y="1011976"/>
                  <a:pt x="2955" y="921458"/>
                  <a:pt x="0" y="644967"/>
                </a:cubicBezTo>
                <a:cubicBezTo>
                  <a:pt x="-2955" y="368476"/>
                  <a:pt x="6720" y="242365"/>
                  <a:pt x="0" y="0"/>
                </a:cubicBezTo>
                <a:close/>
              </a:path>
              <a:path w="8229600" h="5374725" stroke="0" extrusionOk="0">
                <a:moveTo>
                  <a:pt x="0" y="0"/>
                </a:moveTo>
                <a:cubicBezTo>
                  <a:pt x="238636" y="12810"/>
                  <a:pt x="403200" y="19506"/>
                  <a:pt x="603504" y="0"/>
                </a:cubicBezTo>
                <a:cubicBezTo>
                  <a:pt x="803808" y="-19506"/>
                  <a:pt x="940326" y="6751"/>
                  <a:pt x="1042416" y="0"/>
                </a:cubicBezTo>
                <a:cubicBezTo>
                  <a:pt x="1144506" y="-6751"/>
                  <a:pt x="1471412" y="-17041"/>
                  <a:pt x="1892808" y="0"/>
                </a:cubicBezTo>
                <a:cubicBezTo>
                  <a:pt x="2314204" y="17041"/>
                  <a:pt x="2314667" y="-22383"/>
                  <a:pt x="2496312" y="0"/>
                </a:cubicBezTo>
                <a:cubicBezTo>
                  <a:pt x="2677957" y="22383"/>
                  <a:pt x="2860124" y="19703"/>
                  <a:pt x="3099816" y="0"/>
                </a:cubicBezTo>
                <a:cubicBezTo>
                  <a:pt x="3339508" y="-19703"/>
                  <a:pt x="3691028" y="38211"/>
                  <a:pt x="3950208" y="0"/>
                </a:cubicBezTo>
                <a:cubicBezTo>
                  <a:pt x="4209388" y="-38211"/>
                  <a:pt x="4331939" y="-4131"/>
                  <a:pt x="4471416" y="0"/>
                </a:cubicBezTo>
                <a:cubicBezTo>
                  <a:pt x="4610893" y="4131"/>
                  <a:pt x="4904535" y="-11458"/>
                  <a:pt x="5321808" y="0"/>
                </a:cubicBezTo>
                <a:cubicBezTo>
                  <a:pt x="5739081" y="11458"/>
                  <a:pt x="5901047" y="11198"/>
                  <a:pt x="6172200" y="0"/>
                </a:cubicBezTo>
                <a:cubicBezTo>
                  <a:pt x="6443353" y="-11198"/>
                  <a:pt x="6640797" y="-28229"/>
                  <a:pt x="6858000" y="0"/>
                </a:cubicBezTo>
                <a:cubicBezTo>
                  <a:pt x="7075203" y="28229"/>
                  <a:pt x="7858682" y="7689"/>
                  <a:pt x="8229600" y="0"/>
                </a:cubicBezTo>
                <a:cubicBezTo>
                  <a:pt x="8218557" y="181701"/>
                  <a:pt x="8203196" y="312386"/>
                  <a:pt x="8229600" y="618093"/>
                </a:cubicBezTo>
                <a:cubicBezTo>
                  <a:pt x="8256004" y="923800"/>
                  <a:pt x="8211719" y="1026408"/>
                  <a:pt x="8229600" y="1128692"/>
                </a:cubicBezTo>
                <a:cubicBezTo>
                  <a:pt x="8247481" y="1230976"/>
                  <a:pt x="8256800" y="1522678"/>
                  <a:pt x="8229600" y="1800533"/>
                </a:cubicBezTo>
                <a:cubicBezTo>
                  <a:pt x="8202400" y="2078388"/>
                  <a:pt x="8260989" y="2253284"/>
                  <a:pt x="8229600" y="2472374"/>
                </a:cubicBezTo>
                <a:cubicBezTo>
                  <a:pt x="8198211" y="2691464"/>
                  <a:pt x="8261513" y="2952266"/>
                  <a:pt x="8229600" y="3144214"/>
                </a:cubicBezTo>
                <a:cubicBezTo>
                  <a:pt x="8197687" y="3336162"/>
                  <a:pt x="8214015" y="3660093"/>
                  <a:pt x="8229600" y="3869802"/>
                </a:cubicBezTo>
                <a:cubicBezTo>
                  <a:pt x="8245185" y="4079511"/>
                  <a:pt x="8228670" y="4371605"/>
                  <a:pt x="8229600" y="4595390"/>
                </a:cubicBezTo>
                <a:cubicBezTo>
                  <a:pt x="8230530" y="4819175"/>
                  <a:pt x="8261642" y="5081424"/>
                  <a:pt x="8229600" y="5374725"/>
                </a:cubicBezTo>
                <a:cubicBezTo>
                  <a:pt x="8101514" y="5391390"/>
                  <a:pt x="7880165" y="5373398"/>
                  <a:pt x="7790688" y="5374725"/>
                </a:cubicBezTo>
                <a:cubicBezTo>
                  <a:pt x="7701211" y="5376052"/>
                  <a:pt x="7360980" y="5395099"/>
                  <a:pt x="6940296" y="5374725"/>
                </a:cubicBezTo>
                <a:cubicBezTo>
                  <a:pt x="6519612" y="5354351"/>
                  <a:pt x="6591969" y="5396848"/>
                  <a:pt x="6254496" y="5374725"/>
                </a:cubicBezTo>
                <a:cubicBezTo>
                  <a:pt x="5917023" y="5352602"/>
                  <a:pt x="5865423" y="5396322"/>
                  <a:pt x="5733288" y="5374725"/>
                </a:cubicBezTo>
                <a:cubicBezTo>
                  <a:pt x="5601153" y="5353128"/>
                  <a:pt x="5322786" y="5394181"/>
                  <a:pt x="5047488" y="5374725"/>
                </a:cubicBezTo>
                <a:cubicBezTo>
                  <a:pt x="4772190" y="5355269"/>
                  <a:pt x="4725585" y="5379223"/>
                  <a:pt x="4608576" y="5374725"/>
                </a:cubicBezTo>
                <a:cubicBezTo>
                  <a:pt x="4491567" y="5370227"/>
                  <a:pt x="4385249" y="5370133"/>
                  <a:pt x="4169664" y="5374725"/>
                </a:cubicBezTo>
                <a:cubicBezTo>
                  <a:pt x="3954079" y="5379317"/>
                  <a:pt x="3774272" y="5373647"/>
                  <a:pt x="3483864" y="5374725"/>
                </a:cubicBezTo>
                <a:cubicBezTo>
                  <a:pt x="3193456" y="5375803"/>
                  <a:pt x="3199780" y="5361854"/>
                  <a:pt x="2962656" y="5374725"/>
                </a:cubicBezTo>
                <a:cubicBezTo>
                  <a:pt x="2725532" y="5387596"/>
                  <a:pt x="2569607" y="5409292"/>
                  <a:pt x="2194560" y="5374725"/>
                </a:cubicBezTo>
                <a:cubicBezTo>
                  <a:pt x="1819513" y="5340158"/>
                  <a:pt x="1902393" y="5388163"/>
                  <a:pt x="1673352" y="5374725"/>
                </a:cubicBezTo>
                <a:cubicBezTo>
                  <a:pt x="1444311" y="5361287"/>
                  <a:pt x="1080671" y="5359465"/>
                  <a:pt x="905256" y="5374725"/>
                </a:cubicBezTo>
                <a:cubicBezTo>
                  <a:pt x="729841" y="5389985"/>
                  <a:pt x="430054" y="5339991"/>
                  <a:pt x="0" y="5374725"/>
                </a:cubicBezTo>
                <a:cubicBezTo>
                  <a:pt x="-11545" y="5203954"/>
                  <a:pt x="-25448" y="4981897"/>
                  <a:pt x="0" y="4649137"/>
                </a:cubicBezTo>
                <a:cubicBezTo>
                  <a:pt x="25448" y="4316377"/>
                  <a:pt x="-21582" y="4215040"/>
                  <a:pt x="0" y="3923549"/>
                </a:cubicBezTo>
                <a:cubicBezTo>
                  <a:pt x="21582" y="3632058"/>
                  <a:pt x="-35770" y="3412943"/>
                  <a:pt x="0" y="3144214"/>
                </a:cubicBezTo>
                <a:cubicBezTo>
                  <a:pt x="35770" y="2875486"/>
                  <a:pt x="-2447" y="2658616"/>
                  <a:pt x="0" y="2526121"/>
                </a:cubicBezTo>
                <a:cubicBezTo>
                  <a:pt x="2447" y="2393626"/>
                  <a:pt x="-5376" y="1929189"/>
                  <a:pt x="0" y="1746786"/>
                </a:cubicBezTo>
                <a:cubicBezTo>
                  <a:pt x="5376" y="1564383"/>
                  <a:pt x="20494" y="1340441"/>
                  <a:pt x="0" y="1182439"/>
                </a:cubicBezTo>
                <a:cubicBezTo>
                  <a:pt x="-20494" y="1024437"/>
                  <a:pt x="-5687" y="804723"/>
                  <a:pt x="0" y="671841"/>
                </a:cubicBezTo>
                <a:cubicBezTo>
                  <a:pt x="5687" y="538959"/>
                  <a:pt x="29629" y="288522"/>
                  <a:pt x="0" y="0"/>
                </a:cubicBezTo>
                <a:close/>
              </a:path>
            </a:pathLst>
          </a:custGeom>
          <a:ln w="254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 fontScale="70000" lnSpcReduction="20000"/>
          </a:bodyPr>
          <a:lstStyle/>
          <a:p>
            <a:r>
              <a:rPr dirty="0"/>
              <a:t>Regularly update your environments and packages.</a:t>
            </a:r>
          </a:p>
          <a:p>
            <a:r>
              <a:rPr dirty="0"/>
              <a:t>Use separate environments for each project.</a:t>
            </a:r>
          </a:p>
          <a:p>
            <a:r>
              <a:rPr dirty="0"/>
              <a:t>Document your environment setup with an `</a:t>
            </a:r>
            <a:r>
              <a:rPr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environment.yml</a:t>
            </a:r>
            <a:r>
              <a:rPr dirty="0"/>
              <a:t>` file.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Avoid using the base environment for projects.</a:t>
            </a:r>
            <a:endParaRPr lang="en-US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To prevent dependency conflict: </a:t>
            </a:r>
            <a:r>
              <a:rPr lang="en-US" dirty="0"/>
              <a:t>The base environment is the default environment that comes with </a:t>
            </a:r>
            <a:r>
              <a:rPr lang="en-US" dirty="0" err="1"/>
              <a:t>Conda</a:t>
            </a:r>
            <a:r>
              <a:rPr lang="en-US" dirty="0"/>
              <a:t> installation</a:t>
            </a:r>
            <a:endParaRPr lang="en-GB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Reproducibility:</a:t>
            </a:r>
            <a:r>
              <a:rPr lang="en-US" dirty="0"/>
              <a:t> The base environment is not isolated, so changes made in one project can affect other projects if they share the same environment.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Environment Isolation: </a:t>
            </a:r>
            <a:r>
              <a:rPr lang="en-US" dirty="0"/>
              <a:t>The base environment is a shared environment where all packages are installed globally.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Ease of Maintenance: </a:t>
            </a:r>
            <a:r>
              <a:rPr lang="en-US" dirty="0"/>
              <a:t>Managing packages in the base environment can become cumbersome over time as more projects are developed.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Safety of the </a:t>
            </a:r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Installation: </a:t>
            </a:r>
            <a:r>
              <a:rPr lang="en-US" dirty="0"/>
              <a:t>The base environment contains essential packages that </a:t>
            </a:r>
            <a:r>
              <a:rPr lang="en-US" dirty="0" err="1"/>
              <a:t>Conda</a:t>
            </a:r>
            <a:r>
              <a:rPr lang="en-US" dirty="0"/>
              <a:t> relies on.</a:t>
            </a:r>
            <a:endParaRPr lang="en-GB" dirty="0"/>
          </a:p>
          <a:p>
            <a:pPr lvl="2"/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A95B-2CEC-878B-BFBA-D9BF02E1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Utilising</a:t>
            </a:r>
            <a:r>
              <a:rPr lang="en-US" dirty="0"/>
              <a:t> Cloud Coding Environments with Google </a:t>
            </a:r>
            <a:r>
              <a:rPr lang="en-US" dirty="0" err="1"/>
              <a:t>Colab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77CF2-1A5D-BFF6-C6E5-93F37C0DA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98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A8DE-6455-4E97-D93A-01607219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4" y="274638"/>
            <a:ext cx="8717872" cy="550985"/>
          </a:xfrm>
        </p:spPr>
        <p:txBody>
          <a:bodyPr>
            <a:noAutofit/>
          </a:bodyPr>
          <a:lstStyle/>
          <a:p>
            <a:r>
              <a:rPr lang="en-GB" sz="3600" dirty="0"/>
              <a:t>Cloud coding environments i.e. Google </a:t>
            </a:r>
            <a:r>
              <a:rPr lang="en-GB" sz="3600" dirty="0" err="1"/>
              <a:t>Colab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0DEA-59A9-B8EC-7AF2-CF58E603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233998"/>
            <a:ext cx="4003829" cy="5122986"/>
          </a:xfrm>
          <a:custGeom>
            <a:avLst/>
            <a:gdLst>
              <a:gd name="connsiteX0" fmla="*/ 0 w 4003829"/>
              <a:gd name="connsiteY0" fmla="*/ 0 h 5122986"/>
              <a:gd name="connsiteX1" fmla="*/ 451861 w 4003829"/>
              <a:gd name="connsiteY1" fmla="*/ 0 h 5122986"/>
              <a:gd name="connsiteX2" fmla="*/ 1063875 w 4003829"/>
              <a:gd name="connsiteY2" fmla="*/ 0 h 5122986"/>
              <a:gd name="connsiteX3" fmla="*/ 1595812 w 4003829"/>
              <a:gd name="connsiteY3" fmla="*/ 0 h 5122986"/>
              <a:gd name="connsiteX4" fmla="*/ 2167787 w 4003829"/>
              <a:gd name="connsiteY4" fmla="*/ 0 h 5122986"/>
              <a:gd name="connsiteX5" fmla="*/ 2699725 w 4003829"/>
              <a:gd name="connsiteY5" fmla="*/ 0 h 5122986"/>
              <a:gd name="connsiteX6" fmla="*/ 3311739 w 4003829"/>
              <a:gd name="connsiteY6" fmla="*/ 0 h 5122986"/>
              <a:gd name="connsiteX7" fmla="*/ 4003829 w 4003829"/>
              <a:gd name="connsiteY7" fmla="*/ 0 h 5122986"/>
              <a:gd name="connsiteX8" fmla="*/ 4003829 w 4003829"/>
              <a:gd name="connsiteY8" fmla="*/ 466761 h 5122986"/>
              <a:gd name="connsiteX9" fmla="*/ 4003829 w 4003829"/>
              <a:gd name="connsiteY9" fmla="*/ 1087211 h 5122986"/>
              <a:gd name="connsiteX10" fmla="*/ 4003829 w 4003829"/>
              <a:gd name="connsiteY10" fmla="*/ 1553972 h 5122986"/>
              <a:gd name="connsiteX11" fmla="*/ 4003829 w 4003829"/>
              <a:gd name="connsiteY11" fmla="*/ 1969504 h 5122986"/>
              <a:gd name="connsiteX12" fmla="*/ 4003829 w 4003829"/>
              <a:gd name="connsiteY12" fmla="*/ 2538724 h 5122986"/>
              <a:gd name="connsiteX13" fmla="*/ 4003829 w 4003829"/>
              <a:gd name="connsiteY13" fmla="*/ 2954255 h 5122986"/>
              <a:gd name="connsiteX14" fmla="*/ 4003829 w 4003829"/>
              <a:gd name="connsiteY14" fmla="*/ 3369786 h 5122986"/>
              <a:gd name="connsiteX15" fmla="*/ 4003829 w 4003829"/>
              <a:gd name="connsiteY15" fmla="*/ 3836547 h 5122986"/>
              <a:gd name="connsiteX16" fmla="*/ 4003829 w 4003829"/>
              <a:gd name="connsiteY16" fmla="*/ 4252078 h 5122986"/>
              <a:gd name="connsiteX17" fmla="*/ 4003829 w 4003829"/>
              <a:gd name="connsiteY17" fmla="*/ 5122986 h 5122986"/>
              <a:gd name="connsiteX18" fmla="*/ 3471892 w 4003829"/>
              <a:gd name="connsiteY18" fmla="*/ 5122986 h 5122986"/>
              <a:gd name="connsiteX19" fmla="*/ 2859878 w 4003829"/>
              <a:gd name="connsiteY19" fmla="*/ 5122986 h 5122986"/>
              <a:gd name="connsiteX20" fmla="*/ 2327941 w 4003829"/>
              <a:gd name="connsiteY20" fmla="*/ 5122986 h 5122986"/>
              <a:gd name="connsiteX21" fmla="*/ 1796003 w 4003829"/>
              <a:gd name="connsiteY21" fmla="*/ 5122986 h 5122986"/>
              <a:gd name="connsiteX22" fmla="*/ 1304104 w 4003829"/>
              <a:gd name="connsiteY22" fmla="*/ 5122986 h 5122986"/>
              <a:gd name="connsiteX23" fmla="*/ 812205 w 4003829"/>
              <a:gd name="connsiteY23" fmla="*/ 5122986 h 5122986"/>
              <a:gd name="connsiteX24" fmla="*/ 0 w 4003829"/>
              <a:gd name="connsiteY24" fmla="*/ 5122986 h 5122986"/>
              <a:gd name="connsiteX25" fmla="*/ 0 w 4003829"/>
              <a:gd name="connsiteY25" fmla="*/ 4656225 h 5122986"/>
              <a:gd name="connsiteX26" fmla="*/ 0 w 4003829"/>
              <a:gd name="connsiteY26" fmla="*/ 4240694 h 5122986"/>
              <a:gd name="connsiteX27" fmla="*/ 0 w 4003829"/>
              <a:gd name="connsiteY27" fmla="*/ 3671473 h 5122986"/>
              <a:gd name="connsiteX28" fmla="*/ 0 w 4003829"/>
              <a:gd name="connsiteY28" fmla="*/ 3153482 h 5122986"/>
              <a:gd name="connsiteX29" fmla="*/ 0 w 4003829"/>
              <a:gd name="connsiteY29" fmla="*/ 2584262 h 5122986"/>
              <a:gd name="connsiteX30" fmla="*/ 0 w 4003829"/>
              <a:gd name="connsiteY30" fmla="*/ 2168731 h 5122986"/>
              <a:gd name="connsiteX31" fmla="*/ 0 w 4003829"/>
              <a:gd name="connsiteY31" fmla="*/ 1701970 h 5122986"/>
              <a:gd name="connsiteX32" fmla="*/ 0 w 4003829"/>
              <a:gd name="connsiteY32" fmla="*/ 1030289 h 5122986"/>
              <a:gd name="connsiteX33" fmla="*/ 0 w 4003829"/>
              <a:gd name="connsiteY33" fmla="*/ 0 h 512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03829" h="5122986" fill="none" extrusionOk="0">
                <a:moveTo>
                  <a:pt x="0" y="0"/>
                </a:moveTo>
                <a:cubicBezTo>
                  <a:pt x="114286" y="-36690"/>
                  <a:pt x="324543" y="31024"/>
                  <a:pt x="451861" y="0"/>
                </a:cubicBezTo>
                <a:cubicBezTo>
                  <a:pt x="579179" y="-31024"/>
                  <a:pt x="849482" y="15984"/>
                  <a:pt x="1063875" y="0"/>
                </a:cubicBezTo>
                <a:cubicBezTo>
                  <a:pt x="1278268" y="-15984"/>
                  <a:pt x="1346948" y="1349"/>
                  <a:pt x="1595812" y="0"/>
                </a:cubicBezTo>
                <a:cubicBezTo>
                  <a:pt x="1844676" y="-1349"/>
                  <a:pt x="1902461" y="39693"/>
                  <a:pt x="2167787" y="0"/>
                </a:cubicBezTo>
                <a:cubicBezTo>
                  <a:pt x="2433114" y="-39693"/>
                  <a:pt x="2463625" y="48039"/>
                  <a:pt x="2699725" y="0"/>
                </a:cubicBezTo>
                <a:cubicBezTo>
                  <a:pt x="2935825" y="-48039"/>
                  <a:pt x="3132320" y="60716"/>
                  <a:pt x="3311739" y="0"/>
                </a:cubicBezTo>
                <a:cubicBezTo>
                  <a:pt x="3491158" y="-60716"/>
                  <a:pt x="3748411" y="51185"/>
                  <a:pt x="4003829" y="0"/>
                </a:cubicBezTo>
                <a:cubicBezTo>
                  <a:pt x="4035429" y="220843"/>
                  <a:pt x="3965067" y="351540"/>
                  <a:pt x="4003829" y="466761"/>
                </a:cubicBezTo>
                <a:cubicBezTo>
                  <a:pt x="4042591" y="581982"/>
                  <a:pt x="3965623" y="818391"/>
                  <a:pt x="4003829" y="1087211"/>
                </a:cubicBezTo>
                <a:cubicBezTo>
                  <a:pt x="4042035" y="1356031"/>
                  <a:pt x="3971219" y="1402913"/>
                  <a:pt x="4003829" y="1553972"/>
                </a:cubicBezTo>
                <a:cubicBezTo>
                  <a:pt x="4036439" y="1705031"/>
                  <a:pt x="3965992" y="1787970"/>
                  <a:pt x="4003829" y="1969504"/>
                </a:cubicBezTo>
                <a:cubicBezTo>
                  <a:pt x="4041666" y="2151038"/>
                  <a:pt x="3955744" y="2411039"/>
                  <a:pt x="4003829" y="2538724"/>
                </a:cubicBezTo>
                <a:cubicBezTo>
                  <a:pt x="4051914" y="2666409"/>
                  <a:pt x="3966454" y="2796023"/>
                  <a:pt x="4003829" y="2954255"/>
                </a:cubicBezTo>
                <a:cubicBezTo>
                  <a:pt x="4041204" y="3112487"/>
                  <a:pt x="3990432" y="3197543"/>
                  <a:pt x="4003829" y="3369786"/>
                </a:cubicBezTo>
                <a:cubicBezTo>
                  <a:pt x="4017226" y="3542029"/>
                  <a:pt x="4001696" y="3650936"/>
                  <a:pt x="4003829" y="3836547"/>
                </a:cubicBezTo>
                <a:cubicBezTo>
                  <a:pt x="4005962" y="4022158"/>
                  <a:pt x="3990844" y="4060897"/>
                  <a:pt x="4003829" y="4252078"/>
                </a:cubicBezTo>
                <a:cubicBezTo>
                  <a:pt x="4016814" y="4443259"/>
                  <a:pt x="3908120" y="4808086"/>
                  <a:pt x="4003829" y="5122986"/>
                </a:cubicBezTo>
                <a:cubicBezTo>
                  <a:pt x="3762832" y="5127370"/>
                  <a:pt x="3607445" y="5110824"/>
                  <a:pt x="3471892" y="5122986"/>
                </a:cubicBezTo>
                <a:cubicBezTo>
                  <a:pt x="3336339" y="5135148"/>
                  <a:pt x="3067885" y="5084680"/>
                  <a:pt x="2859878" y="5122986"/>
                </a:cubicBezTo>
                <a:cubicBezTo>
                  <a:pt x="2651871" y="5161292"/>
                  <a:pt x="2555231" y="5114463"/>
                  <a:pt x="2327941" y="5122986"/>
                </a:cubicBezTo>
                <a:cubicBezTo>
                  <a:pt x="2100651" y="5131509"/>
                  <a:pt x="2051947" y="5117670"/>
                  <a:pt x="1796003" y="5122986"/>
                </a:cubicBezTo>
                <a:cubicBezTo>
                  <a:pt x="1540059" y="5128302"/>
                  <a:pt x="1487155" y="5088027"/>
                  <a:pt x="1304104" y="5122986"/>
                </a:cubicBezTo>
                <a:cubicBezTo>
                  <a:pt x="1121053" y="5157945"/>
                  <a:pt x="960347" y="5087197"/>
                  <a:pt x="812205" y="5122986"/>
                </a:cubicBezTo>
                <a:cubicBezTo>
                  <a:pt x="664063" y="5158775"/>
                  <a:pt x="173713" y="5085386"/>
                  <a:pt x="0" y="5122986"/>
                </a:cubicBezTo>
                <a:cubicBezTo>
                  <a:pt x="-34836" y="4977880"/>
                  <a:pt x="47531" y="4779529"/>
                  <a:pt x="0" y="4656225"/>
                </a:cubicBezTo>
                <a:cubicBezTo>
                  <a:pt x="-47531" y="4532921"/>
                  <a:pt x="12665" y="4444265"/>
                  <a:pt x="0" y="4240694"/>
                </a:cubicBezTo>
                <a:cubicBezTo>
                  <a:pt x="-12665" y="4037123"/>
                  <a:pt x="45684" y="3818736"/>
                  <a:pt x="0" y="3671473"/>
                </a:cubicBezTo>
                <a:cubicBezTo>
                  <a:pt x="-45684" y="3524210"/>
                  <a:pt x="9091" y="3379746"/>
                  <a:pt x="0" y="3153482"/>
                </a:cubicBezTo>
                <a:cubicBezTo>
                  <a:pt x="-9091" y="2927218"/>
                  <a:pt x="48617" y="2712601"/>
                  <a:pt x="0" y="2584262"/>
                </a:cubicBezTo>
                <a:cubicBezTo>
                  <a:pt x="-48617" y="2455923"/>
                  <a:pt x="34282" y="2364192"/>
                  <a:pt x="0" y="2168731"/>
                </a:cubicBezTo>
                <a:cubicBezTo>
                  <a:pt x="-34282" y="1973270"/>
                  <a:pt x="41110" y="1924214"/>
                  <a:pt x="0" y="1701970"/>
                </a:cubicBezTo>
                <a:cubicBezTo>
                  <a:pt x="-41110" y="1479726"/>
                  <a:pt x="72637" y="1357651"/>
                  <a:pt x="0" y="1030289"/>
                </a:cubicBezTo>
                <a:cubicBezTo>
                  <a:pt x="-72637" y="702927"/>
                  <a:pt x="2270" y="349492"/>
                  <a:pt x="0" y="0"/>
                </a:cubicBezTo>
                <a:close/>
              </a:path>
              <a:path w="4003829" h="5122986" stroke="0" extrusionOk="0">
                <a:moveTo>
                  <a:pt x="0" y="0"/>
                </a:moveTo>
                <a:cubicBezTo>
                  <a:pt x="230025" y="-43182"/>
                  <a:pt x="416714" y="22914"/>
                  <a:pt x="571976" y="0"/>
                </a:cubicBezTo>
                <a:cubicBezTo>
                  <a:pt x="727238" y="-22914"/>
                  <a:pt x="914236" y="40162"/>
                  <a:pt x="1023836" y="0"/>
                </a:cubicBezTo>
                <a:cubicBezTo>
                  <a:pt x="1133436" y="-40162"/>
                  <a:pt x="1370889" y="28431"/>
                  <a:pt x="1595812" y="0"/>
                </a:cubicBezTo>
                <a:cubicBezTo>
                  <a:pt x="1820735" y="-28431"/>
                  <a:pt x="1982978" y="52863"/>
                  <a:pt x="2247864" y="0"/>
                </a:cubicBezTo>
                <a:cubicBezTo>
                  <a:pt x="2512750" y="-52863"/>
                  <a:pt x="2681584" y="56288"/>
                  <a:pt x="2899916" y="0"/>
                </a:cubicBezTo>
                <a:cubicBezTo>
                  <a:pt x="3118248" y="-56288"/>
                  <a:pt x="3321667" y="30864"/>
                  <a:pt x="3431853" y="0"/>
                </a:cubicBezTo>
                <a:cubicBezTo>
                  <a:pt x="3542039" y="-30864"/>
                  <a:pt x="3739177" y="25081"/>
                  <a:pt x="4003829" y="0"/>
                </a:cubicBezTo>
                <a:cubicBezTo>
                  <a:pt x="4026589" y="153450"/>
                  <a:pt x="3973381" y="320855"/>
                  <a:pt x="4003829" y="569221"/>
                </a:cubicBezTo>
                <a:cubicBezTo>
                  <a:pt x="4034277" y="817587"/>
                  <a:pt x="3987713" y="983279"/>
                  <a:pt x="4003829" y="1189671"/>
                </a:cubicBezTo>
                <a:cubicBezTo>
                  <a:pt x="4019945" y="1396063"/>
                  <a:pt x="3980016" y="1455005"/>
                  <a:pt x="4003829" y="1707662"/>
                </a:cubicBezTo>
                <a:cubicBezTo>
                  <a:pt x="4027642" y="1960319"/>
                  <a:pt x="3953035" y="2108287"/>
                  <a:pt x="4003829" y="2225653"/>
                </a:cubicBezTo>
                <a:cubicBezTo>
                  <a:pt x="4054623" y="2343019"/>
                  <a:pt x="3973991" y="2608739"/>
                  <a:pt x="4003829" y="2794873"/>
                </a:cubicBezTo>
                <a:cubicBezTo>
                  <a:pt x="4033667" y="2981007"/>
                  <a:pt x="3941554" y="3151117"/>
                  <a:pt x="4003829" y="3364094"/>
                </a:cubicBezTo>
                <a:cubicBezTo>
                  <a:pt x="4066104" y="3577071"/>
                  <a:pt x="3999407" y="3755778"/>
                  <a:pt x="4003829" y="3933315"/>
                </a:cubicBezTo>
                <a:cubicBezTo>
                  <a:pt x="4008251" y="4110852"/>
                  <a:pt x="3968650" y="4396960"/>
                  <a:pt x="4003829" y="4553765"/>
                </a:cubicBezTo>
                <a:cubicBezTo>
                  <a:pt x="4039008" y="4710570"/>
                  <a:pt x="3935584" y="4918902"/>
                  <a:pt x="4003829" y="5122986"/>
                </a:cubicBezTo>
                <a:cubicBezTo>
                  <a:pt x="3698520" y="5163025"/>
                  <a:pt x="3616093" y="5061101"/>
                  <a:pt x="3391815" y="5122986"/>
                </a:cubicBezTo>
                <a:cubicBezTo>
                  <a:pt x="3167537" y="5184871"/>
                  <a:pt x="3034354" y="5061426"/>
                  <a:pt x="2819840" y="5122986"/>
                </a:cubicBezTo>
                <a:cubicBezTo>
                  <a:pt x="2605326" y="5184546"/>
                  <a:pt x="2418853" y="5113389"/>
                  <a:pt x="2287902" y="5122986"/>
                </a:cubicBezTo>
                <a:cubicBezTo>
                  <a:pt x="2156951" y="5132583"/>
                  <a:pt x="1889066" y="5095823"/>
                  <a:pt x="1715927" y="5122986"/>
                </a:cubicBezTo>
                <a:cubicBezTo>
                  <a:pt x="1542788" y="5150149"/>
                  <a:pt x="1406063" y="5068525"/>
                  <a:pt x="1183989" y="5122986"/>
                </a:cubicBezTo>
                <a:cubicBezTo>
                  <a:pt x="961915" y="5177447"/>
                  <a:pt x="767271" y="5063486"/>
                  <a:pt x="571976" y="5122986"/>
                </a:cubicBezTo>
                <a:cubicBezTo>
                  <a:pt x="376681" y="5182486"/>
                  <a:pt x="203828" y="5112728"/>
                  <a:pt x="0" y="5122986"/>
                </a:cubicBezTo>
                <a:cubicBezTo>
                  <a:pt x="-16354" y="4879324"/>
                  <a:pt x="22285" y="4711389"/>
                  <a:pt x="0" y="4604995"/>
                </a:cubicBezTo>
                <a:cubicBezTo>
                  <a:pt x="-22285" y="4498601"/>
                  <a:pt x="1476" y="4349655"/>
                  <a:pt x="0" y="4138234"/>
                </a:cubicBezTo>
                <a:cubicBezTo>
                  <a:pt x="-1476" y="3926813"/>
                  <a:pt x="31571" y="3924079"/>
                  <a:pt x="0" y="3722703"/>
                </a:cubicBezTo>
                <a:cubicBezTo>
                  <a:pt x="-31571" y="3521327"/>
                  <a:pt x="15572" y="3412391"/>
                  <a:pt x="0" y="3307172"/>
                </a:cubicBezTo>
                <a:cubicBezTo>
                  <a:pt x="-15572" y="3201953"/>
                  <a:pt x="29110" y="2803355"/>
                  <a:pt x="0" y="2635492"/>
                </a:cubicBezTo>
                <a:cubicBezTo>
                  <a:pt x="-29110" y="2467629"/>
                  <a:pt x="2042" y="2404259"/>
                  <a:pt x="0" y="2219961"/>
                </a:cubicBezTo>
                <a:cubicBezTo>
                  <a:pt x="-2042" y="2035663"/>
                  <a:pt x="47649" y="1935344"/>
                  <a:pt x="0" y="1753200"/>
                </a:cubicBezTo>
                <a:cubicBezTo>
                  <a:pt x="-47649" y="1571056"/>
                  <a:pt x="32650" y="1490045"/>
                  <a:pt x="0" y="1337669"/>
                </a:cubicBezTo>
                <a:cubicBezTo>
                  <a:pt x="-32650" y="1185293"/>
                  <a:pt x="47835" y="1011736"/>
                  <a:pt x="0" y="870908"/>
                </a:cubicBezTo>
                <a:cubicBezTo>
                  <a:pt x="-47835" y="730080"/>
                  <a:pt x="43591" y="414063"/>
                  <a:pt x="0" y="0"/>
                </a:cubicBezTo>
                <a:close/>
              </a:path>
            </a:pathLst>
          </a:custGeom>
          <a:ln w="25400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179271243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70000" lnSpcReduction="20000"/>
          </a:bodyPr>
          <a:lstStyle/>
          <a:p>
            <a:r>
              <a:rPr lang="en-GB" dirty="0"/>
              <a:t>Cloud coding environments allow you to write, run, and share code through a web-based interface.</a:t>
            </a:r>
          </a:p>
          <a:p>
            <a:endParaRPr lang="en-GB" dirty="0"/>
          </a:p>
          <a:p>
            <a:r>
              <a:rPr lang="en-GB" dirty="0"/>
              <a:t>Benefits include no local setup, access to powerful computing resources, and easy collaboration.</a:t>
            </a:r>
          </a:p>
          <a:p>
            <a:endParaRPr lang="en-GB" dirty="0"/>
          </a:p>
          <a:p>
            <a:r>
              <a:rPr lang="en-GB" dirty="0"/>
              <a:t>Examples: Google </a:t>
            </a:r>
            <a:r>
              <a:rPr lang="en-GB" dirty="0" err="1"/>
              <a:t>Colab</a:t>
            </a:r>
            <a:r>
              <a:rPr lang="en-GB" dirty="0"/>
              <a:t>, </a:t>
            </a:r>
            <a:r>
              <a:rPr lang="en-GB" dirty="0" err="1"/>
              <a:t>Jupyter</a:t>
            </a:r>
            <a:r>
              <a:rPr lang="en-GB" dirty="0"/>
              <a:t> Notebooks on the cloud, AWS </a:t>
            </a:r>
            <a:r>
              <a:rPr lang="en-GB" dirty="0" err="1"/>
              <a:t>SageMaker</a:t>
            </a:r>
            <a:r>
              <a:rPr lang="en-GB" dirty="0"/>
              <a:t>, Microsoft Azure Notebooks.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107050-62A9-EA57-4A73-AF4A58E444C3}"/>
              </a:ext>
            </a:extLst>
          </p:cNvPr>
          <p:cNvSpPr txBox="1">
            <a:spLocks/>
          </p:cNvSpPr>
          <p:nvPr/>
        </p:nvSpPr>
        <p:spPr>
          <a:xfrm>
            <a:off x="4572000" y="1155578"/>
            <a:ext cx="4358936" cy="5122986"/>
          </a:xfrm>
          <a:custGeom>
            <a:avLst/>
            <a:gdLst>
              <a:gd name="connsiteX0" fmla="*/ 0 w 4358936"/>
              <a:gd name="connsiteY0" fmla="*/ 0 h 5122986"/>
              <a:gd name="connsiteX1" fmla="*/ 632046 w 4358936"/>
              <a:gd name="connsiteY1" fmla="*/ 0 h 5122986"/>
              <a:gd name="connsiteX2" fmla="*/ 1089734 w 4358936"/>
              <a:gd name="connsiteY2" fmla="*/ 0 h 5122986"/>
              <a:gd name="connsiteX3" fmla="*/ 1678190 w 4358936"/>
              <a:gd name="connsiteY3" fmla="*/ 0 h 5122986"/>
              <a:gd name="connsiteX4" fmla="*/ 2135879 w 4358936"/>
              <a:gd name="connsiteY4" fmla="*/ 0 h 5122986"/>
              <a:gd name="connsiteX5" fmla="*/ 2680746 w 4358936"/>
              <a:gd name="connsiteY5" fmla="*/ 0 h 5122986"/>
              <a:gd name="connsiteX6" fmla="*/ 3269202 w 4358936"/>
              <a:gd name="connsiteY6" fmla="*/ 0 h 5122986"/>
              <a:gd name="connsiteX7" fmla="*/ 3683301 w 4358936"/>
              <a:gd name="connsiteY7" fmla="*/ 0 h 5122986"/>
              <a:gd name="connsiteX8" fmla="*/ 4358936 w 4358936"/>
              <a:gd name="connsiteY8" fmla="*/ 0 h 5122986"/>
              <a:gd name="connsiteX9" fmla="*/ 4358936 w 4358936"/>
              <a:gd name="connsiteY9" fmla="*/ 671680 h 5122986"/>
              <a:gd name="connsiteX10" fmla="*/ 4358936 w 4358936"/>
              <a:gd name="connsiteY10" fmla="*/ 1343361 h 5122986"/>
              <a:gd name="connsiteX11" fmla="*/ 4358936 w 4358936"/>
              <a:gd name="connsiteY11" fmla="*/ 1963811 h 5122986"/>
              <a:gd name="connsiteX12" fmla="*/ 4358936 w 4358936"/>
              <a:gd name="connsiteY12" fmla="*/ 2481802 h 5122986"/>
              <a:gd name="connsiteX13" fmla="*/ 4358936 w 4358936"/>
              <a:gd name="connsiteY13" fmla="*/ 3102253 h 5122986"/>
              <a:gd name="connsiteX14" fmla="*/ 4358936 w 4358936"/>
              <a:gd name="connsiteY14" fmla="*/ 3569014 h 5122986"/>
              <a:gd name="connsiteX15" fmla="*/ 4358936 w 4358936"/>
              <a:gd name="connsiteY15" fmla="*/ 4138234 h 5122986"/>
              <a:gd name="connsiteX16" fmla="*/ 4358936 w 4358936"/>
              <a:gd name="connsiteY16" fmla="*/ 4553765 h 5122986"/>
              <a:gd name="connsiteX17" fmla="*/ 4358936 w 4358936"/>
              <a:gd name="connsiteY17" fmla="*/ 5122986 h 5122986"/>
              <a:gd name="connsiteX18" fmla="*/ 3814069 w 4358936"/>
              <a:gd name="connsiteY18" fmla="*/ 5122986 h 5122986"/>
              <a:gd name="connsiteX19" fmla="*/ 3225613 w 4358936"/>
              <a:gd name="connsiteY19" fmla="*/ 5122986 h 5122986"/>
              <a:gd name="connsiteX20" fmla="*/ 2637156 w 4358936"/>
              <a:gd name="connsiteY20" fmla="*/ 5122986 h 5122986"/>
              <a:gd name="connsiteX21" fmla="*/ 2179468 w 4358936"/>
              <a:gd name="connsiteY21" fmla="*/ 5122986 h 5122986"/>
              <a:gd name="connsiteX22" fmla="*/ 1547422 w 4358936"/>
              <a:gd name="connsiteY22" fmla="*/ 5122986 h 5122986"/>
              <a:gd name="connsiteX23" fmla="*/ 1002555 w 4358936"/>
              <a:gd name="connsiteY23" fmla="*/ 5122986 h 5122986"/>
              <a:gd name="connsiteX24" fmla="*/ 588456 w 4358936"/>
              <a:gd name="connsiteY24" fmla="*/ 5122986 h 5122986"/>
              <a:gd name="connsiteX25" fmla="*/ 0 w 4358936"/>
              <a:gd name="connsiteY25" fmla="*/ 5122986 h 5122986"/>
              <a:gd name="connsiteX26" fmla="*/ 0 w 4358936"/>
              <a:gd name="connsiteY26" fmla="*/ 4604995 h 5122986"/>
              <a:gd name="connsiteX27" fmla="*/ 0 w 4358936"/>
              <a:gd name="connsiteY27" fmla="*/ 4035775 h 5122986"/>
              <a:gd name="connsiteX28" fmla="*/ 0 w 4358936"/>
              <a:gd name="connsiteY28" fmla="*/ 3364094 h 5122986"/>
              <a:gd name="connsiteX29" fmla="*/ 0 w 4358936"/>
              <a:gd name="connsiteY29" fmla="*/ 2692414 h 5122986"/>
              <a:gd name="connsiteX30" fmla="*/ 0 w 4358936"/>
              <a:gd name="connsiteY30" fmla="*/ 2071963 h 5122986"/>
              <a:gd name="connsiteX31" fmla="*/ 0 w 4358936"/>
              <a:gd name="connsiteY31" fmla="*/ 1553972 h 5122986"/>
              <a:gd name="connsiteX32" fmla="*/ 0 w 4358936"/>
              <a:gd name="connsiteY32" fmla="*/ 1138441 h 5122986"/>
              <a:gd name="connsiteX33" fmla="*/ 0 w 4358936"/>
              <a:gd name="connsiteY33" fmla="*/ 620451 h 5122986"/>
              <a:gd name="connsiteX34" fmla="*/ 0 w 4358936"/>
              <a:gd name="connsiteY34" fmla="*/ 0 h 512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358936" h="5122986" fill="none" extrusionOk="0">
                <a:moveTo>
                  <a:pt x="0" y="0"/>
                </a:moveTo>
                <a:cubicBezTo>
                  <a:pt x="169922" y="-51114"/>
                  <a:pt x="415094" y="61500"/>
                  <a:pt x="632046" y="0"/>
                </a:cubicBezTo>
                <a:cubicBezTo>
                  <a:pt x="848998" y="-61500"/>
                  <a:pt x="902089" y="17665"/>
                  <a:pt x="1089734" y="0"/>
                </a:cubicBezTo>
                <a:cubicBezTo>
                  <a:pt x="1277379" y="-17665"/>
                  <a:pt x="1442083" y="34481"/>
                  <a:pt x="1678190" y="0"/>
                </a:cubicBezTo>
                <a:cubicBezTo>
                  <a:pt x="1914297" y="-34481"/>
                  <a:pt x="2038328" y="43161"/>
                  <a:pt x="2135879" y="0"/>
                </a:cubicBezTo>
                <a:cubicBezTo>
                  <a:pt x="2233430" y="-43161"/>
                  <a:pt x="2442728" y="40926"/>
                  <a:pt x="2680746" y="0"/>
                </a:cubicBezTo>
                <a:cubicBezTo>
                  <a:pt x="2918764" y="-40926"/>
                  <a:pt x="3095042" y="13427"/>
                  <a:pt x="3269202" y="0"/>
                </a:cubicBezTo>
                <a:cubicBezTo>
                  <a:pt x="3443362" y="-13427"/>
                  <a:pt x="3517032" y="15055"/>
                  <a:pt x="3683301" y="0"/>
                </a:cubicBezTo>
                <a:cubicBezTo>
                  <a:pt x="3849570" y="-15055"/>
                  <a:pt x="4082657" y="10050"/>
                  <a:pt x="4358936" y="0"/>
                </a:cubicBezTo>
                <a:cubicBezTo>
                  <a:pt x="4372109" y="245887"/>
                  <a:pt x="4311561" y="441183"/>
                  <a:pt x="4358936" y="671680"/>
                </a:cubicBezTo>
                <a:cubicBezTo>
                  <a:pt x="4406311" y="902177"/>
                  <a:pt x="4310986" y="1121642"/>
                  <a:pt x="4358936" y="1343361"/>
                </a:cubicBezTo>
                <a:cubicBezTo>
                  <a:pt x="4406886" y="1565080"/>
                  <a:pt x="4318859" y="1688735"/>
                  <a:pt x="4358936" y="1963811"/>
                </a:cubicBezTo>
                <a:cubicBezTo>
                  <a:pt x="4399013" y="2238887"/>
                  <a:pt x="4341881" y="2249874"/>
                  <a:pt x="4358936" y="2481802"/>
                </a:cubicBezTo>
                <a:cubicBezTo>
                  <a:pt x="4375991" y="2713730"/>
                  <a:pt x="4312069" y="2964037"/>
                  <a:pt x="4358936" y="3102253"/>
                </a:cubicBezTo>
                <a:cubicBezTo>
                  <a:pt x="4405803" y="3240469"/>
                  <a:pt x="4339029" y="3365542"/>
                  <a:pt x="4358936" y="3569014"/>
                </a:cubicBezTo>
                <a:cubicBezTo>
                  <a:pt x="4378843" y="3772486"/>
                  <a:pt x="4344106" y="3957346"/>
                  <a:pt x="4358936" y="4138234"/>
                </a:cubicBezTo>
                <a:cubicBezTo>
                  <a:pt x="4373766" y="4319122"/>
                  <a:pt x="4318242" y="4432614"/>
                  <a:pt x="4358936" y="4553765"/>
                </a:cubicBezTo>
                <a:cubicBezTo>
                  <a:pt x="4399630" y="4674916"/>
                  <a:pt x="4292537" y="4856405"/>
                  <a:pt x="4358936" y="5122986"/>
                </a:cubicBezTo>
                <a:cubicBezTo>
                  <a:pt x="4137662" y="5156567"/>
                  <a:pt x="3995165" y="5073860"/>
                  <a:pt x="3814069" y="5122986"/>
                </a:cubicBezTo>
                <a:cubicBezTo>
                  <a:pt x="3632973" y="5172112"/>
                  <a:pt x="3461863" y="5107449"/>
                  <a:pt x="3225613" y="5122986"/>
                </a:cubicBezTo>
                <a:cubicBezTo>
                  <a:pt x="2989363" y="5138523"/>
                  <a:pt x="2839738" y="5057185"/>
                  <a:pt x="2637156" y="5122986"/>
                </a:cubicBezTo>
                <a:cubicBezTo>
                  <a:pt x="2434574" y="5188787"/>
                  <a:pt x="2405636" y="5084662"/>
                  <a:pt x="2179468" y="5122986"/>
                </a:cubicBezTo>
                <a:cubicBezTo>
                  <a:pt x="1953300" y="5161310"/>
                  <a:pt x="1802669" y="5101235"/>
                  <a:pt x="1547422" y="5122986"/>
                </a:cubicBezTo>
                <a:cubicBezTo>
                  <a:pt x="1292175" y="5144737"/>
                  <a:pt x="1251115" y="5064589"/>
                  <a:pt x="1002555" y="5122986"/>
                </a:cubicBezTo>
                <a:cubicBezTo>
                  <a:pt x="753995" y="5181383"/>
                  <a:pt x="698154" y="5119544"/>
                  <a:pt x="588456" y="5122986"/>
                </a:cubicBezTo>
                <a:cubicBezTo>
                  <a:pt x="478758" y="5126428"/>
                  <a:pt x="246665" y="5111504"/>
                  <a:pt x="0" y="5122986"/>
                </a:cubicBezTo>
                <a:cubicBezTo>
                  <a:pt x="-41633" y="4940166"/>
                  <a:pt x="21145" y="4860425"/>
                  <a:pt x="0" y="4604995"/>
                </a:cubicBezTo>
                <a:cubicBezTo>
                  <a:pt x="-21145" y="4349565"/>
                  <a:pt x="41740" y="4307683"/>
                  <a:pt x="0" y="4035775"/>
                </a:cubicBezTo>
                <a:cubicBezTo>
                  <a:pt x="-41740" y="3763867"/>
                  <a:pt x="20646" y="3619716"/>
                  <a:pt x="0" y="3364094"/>
                </a:cubicBezTo>
                <a:cubicBezTo>
                  <a:pt x="-20646" y="3108472"/>
                  <a:pt x="73359" y="2855630"/>
                  <a:pt x="0" y="2692414"/>
                </a:cubicBezTo>
                <a:cubicBezTo>
                  <a:pt x="-73359" y="2529198"/>
                  <a:pt x="73141" y="2304748"/>
                  <a:pt x="0" y="2071963"/>
                </a:cubicBezTo>
                <a:cubicBezTo>
                  <a:pt x="-73141" y="1839178"/>
                  <a:pt x="38141" y="1741727"/>
                  <a:pt x="0" y="1553972"/>
                </a:cubicBezTo>
                <a:cubicBezTo>
                  <a:pt x="-38141" y="1366217"/>
                  <a:pt x="1992" y="1255025"/>
                  <a:pt x="0" y="1138441"/>
                </a:cubicBezTo>
                <a:cubicBezTo>
                  <a:pt x="-1992" y="1021857"/>
                  <a:pt x="11906" y="789482"/>
                  <a:pt x="0" y="620451"/>
                </a:cubicBezTo>
                <a:cubicBezTo>
                  <a:pt x="-11906" y="451420"/>
                  <a:pt x="60566" y="245243"/>
                  <a:pt x="0" y="0"/>
                </a:cubicBezTo>
                <a:close/>
              </a:path>
              <a:path w="4358936" h="5122986" stroke="0" extrusionOk="0">
                <a:moveTo>
                  <a:pt x="0" y="0"/>
                </a:moveTo>
                <a:cubicBezTo>
                  <a:pt x="109534" y="-1169"/>
                  <a:pt x="310123" y="34445"/>
                  <a:pt x="501278" y="0"/>
                </a:cubicBezTo>
                <a:cubicBezTo>
                  <a:pt x="692433" y="-34445"/>
                  <a:pt x="767885" y="34215"/>
                  <a:pt x="915377" y="0"/>
                </a:cubicBezTo>
                <a:cubicBezTo>
                  <a:pt x="1062869" y="-34215"/>
                  <a:pt x="1378556" y="44472"/>
                  <a:pt x="1547422" y="0"/>
                </a:cubicBezTo>
                <a:cubicBezTo>
                  <a:pt x="1716289" y="-44472"/>
                  <a:pt x="1911580" y="42668"/>
                  <a:pt x="2048700" y="0"/>
                </a:cubicBezTo>
                <a:cubicBezTo>
                  <a:pt x="2185820" y="-42668"/>
                  <a:pt x="2416399" y="40411"/>
                  <a:pt x="2549978" y="0"/>
                </a:cubicBezTo>
                <a:cubicBezTo>
                  <a:pt x="2683557" y="-40411"/>
                  <a:pt x="3036919" y="74442"/>
                  <a:pt x="3182023" y="0"/>
                </a:cubicBezTo>
                <a:cubicBezTo>
                  <a:pt x="3327128" y="-74442"/>
                  <a:pt x="3453909" y="7424"/>
                  <a:pt x="3639712" y="0"/>
                </a:cubicBezTo>
                <a:cubicBezTo>
                  <a:pt x="3825515" y="-7424"/>
                  <a:pt x="4043818" y="79966"/>
                  <a:pt x="4358936" y="0"/>
                </a:cubicBezTo>
                <a:cubicBezTo>
                  <a:pt x="4386067" y="255241"/>
                  <a:pt x="4319794" y="536049"/>
                  <a:pt x="4358936" y="671680"/>
                </a:cubicBezTo>
                <a:cubicBezTo>
                  <a:pt x="4398078" y="807311"/>
                  <a:pt x="4334200" y="925345"/>
                  <a:pt x="4358936" y="1138441"/>
                </a:cubicBezTo>
                <a:cubicBezTo>
                  <a:pt x="4383672" y="1351537"/>
                  <a:pt x="4356144" y="1485115"/>
                  <a:pt x="4358936" y="1707662"/>
                </a:cubicBezTo>
                <a:cubicBezTo>
                  <a:pt x="4361728" y="1930209"/>
                  <a:pt x="4341993" y="2179211"/>
                  <a:pt x="4358936" y="2328113"/>
                </a:cubicBezTo>
                <a:cubicBezTo>
                  <a:pt x="4375879" y="2477015"/>
                  <a:pt x="4331804" y="2571513"/>
                  <a:pt x="4358936" y="2743644"/>
                </a:cubicBezTo>
                <a:cubicBezTo>
                  <a:pt x="4386068" y="2915775"/>
                  <a:pt x="4294605" y="3053473"/>
                  <a:pt x="4358936" y="3312864"/>
                </a:cubicBezTo>
                <a:cubicBezTo>
                  <a:pt x="4423267" y="3572255"/>
                  <a:pt x="4326195" y="3626612"/>
                  <a:pt x="4358936" y="3882085"/>
                </a:cubicBezTo>
                <a:cubicBezTo>
                  <a:pt x="4391677" y="4137558"/>
                  <a:pt x="4355954" y="4224017"/>
                  <a:pt x="4358936" y="4451306"/>
                </a:cubicBezTo>
                <a:cubicBezTo>
                  <a:pt x="4361918" y="4678595"/>
                  <a:pt x="4280732" y="4951804"/>
                  <a:pt x="4358936" y="5122986"/>
                </a:cubicBezTo>
                <a:cubicBezTo>
                  <a:pt x="4107830" y="5131785"/>
                  <a:pt x="4018150" y="5110987"/>
                  <a:pt x="3770480" y="5122986"/>
                </a:cubicBezTo>
                <a:cubicBezTo>
                  <a:pt x="3522810" y="5134985"/>
                  <a:pt x="3511214" y="5088025"/>
                  <a:pt x="3356381" y="5122986"/>
                </a:cubicBezTo>
                <a:cubicBezTo>
                  <a:pt x="3201548" y="5157947"/>
                  <a:pt x="3090972" y="5116056"/>
                  <a:pt x="2898692" y="5122986"/>
                </a:cubicBezTo>
                <a:cubicBezTo>
                  <a:pt x="2706412" y="5129916"/>
                  <a:pt x="2412482" y="5091136"/>
                  <a:pt x="2266647" y="5122986"/>
                </a:cubicBezTo>
                <a:cubicBezTo>
                  <a:pt x="2120812" y="5154836"/>
                  <a:pt x="1962787" y="5079533"/>
                  <a:pt x="1721780" y="5122986"/>
                </a:cubicBezTo>
                <a:cubicBezTo>
                  <a:pt x="1480773" y="5166439"/>
                  <a:pt x="1408704" y="5108800"/>
                  <a:pt x="1264091" y="5122986"/>
                </a:cubicBezTo>
                <a:cubicBezTo>
                  <a:pt x="1119478" y="5137172"/>
                  <a:pt x="858137" y="5115628"/>
                  <a:pt x="719224" y="5122986"/>
                </a:cubicBezTo>
                <a:cubicBezTo>
                  <a:pt x="580311" y="5130344"/>
                  <a:pt x="312354" y="5059271"/>
                  <a:pt x="0" y="5122986"/>
                </a:cubicBezTo>
                <a:cubicBezTo>
                  <a:pt x="-32659" y="5019435"/>
                  <a:pt x="17901" y="4854873"/>
                  <a:pt x="0" y="4707455"/>
                </a:cubicBezTo>
                <a:cubicBezTo>
                  <a:pt x="-17901" y="4560037"/>
                  <a:pt x="40377" y="4374491"/>
                  <a:pt x="0" y="4087004"/>
                </a:cubicBezTo>
                <a:cubicBezTo>
                  <a:pt x="-40377" y="3799517"/>
                  <a:pt x="41970" y="3743030"/>
                  <a:pt x="0" y="3620243"/>
                </a:cubicBezTo>
                <a:cubicBezTo>
                  <a:pt x="-41970" y="3497456"/>
                  <a:pt x="4276" y="3202110"/>
                  <a:pt x="0" y="2948563"/>
                </a:cubicBezTo>
                <a:cubicBezTo>
                  <a:pt x="-4276" y="2695016"/>
                  <a:pt x="15424" y="2630221"/>
                  <a:pt x="0" y="2430572"/>
                </a:cubicBezTo>
                <a:cubicBezTo>
                  <a:pt x="-15424" y="2230923"/>
                  <a:pt x="48887" y="2184123"/>
                  <a:pt x="0" y="2015041"/>
                </a:cubicBezTo>
                <a:cubicBezTo>
                  <a:pt x="-48887" y="1845959"/>
                  <a:pt x="25414" y="1607420"/>
                  <a:pt x="0" y="1394591"/>
                </a:cubicBezTo>
                <a:cubicBezTo>
                  <a:pt x="-25414" y="1181762"/>
                  <a:pt x="5759" y="1157954"/>
                  <a:pt x="0" y="927830"/>
                </a:cubicBezTo>
                <a:cubicBezTo>
                  <a:pt x="-5759" y="697706"/>
                  <a:pt x="56666" y="363945"/>
                  <a:pt x="0" y="0"/>
                </a:cubicBezTo>
                <a:close/>
              </a:path>
            </a:pathLst>
          </a:custGeom>
          <a:ln w="25400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Google </a:t>
            </a:r>
            <a:r>
              <a:rPr lang="en-GB" dirty="0" err="1"/>
              <a:t>Colab</a:t>
            </a:r>
            <a:r>
              <a:rPr lang="en-GB" dirty="0"/>
              <a:t> (Collaboratory) is a free cloud-based </a:t>
            </a:r>
            <a:r>
              <a:rPr lang="en-GB" dirty="0" err="1"/>
              <a:t>Jupyter</a:t>
            </a:r>
            <a:r>
              <a:rPr lang="en-GB" dirty="0"/>
              <a:t> notebook environment.</a:t>
            </a:r>
          </a:p>
          <a:p>
            <a:endParaRPr lang="en-GB" dirty="0"/>
          </a:p>
          <a:p>
            <a:r>
              <a:rPr lang="en-GB" dirty="0"/>
              <a:t>Hosted by Google and integrated with Google Drive.</a:t>
            </a:r>
          </a:p>
          <a:p>
            <a:endParaRPr lang="en-GB" dirty="0"/>
          </a:p>
          <a:p>
            <a:r>
              <a:rPr lang="en-GB" dirty="0"/>
              <a:t>Supports Python and popular libraries such as TensorFlow, </a:t>
            </a:r>
            <a:r>
              <a:rPr lang="en-GB" dirty="0" err="1"/>
              <a:t>PyTorch</a:t>
            </a:r>
            <a:r>
              <a:rPr lang="en-GB" dirty="0"/>
              <a:t>, </a:t>
            </a:r>
            <a:r>
              <a:rPr lang="en-GB" dirty="0" err="1"/>
              <a:t>Keras</a:t>
            </a:r>
            <a:r>
              <a:rPr lang="en-GB" dirty="0"/>
              <a:t>, and more.</a:t>
            </a:r>
          </a:p>
          <a:p>
            <a:endParaRPr lang="en-GB" dirty="0"/>
          </a:p>
          <a:p>
            <a:r>
              <a:rPr lang="en-GB" dirty="0"/>
              <a:t>Provides free access to graphics processing units (GPUs) and Tensor Processing units (TPUs) for accelerated computing.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primarily supports Python, but it can also be configured to run 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38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A8DE-6455-4E97-D93A-01607219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4" y="8308"/>
            <a:ext cx="8717872" cy="550985"/>
          </a:xfrm>
        </p:spPr>
        <p:txBody>
          <a:bodyPr>
            <a:noAutofit/>
          </a:bodyPr>
          <a:lstStyle/>
          <a:p>
            <a:r>
              <a:rPr lang="en-US" sz="3600" dirty="0" err="1"/>
              <a:t>Colab</a:t>
            </a:r>
            <a:r>
              <a:rPr lang="en-US" sz="3600" dirty="0"/>
              <a:t>: Features &amp; Set Up and Access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0DEA-59A9-B8EC-7AF2-CF58E603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736847"/>
            <a:ext cx="4358936" cy="5620137"/>
          </a:xfrm>
          <a:custGeom>
            <a:avLst/>
            <a:gdLst>
              <a:gd name="connsiteX0" fmla="*/ 0 w 4358936"/>
              <a:gd name="connsiteY0" fmla="*/ 0 h 5620137"/>
              <a:gd name="connsiteX1" fmla="*/ 588456 w 4358936"/>
              <a:gd name="connsiteY1" fmla="*/ 0 h 5620137"/>
              <a:gd name="connsiteX2" fmla="*/ 1176913 w 4358936"/>
              <a:gd name="connsiteY2" fmla="*/ 0 h 5620137"/>
              <a:gd name="connsiteX3" fmla="*/ 1591012 w 4358936"/>
              <a:gd name="connsiteY3" fmla="*/ 0 h 5620137"/>
              <a:gd name="connsiteX4" fmla="*/ 2048700 w 4358936"/>
              <a:gd name="connsiteY4" fmla="*/ 0 h 5620137"/>
              <a:gd name="connsiteX5" fmla="*/ 2637156 w 4358936"/>
              <a:gd name="connsiteY5" fmla="*/ 0 h 5620137"/>
              <a:gd name="connsiteX6" fmla="*/ 3094845 w 4358936"/>
              <a:gd name="connsiteY6" fmla="*/ 0 h 5620137"/>
              <a:gd name="connsiteX7" fmla="*/ 3639712 w 4358936"/>
              <a:gd name="connsiteY7" fmla="*/ 0 h 5620137"/>
              <a:gd name="connsiteX8" fmla="*/ 4358936 w 4358936"/>
              <a:gd name="connsiteY8" fmla="*/ 0 h 5620137"/>
              <a:gd name="connsiteX9" fmla="*/ 4358936 w 4358936"/>
              <a:gd name="connsiteY9" fmla="*/ 618215 h 5620137"/>
              <a:gd name="connsiteX10" fmla="*/ 4358936 w 4358936"/>
              <a:gd name="connsiteY10" fmla="*/ 1011625 h 5620137"/>
              <a:gd name="connsiteX11" fmla="*/ 4358936 w 4358936"/>
              <a:gd name="connsiteY11" fmla="*/ 1461236 h 5620137"/>
              <a:gd name="connsiteX12" fmla="*/ 4358936 w 4358936"/>
              <a:gd name="connsiteY12" fmla="*/ 1854645 h 5620137"/>
              <a:gd name="connsiteX13" fmla="*/ 4358936 w 4358936"/>
              <a:gd name="connsiteY13" fmla="*/ 2248055 h 5620137"/>
              <a:gd name="connsiteX14" fmla="*/ 4358936 w 4358936"/>
              <a:gd name="connsiteY14" fmla="*/ 2753867 h 5620137"/>
              <a:gd name="connsiteX15" fmla="*/ 4358936 w 4358936"/>
              <a:gd name="connsiteY15" fmla="*/ 3315881 h 5620137"/>
              <a:gd name="connsiteX16" fmla="*/ 4358936 w 4358936"/>
              <a:gd name="connsiteY16" fmla="*/ 3821693 h 5620137"/>
              <a:gd name="connsiteX17" fmla="*/ 4358936 w 4358936"/>
              <a:gd name="connsiteY17" fmla="*/ 4271304 h 5620137"/>
              <a:gd name="connsiteX18" fmla="*/ 4358936 w 4358936"/>
              <a:gd name="connsiteY18" fmla="*/ 4777116 h 5620137"/>
              <a:gd name="connsiteX19" fmla="*/ 4358936 w 4358936"/>
              <a:gd name="connsiteY19" fmla="*/ 5620137 h 5620137"/>
              <a:gd name="connsiteX20" fmla="*/ 3770480 w 4358936"/>
              <a:gd name="connsiteY20" fmla="*/ 5620137 h 5620137"/>
              <a:gd name="connsiteX21" fmla="*/ 3312791 w 4358936"/>
              <a:gd name="connsiteY21" fmla="*/ 5620137 h 5620137"/>
              <a:gd name="connsiteX22" fmla="*/ 2811514 w 4358936"/>
              <a:gd name="connsiteY22" fmla="*/ 5620137 h 5620137"/>
              <a:gd name="connsiteX23" fmla="*/ 2397415 w 4358936"/>
              <a:gd name="connsiteY23" fmla="*/ 5620137 h 5620137"/>
              <a:gd name="connsiteX24" fmla="*/ 1808958 w 4358936"/>
              <a:gd name="connsiteY24" fmla="*/ 5620137 h 5620137"/>
              <a:gd name="connsiteX25" fmla="*/ 1351270 w 4358936"/>
              <a:gd name="connsiteY25" fmla="*/ 5620137 h 5620137"/>
              <a:gd name="connsiteX26" fmla="*/ 893582 w 4358936"/>
              <a:gd name="connsiteY26" fmla="*/ 5620137 h 5620137"/>
              <a:gd name="connsiteX27" fmla="*/ 479483 w 4358936"/>
              <a:gd name="connsiteY27" fmla="*/ 5620137 h 5620137"/>
              <a:gd name="connsiteX28" fmla="*/ 0 w 4358936"/>
              <a:gd name="connsiteY28" fmla="*/ 5620137 h 5620137"/>
              <a:gd name="connsiteX29" fmla="*/ 0 w 4358936"/>
              <a:gd name="connsiteY29" fmla="*/ 5114325 h 5620137"/>
              <a:gd name="connsiteX30" fmla="*/ 0 w 4358936"/>
              <a:gd name="connsiteY30" fmla="*/ 4496110 h 5620137"/>
              <a:gd name="connsiteX31" fmla="*/ 0 w 4358936"/>
              <a:gd name="connsiteY31" fmla="*/ 3877895 h 5620137"/>
              <a:gd name="connsiteX32" fmla="*/ 0 w 4358936"/>
              <a:gd name="connsiteY32" fmla="*/ 3428284 h 5620137"/>
              <a:gd name="connsiteX33" fmla="*/ 0 w 4358936"/>
              <a:gd name="connsiteY33" fmla="*/ 2753867 h 5620137"/>
              <a:gd name="connsiteX34" fmla="*/ 0 w 4358936"/>
              <a:gd name="connsiteY34" fmla="*/ 2248055 h 5620137"/>
              <a:gd name="connsiteX35" fmla="*/ 0 w 4358936"/>
              <a:gd name="connsiteY35" fmla="*/ 1798444 h 5620137"/>
              <a:gd name="connsiteX36" fmla="*/ 0 w 4358936"/>
              <a:gd name="connsiteY36" fmla="*/ 1292632 h 5620137"/>
              <a:gd name="connsiteX37" fmla="*/ 0 w 4358936"/>
              <a:gd name="connsiteY37" fmla="*/ 674416 h 5620137"/>
              <a:gd name="connsiteX38" fmla="*/ 0 w 4358936"/>
              <a:gd name="connsiteY38" fmla="*/ 0 h 562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358936" h="5620137" fill="none" extrusionOk="0">
                <a:moveTo>
                  <a:pt x="0" y="0"/>
                </a:moveTo>
                <a:cubicBezTo>
                  <a:pt x="293606" y="-14767"/>
                  <a:pt x="315428" y="8426"/>
                  <a:pt x="588456" y="0"/>
                </a:cubicBezTo>
                <a:cubicBezTo>
                  <a:pt x="861484" y="-8426"/>
                  <a:pt x="975864" y="18271"/>
                  <a:pt x="1176913" y="0"/>
                </a:cubicBezTo>
                <a:cubicBezTo>
                  <a:pt x="1377962" y="-18271"/>
                  <a:pt x="1453962" y="8846"/>
                  <a:pt x="1591012" y="0"/>
                </a:cubicBezTo>
                <a:cubicBezTo>
                  <a:pt x="1728062" y="-8846"/>
                  <a:pt x="1893881" y="48219"/>
                  <a:pt x="2048700" y="0"/>
                </a:cubicBezTo>
                <a:cubicBezTo>
                  <a:pt x="2203519" y="-48219"/>
                  <a:pt x="2344382" y="61405"/>
                  <a:pt x="2637156" y="0"/>
                </a:cubicBezTo>
                <a:cubicBezTo>
                  <a:pt x="2929930" y="-61405"/>
                  <a:pt x="3000975" y="13759"/>
                  <a:pt x="3094845" y="0"/>
                </a:cubicBezTo>
                <a:cubicBezTo>
                  <a:pt x="3188715" y="-13759"/>
                  <a:pt x="3402533" y="6594"/>
                  <a:pt x="3639712" y="0"/>
                </a:cubicBezTo>
                <a:cubicBezTo>
                  <a:pt x="3876891" y="-6594"/>
                  <a:pt x="4028280" y="51251"/>
                  <a:pt x="4358936" y="0"/>
                </a:cubicBezTo>
                <a:cubicBezTo>
                  <a:pt x="4383579" y="215191"/>
                  <a:pt x="4287592" y="379548"/>
                  <a:pt x="4358936" y="618215"/>
                </a:cubicBezTo>
                <a:cubicBezTo>
                  <a:pt x="4430280" y="856882"/>
                  <a:pt x="4357903" y="830842"/>
                  <a:pt x="4358936" y="1011625"/>
                </a:cubicBezTo>
                <a:cubicBezTo>
                  <a:pt x="4359969" y="1192408"/>
                  <a:pt x="4358355" y="1342855"/>
                  <a:pt x="4358936" y="1461236"/>
                </a:cubicBezTo>
                <a:cubicBezTo>
                  <a:pt x="4359517" y="1579617"/>
                  <a:pt x="4339472" y="1742021"/>
                  <a:pt x="4358936" y="1854645"/>
                </a:cubicBezTo>
                <a:cubicBezTo>
                  <a:pt x="4378400" y="1967269"/>
                  <a:pt x="4311737" y="2118465"/>
                  <a:pt x="4358936" y="2248055"/>
                </a:cubicBezTo>
                <a:cubicBezTo>
                  <a:pt x="4406135" y="2377645"/>
                  <a:pt x="4340551" y="2585411"/>
                  <a:pt x="4358936" y="2753867"/>
                </a:cubicBezTo>
                <a:cubicBezTo>
                  <a:pt x="4377321" y="2922323"/>
                  <a:pt x="4319200" y="3063914"/>
                  <a:pt x="4358936" y="3315881"/>
                </a:cubicBezTo>
                <a:cubicBezTo>
                  <a:pt x="4398672" y="3567848"/>
                  <a:pt x="4353692" y="3712072"/>
                  <a:pt x="4358936" y="3821693"/>
                </a:cubicBezTo>
                <a:cubicBezTo>
                  <a:pt x="4364180" y="3931314"/>
                  <a:pt x="4332892" y="4148034"/>
                  <a:pt x="4358936" y="4271304"/>
                </a:cubicBezTo>
                <a:cubicBezTo>
                  <a:pt x="4384980" y="4394574"/>
                  <a:pt x="4314547" y="4639993"/>
                  <a:pt x="4358936" y="4777116"/>
                </a:cubicBezTo>
                <a:cubicBezTo>
                  <a:pt x="4403325" y="4914239"/>
                  <a:pt x="4325411" y="5448336"/>
                  <a:pt x="4358936" y="5620137"/>
                </a:cubicBezTo>
                <a:cubicBezTo>
                  <a:pt x="4102249" y="5652850"/>
                  <a:pt x="3901747" y="5578268"/>
                  <a:pt x="3770480" y="5620137"/>
                </a:cubicBezTo>
                <a:cubicBezTo>
                  <a:pt x="3639213" y="5662006"/>
                  <a:pt x="3412457" y="5608051"/>
                  <a:pt x="3312791" y="5620137"/>
                </a:cubicBezTo>
                <a:cubicBezTo>
                  <a:pt x="3213125" y="5632223"/>
                  <a:pt x="3016289" y="5600395"/>
                  <a:pt x="2811514" y="5620137"/>
                </a:cubicBezTo>
                <a:cubicBezTo>
                  <a:pt x="2606739" y="5639879"/>
                  <a:pt x="2527418" y="5599233"/>
                  <a:pt x="2397415" y="5620137"/>
                </a:cubicBezTo>
                <a:cubicBezTo>
                  <a:pt x="2267412" y="5641041"/>
                  <a:pt x="1971243" y="5587981"/>
                  <a:pt x="1808958" y="5620137"/>
                </a:cubicBezTo>
                <a:cubicBezTo>
                  <a:pt x="1646673" y="5652293"/>
                  <a:pt x="1494846" y="5606946"/>
                  <a:pt x="1351270" y="5620137"/>
                </a:cubicBezTo>
                <a:cubicBezTo>
                  <a:pt x="1207694" y="5633328"/>
                  <a:pt x="1036365" y="5573486"/>
                  <a:pt x="893582" y="5620137"/>
                </a:cubicBezTo>
                <a:cubicBezTo>
                  <a:pt x="750799" y="5666788"/>
                  <a:pt x="658320" y="5574458"/>
                  <a:pt x="479483" y="5620137"/>
                </a:cubicBezTo>
                <a:cubicBezTo>
                  <a:pt x="300646" y="5665816"/>
                  <a:pt x="116929" y="5573457"/>
                  <a:pt x="0" y="5620137"/>
                </a:cubicBezTo>
                <a:cubicBezTo>
                  <a:pt x="-51909" y="5426177"/>
                  <a:pt x="11907" y="5236746"/>
                  <a:pt x="0" y="5114325"/>
                </a:cubicBezTo>
                <a:cubicBezTo>
                  <a:pt x="-11907" y="4991904"/>
                  <a:pt x="13761" y="4663094"/>
                  <a:pt x="0" y="4496110"/>
                </a:cubicBezTo>
                <a:cubicBezTo>
                  <a:pt x="-13761" y="4329126"/>
                  <a:pt x="60658" y="4171328"/>
                  <a:pt x="0" y="3877895"/>
                </a:cubicBezTo>
                <a:cubicBezTo>
                  <a:pt x="-60658" y="3584463"/>
                  <a:pt x="46332" y="3542192"/>
                  <a:pt x="0" y="3428284"/>
                </a:cubicBezTo>
                <a:cubicBezTo>
                  <a:pt x="-46332" y="3314376"/>
                  <a:pt x="19398" y="3037630"/>
                  <a:pt x="0" y="2753867"/>
                </a:cubicBezTo>
                <a:cubicBezTo>
                  <a:pt x="-19398" y="2470104"/>
                  <a:pt x="13813" y="2362426"/>
                  <a:pt x="0" y="2248055"/>
                </a:cubicBezTo>
                <a:cubicBezTo>
                  <a:pt x="-13813" y="2133684"/>
                  <a:pt x="26099" y="1919247"/>
                  <a:pt x="0" y="1798444"/>
                </a:cubicBezTo>
                <a:cubicBezTo>
                  <a:pt x="-26099" y="1677641"/>
                  <a:pt x="36152" y="1527517"/>
                  <a:pt x="0" y="1292632"/>
                </a:cubicBezTo>
                <a:cubicBezTo>
                  <a:pt x="-36152" y="1057747"/>
                  <a:pt x="29380" y="901445"/>
                  <a:pt x="0" y="674416"/>
                </a:cubicBezTo>
                <a:cubicBezTo>
                  <a:pt x="-29380" y="447387"/>
                  <a:pt x="70462" y="209795"/>
                  <a:pt x="0" y="0"/>
                </a:cubicBezTo>
                <a:close/>
              </a:path>
              <a:path w="4358936" h="5620137" stroke="0" extrusionOk="0">
                <a:moveTo>
                  <a:pt x="0" y="0"/>
                </a:moveTo>
                <a:cubicBezTo>
                  <a:pt x="238726" y="-22779"/>
                  <a:pt x="357367" y="10456"/>
                  <a:pt x="544867" y="0"/>
                </a:cubicBezTo>
                <a:cubicBezTo>
                  <a:pt x="732367" y="-10456"/>
                  <a:pt x="797400" y="19460"/>
                  <a:pt x="958966" y="0"/>
                </a:cubicBezTo>
                <a:cubicBezTo>
                  <a:pt x="1120532" y="-19460"/>
                  <a:pt x="1368554" y="25426"/>
                  <a:pt x="1503833" y="0"/>
                </a:cubicBezTo>
                <a:cubicBezTo>
                  <a:pt x="1639112" y="-25426"/>
                  <a:pt x="1825175" y="40772"/>
                  <a:pt x="2135879" y="0"/>
                </a:cubicBezTo>
                <a:cubicBezTo>
                  <a:pt x="2446583" y="-40772"/>
                  <a:pt x="2496272" y="73764"/>
                  <a:pt x="2767924" y="0"/>
                </a:cubicBezTo>
                <a:cubicBezTo>
                  <a:pt x="3039577" y="-73764"/>
                  <a:pt x="3088839" y="20650"/>
                  <a:pt x="3269202" y="0"/>
                </a:cubicBezTo>
                <a:cubicBezTo>
                  <a:pt x="3449565" y="-20650"/>
                  <a:pt x="3594254" y="28373"/>
                  <a:pt x="3726890" y="0"/>
                </a:cubicBezTo>
                <a:cubicBezTo>
                  <a:pt x="3859526" y="-28373"/>
                  <a:pt x="4184042" y="23074"/>
                  <a:pt x="4358936" y="0"/>
                </a:cubicBezTo>
                <a:cubicBezTo>
                  <a:pt x="4407207" y="233148"/>
                  <a:pt x="4358195" y="396154"/>
                  <a:pt x="4358936" y="562014"/>
                </a:cubicBezTo>
                <a:cubicBezTo>
                  <a:pt x="4359677" y="727874"/>
                  <a:pt x="4302429" y="965572"/>
                  <a:pt x="4358936" y="1067826"/>
                </a:cubicBezTo>
                <a:cubicBezTo>
                  <a:pt x="4415443" y="1170080"/>
                  <a:pt x="4308119" y="1398662"/>
                  <a:pt x="4358936" y="1573638"/>
                </a:cubicBezTo>
                <a:cubicBezTo>
                  <a:pt x="4409753" y="1748614"/>
                  <a:pt x="4332066" y="2003177"/>
                  <a:pt x="4358936" y="2135652"/>
                </a:cubicBezTo>
                <a:cubicBezTo>
                  <a:pt x="4385806" y="2268127"/>
                  <a:pt x="4310435" y="2525896"/>
                  <a:pt x="4358936" y="2697666"/>
                </a:cubicBezTo>
                <a:cubicBezTo>
                  <a:pt x="4407437" y="2869436"/>
                  <a:pt x="4292406" y="3146109"/>
                  <a:pt x="4358936" y="3259679"/>
                </a:cubicBezTo>
                <a:cubicBezTo>
                  <a:pt x="4425466" y="3373249"/>
                  <a:pt x="4331191" y="3658157"/>
                  <a:pt x="4358936" y="3877895"/>
                </a:cubicBezTo>
                <a:cubicBezTo>
                  <a:pt x="4386681" y="4097633"/>
                  <a:pt x="4317185" y="4331874"/>
                  <a:pt x="4358936" y="4496110"/>
                </a:cubicBezTo>
                <a:cubicBezTo>
                  <a:pt x="4400687" y="4660347"/>
                  <a:pt x="4312408" y="4807381"/>
                  <a:pt x="4358936" y="5114325"/>
                </a:cubicBezTo>
                <a:cubicBezTo>
                  <a:pt x="4405464" y="5421270"/>
                  <a:pt x="4328847" y="5511115"/>
                  <a:pt x="4358936" y="5620137"/>
                </a:cubicBezTo>
                <a:cubicBezTo>
                  <a:pt x="4220828" y="5680006"/>
                  <a:pt x="3952927" y="5591839"/>
                  <a:pt x="3814069" y="5620137"/>
                </a:cubicBezTo>
                <a:cubicBezTo>
                  <a:pt x="3675211" y="5648435"/>
                  <a:pt x="3388010" y="5593859"/>
                  <a:pt x="3269202" y="5620137"/>
                </a:cubicBezTo>
                <a:cubicBezTo>
                  <a:pt x="3150394" y="5646415"/>
                  <a:pt x="2995559" y="5601040"/>
                  <a:pt x="2767924" y="5620137"/>
                </a:cubicBezTo>
                <a:cubicBezTo>
                  <a:pt x="2540289" y="5639234"/>
                  <a:pt x="2463098" y="5557627"/>
                  <a:pt x="2179468" y="5620137"/>
                </a:cubicBezTo>
                <a:cubicBezTo>
                  <a:pt x="1895838" y="5682647"/>
                  <a:pt x="1855809" y="5583106"/>
                  <a:pt x="1721780" y="5620137"/>
                </a:cubicBezTo>
                <a:cubicBezTo>
                  <a:pt x="1587751" y="5657168"/>
                  <a:pt x="1449879" y="5599385"/>
                  <a:pt x="1220502" y="5620137"/>
                </a:cubicBezTo>
                <a:cubicBezTo>
                  <a:pt x="991125" y="5640889"/>
                  <a:pt x="881455" y="5578663"/>
                  <a:pt x="719224" y="5620137"/>
                </a:cubicBezTo>
                <a:cubicBezTo>
                  <a:pt x="556993" y="5661611"/>
                  <a:pt x="342752" y="5597703"/>
                  <a:pt x="0" y="5620137"/>
                </a:cubicBezTo>
                <a:cubicBezTo>
                  <a:pt x="-24650" y="5392094"/>
                  <a:pt x="23316" y="5312584"/>
                  <a:pt x="0" y="5114325"/>
                </a:cubicBezTo>
                <a:cubicBezTo>
                  <a:pt x="-23316" y="4916066"/>
                  <a:pt x="30181" y="4632960"/>
                  <a:pt x="0" y="4439908"/>
                </a:cubicBezTo>
                <a:cubicBezTo>
                  <a:pt x="-30181" y="4246856"/>
                  <a:pt x="6612" y="4178322"/>
                  <a:pt x="0" y="4046499"/>
                </a:cubicBezTo>
                <a:cubicBezTo>
                  <a:pt x="-6612" y="3914676"/>
                  <a:pt x="21003" y="3753704"/>
                  <a:pt x="0" y="3596888"/>
                </a:cubicBezTo>
                <a:cubicBezTo>
                  <a:pt x="-21003" y="3440072"/>
                  <a:pt x="38874" y="3288100"/>
                  <a:pt x="0" y="3203478"/>
                </a:cubicBezTo>
                <a:cubicBezTo>
                  <a:pt x="-38874" y="3118856"/>
                  <a:pt x="36485" y="2971654"/>
                  <a:pt x="0" y="2753867"/>
                </a:cubicBezTo>
                <a:cubicBezTo>
                  <a:pt x="-36485" y="2536080"/>
                  <a:pt x="50487" y="2225786"/>
                  <a:pt x="0" y="2079451"/>
                </a:cubicBezTo>
                <a:cubicBezTo>
                  <a:pt x="-50487" y="1933116"/>
                  <a:pt x="3549" y="1779255"/>
                  <a:pt x="0" y="1686041"/>
                </a:cubicBezTo>
                <a:cubicBezTo>
                  <a:pt x="-3549" y="1592827"/>
                  <a:pt x="19549" y="1377818"/>
                  <a:pt x="0" y="1124027"/>
                </a:cubicBezTo>
                <a:cubicBezTo>
                  <a:pt x="-19549" y="870236"/>
                  <a:pt x="14892" y="916974"/>
                  <a:pt x="0" y="730618"/>
                </a:cubicBezTo>
                <a:cubicBezTo>
                  <a:pt x="-14892" y="544262"/>
                  <a:pt x="48671" y="265355"/>
                  <a:pt x="0" y="0"/>
                </a:cubicBezTo>
                <a:close/>
              </a:path>
            </a:pathLst>
          </a:custGeom>
          <a:ln w="25400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179271243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70000" lnSpcReduction="20000"/>
          </a:bodyPr>
          <a:lstStyle/>
          <a:p>
            <a:r>
              <a:rPr lang="en-US" dirty="0"/>
              <a:t>No setup required: Start coding immediately in a web browser.</a:t>
            </a:r>
          </a:p>
          <a:p>
            <a:endParaRPr lang="en-US" dirty="0"/>
          </a:p>
          <a:p>
            <a:r>
              <a:rPr lang="en-US" dirty="0"/>
              <a:t>Integrated with Google Drive: Save and access your notebooks easily.</a:t>
            </a:r>
          </a:p>
          <a:p>
            <a:endParaRPr lang="en-US" dirty="0"/>
          </a:p>
          <a:p>
            <a:r>
              <a:rPr lang="en-US" dirty="0"/>
              <a:t>Hardware accelerators: Free access to GPUs and TPUs for faster computations.</a:t>
            </a:r>
          </a:p>
          <a:p>
            <a:endParaRPr lang="en-US" dirty="0"/>
          </a:p>
          <a:p>
            <a:r>
              <a:rPr lang="en-US" dirty="0"/>
              <a:t>Collaboration: Share notebooks with others and work together in real-time.</a:t>
            </a:r>
          </a:p>
          <a:p>
            <a:endParaRPr lang="en-US" dirty="0"/>
          </a:p>
          <a:p>
            <a:r>
              <a:rPr lang="en-US" dirty="0"/>
              <a:t>Extensive library support: Pre-installed libraries for machine learning, data science, and more.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107050-62A9-EA57-4A73-AF4A58E444C3}"/>
              </a:ext>
            </a:extLst>
          </p:cNvPr>
          <p:cNvSpPr txBox="1">
            <a:spLocks/>
          </p:cNvSpPr>
          <p:nvPr/>
        </p:nvSpPr>
        <p:spPr>
          <a:xfrm>
            <a:off x="4572000" y="736847"/>
            <a:ext cx="4358936" cy="5541717"/>
          </a:xfrm>
          <a:custGeom>
            <a:avLst/>
            <a:gdLst>
              <a:gd name="connsiteX0" fmla="*/ 0 w 4358936"/>
              <a:gd name="connsiteY0" fmla="*/ 0 h 5541717"/>
              <a:gd name="connsiteX1" fmla="*/ 632046 w 4358936"/>
              <a:gd name="connsiteY1" fmla="*/ 0 h 5541717"/>
              <a:gd name="connsiteX2" fmla="*/ 1089734 w 4358936"/>
              <a:gd name="connsiteY2" fmla="*/ 0 h 5541717"/>
              <a:gd name="connsiteX3" fmla="*/ 1634601 w 4358936"/>
              <a:gd name="connsiteY3" fmla="*/ 0 h 5541717"/>
              <a:gd name="connsiteX4" fmla="*/ 2223057 w 4358936"/>
              <a:gd name="connsiteY4" fmla="*/ 0 h 5541717"/>
              <a:gd name="connsiteX5" fmla="*/ 2637156 w 4358936"/>
              <a:gd name="connsiteY5" fmla="*/ 0 h 5541717"/>
              <a:gd name="connsiteX6" fmla="*/ 3051255 w 4358936"/>
              <a:gd name="connsiteY6" fmla="*/ 0 h 5541717"/>
              <a:gd name="connsiteX7" fmla="*/ 3683301 w 4358936"/>
              <a:gd name="connsiteY7" fmla="*/ 0 h 5541717"/>
              <a:gd name="connsiteX8" fmla="*/ 4358936 w 4358936"/>
              <a:gd name="connsiteY8" fmla="*/ 0 h 5541717"/>
              <a:gd name="connsiteX9" fmla="*/ 4358936 w 4358936"/>
              <a:gd name="connsiteY9" fmla="*/ 387920 h 5541717"/>
              <a:gd name="connsiteX10" fmla="*/ 4358936 w 4358936"/>
              <a:gd name="connsiteY10" fmla="*/ 886675 h 5541717"/>
              <a:gd name="connsiteX11" fmla="*/ 4358936 w 4358936"/>
              <a:gd name="connsiteY11" fmla="*/ 1496264 h 5541717"/>
              <a:gd name="connsiteX12" fmla="*/ 4358936 w 4358936"/>
              <a:gd name="connsiteY12" fmla="*/ 1939601 h 5541717"/>
              <a:gd name="connsiteX13" fmla="*/ 4358936 w 4358936"/>
              <a:gd name="connsiteY13" fmla="*/ 2493773 h 5541717"/>
              <a:gd name="connsiteX14" fmla="*/ 4358936 w 4358936"/>
              <a:gd name="connsiteY14" fmla="*/ 2881693 h 5541717"/>
              <a:gd name="connsiteX15" fmla="*/ 4358936 w 4358936"/>
              <a:gd name="connsiteY15" fmla="*/ 3546699 h 5541717"/>
              <a:gd name="connsiteX16" fmla="*/ 4358936 w 4358936"/>
              <a:gd name="connsiteY16" fmla="*/ 4100871 h 5541717"/>
              <a:gd name="connsiteX17" fmla="*/ 4358936 w 4358936"/>
              <a:gd name="connsiteY17" fmla="*/ 4765877 h 5541717"/>
              <a:gd name="connsiteX18" fmla="*/ 4358936 w 4358936"/>
              <a:gd name="connsiteY18" fmla="*/ 5541717 h 5541717"/>
              <a:gd name="connsiteX19" fmla="*/ 3901248 w 4358936"/>
              <a:gd name="connsiteY19" fmla="*/ 5541717 h 5541717"/>
              <a:gd name="connsiteX20" fmla="*/ 3269202 w 4358936"/>
              <a:gd name="connsiteY20" fmla="*/ 5541717 h 5541717"/>
              <a:gd name="connsiteX21" fmla="*/ 2724335 w 4358936"/>
              <a:gd name="connsiteY21" fmla="*/ 5541717 h 5541717"/>
              <a:gd name="connsiteX22" fmla="*/ 2310236 w 4358936"/>
              <a:gd name="connsiteY22" fmla="*/ 5541717 h 5541717"/>
              <a:gd name="connsiteX23" fmla="*/ 1765369 w 4358936"/>
              <a:gd name="connsiteY23" fmla="*/ 5541717 h 5541717"/>
              <a:gd name="connsiteX24" fmla="*/ 1264091 w 4358936"/>
              <a:gd name="connsiteY24" fmla="*/ 5541717 h 5541717"/>
              <a:gd name="connsiteX25" fmla="*/ 762814 w 4358936"/>
              <a:gd name="connsiteY25" fmla="*/ 5541717 h 5541717"/>
              <a:gd name="connsiteX26" fmla="*/ 0 w 4358936"/>
              <a:gd name="connsiteY26" fmla="*/ 5541717 h 5541717"/>
              <a:gd name="connsiteX27" fmla="*/ 0 w 4358936"/>
              <a:gd name="connsiteY27" fmla="*/ 5042962 h 5541717"/>
              <a:gd name="connsiteX28" fmla="*/ 0 w 4358936"/>
              <a:gd name="connsiteY28" fmla="*/ 4433374 h 5541717"/>
              <a:gd name="connsiteX29" fmla="*/ 0 w 4358936"/>
              <a:gd name="connsiteY29" fmla="*/ 3934619 h 5541717"/>
              <a:gd name="connsiteX30" fmla="*/ 0 w 4358936"/>
              <a:gd name="connsiteY30" fmla="*/ 3546699 h 5541717"/>
              <a:gd name="connsiteX31" fmla="*/ 0 w 4358936"/>
              <a:gd name="connsiteY31" fmla="*/ 3047944 h 5541717"/>
              <a:gd name="connsiteX32" fmla="*/ 0 w 4358936"/>
              <a:gd name="connsiteY32" fmla="*/ 2438355 h 5541717"/>
              <a:gd name="connsiteX33" fmla="*/ 0 w 4358936"/>
              <a:gd name="connsiteY33" fmla="*/ 1773349 h 5541717"/>
              <a:gd name="connsiteX34" fmla="*/ 0 w 4358936"/>
              <a:gd name="connsiteY34" fmla="*/ 1385429 h 5541717"/>
              <a:gd name="connsiteX35" fmla="*/ 0 w 4358936"/>
              <a:gd name="connsiteY35" fmla="*/ 997509 h 5541717"/>
              <a:gd name="connsiteX36" fmla="*/ 0 w 4358936"/>
              <a:gd name="connsiteY36" fmla="*/ 0 h 554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358936" h="5541717" fill="none" extrusionOk="0">
                <a:moveTo>
                  <a:pt x="0" y="0"/>
                </a:moveTo>
                <a:cubicBezTo>
                  <a:pt x="138511" y="-2527"/>
                  <a:pt x="393173" y="31482"/>
                  <a:pt x="632046" y="0"/>
                </a:cubicBezTo>
                <a:cubicBezTo>
                  <a:pt x="870919" y="-31482"/>
                  <a:pt x="995682" y="43565"/>
                  <a:pt x="1089734" y="0"/>
                </a:cubicBezTo>
                <a:cubicBezTo>
                  <a:pt x="1183786" y="-43565"/>
                  <a:pt x="1396583" y="40926"/>
                  <a:pt x="1634601" y="0"/>
                </a:cubicBezTo>
                <a:cubicBezTo>
                  <a:pt x="1872619" y="-40926"/>
                  <a:pt x="2048897" y="13427"/>
                  <a:pt x="2223057" y="0"/>
                </a:cubicBezTo>
                <a:cubicBezTo>
                  <a:pt x="2397217" y="-13427"/>
                  <a:pt x="2470887" y="15055"/>
                  <a:pt x="2637156" y="0"/>
                </a:cubicBezTo>
                <a:cubicBezTo>
                  <a:pt x="2803425" y="-15055"/>
                  <a:pt x="2957202" y="22115"/>
                  <a:pt x="3051255" y="0"/>
                </a:cubicBezTo>
                <a:cubicBezTo>
                  <a:pt x="3145308" y="-22115"/>
                  <a:pt x="3406654" y="48272"/>
                  <a:pt x="3683301" y="0"/>
                </a:cubicBezTo>
                <a:cubicBezTo>
                  <a:pt x="3959948" y="-48272"/>
                  <a:pt x="4199272" y="33922"/>
                  <a:pt x="4358936" y="0"/>
                </a:cubicBezTo>
                <a:cubicBezTo>
                  <a:pt x="4402004" y="91335"/>
                  <a:pt x="4330710" y="234598"/>
                  <a:pt x="4358936" y="387920"/>
                </a:cubicBezTo>
                <a:cubicBezTo>
                  <a:pt x="4387162" y="541242"/>
                  <a:pt x="4351376" y="637598"/>
                  <a:pt x="4358936" y="886675"/>
                </a:cubicBezTo>
                <a:cubicBezTo>
                  <a:pt x="4366496" y="1135752"/>
                  <a:pt x="4300340" y="1230353"/>
                  <a:pt x="4358936" y="1496264"/>
                </a:cubicBezTo>
                <a:cubicBezTo>
                  <a:pt x="4417532" y="1762175"/>
                  <a:pt x="4322812" y="1827559"/>
                  <a:pt x="4358936" y="1939601"/>
                </a:cubicBezTo>
                <a:cubicBezTo>
                  <a:pt x="4395060" y="2051643"/>
                  <a:pt x="4296630" y="2360791"/>
                  <a:pt x="4358936" y="2493773"/>
                </a:cubicBezTo>
                <a:cubicBezTo>
                  <a:pt x="4421242" y="2626755"/>
                  <a:pt x="4332248" y="2777341"/>
                  <a:pt x="4358936" y="2881693"/>
                </a:cubicBezTo>
                <a:cubicBezTo>
                  <a:pt x="4385624" y="2986045"/>
                  <a:pt x="4295300" y="3319668"/>
                  <a:pt x="4358936" y="3546699"/>
                </a:cubicBezTo>
                <a:cubicBezTo>
                  <a:pt x="4422572" y="3773730"/>
                  <a:pt x="4305547" y="3940546"/>
                  <a:pt x="4358936" y="4100871"/>
                </a:cubicBezTo>
                <a:cubicBezTo>
                  <a:pt x="4412325" y="4261196"/>
                  <a:pt x="4351204" y="4476369"/>
                  <a:pt x="4358936" y="4765877"/>
                </a:cubicBezTo>
                <a:cubicBezTo>
                  <a:pt x="4366668" y="5055385"/>
                  <a:pt x="4339149" y="5274560"/>
                  <a:pt x="4358936" y="5541717"/>
                </a:cubicBezTo>
                <a:cubicBezTo>
                  <a:pt x="4230414" y="5588972"/>
                  <a:pt x="4127416" y="5503393"/>
                  <a:pt x="3901248" y="5541717"/>
                </a:cubicBezTo>
                <a:cubicBezTo>
                  <a:pt x="3675080" y="5580041"/>
                  <a:pt x="3524449" y="5519966"/>
                  <a:pt x="3269202" y="5541717"/>
                </a:cubicBezTo>
                <a:cubicBezTo>
                  <a:pt x="3013955" y="5563468"/>
                  <a:pt x="2972895" y="5483320"/>
                  <a:pt x="2724335" y="5541717"/>
                </a:cubicBezTo>
                <a:cubicBezTo>
                  <a:pt x="2475775" y="5600114"/>
                  <a:pt x="2419934" y="5538275"/>
                  <a:pt x="2310236" y="5541717"/>
                </a:cubicBezTo>
                <a:cubicBezTo>
                  <a:pt x="2200538" y="5545159"/>
                  <a:pt x="1993276" y="5490354"/>
                  <a:pt x="1765369" y="5541717"/>
                </a:cubicBezTo>
                <a:cubicBezTo>
                  <a:pt x="1537462" y="5593080"/>
                  <a:pt x="1422859" y="5486534"/>
                  <a:pt x="1264091" y="5541717"/>
                </a:cubicBezTo>
                <a:cubicBezTo>
                  <a:pt x="1105323" y="5596900"/>
                  <a:pt x="905874" y="5531022"/>
                  <a:pt x="762814" y="5541717"/>
                </a:cubicBezTo>
                <a:cubicBezTo>
                  <a:pt x="619754" y="5552412"/>
                  <a:pt x="163156" y="5459306"/>
                  <a:pt x="0" y="5541717"/>
                </a:cubicBezTo>
                <a:cubicBezTo>
                  <a:pt x="-39934" y="5397327"/>
                  <a:pt x="36138" y="5200408"/>
                  <a:pt x="0" y="5042962"/>
                </a:cubicBezTo>
                <a:cubicBezTo>
                  <a:pt x="-36138" y="4885516"/>
                  <a:pt x="31992" y="4567586"/>
                  <a:pt x="0" y="4433374"/>
                </a:cubicBezTo>
                <a:cubicBezTo>
                  <a:pt x="-31992" y="4299162"/>
                  <a:pt x="4723" y="4154926"/>
                  <a:pt x="0" y="3934619"/>
                </a:cubicBezTo>
                <a:cubicBezTo>
                  <a:pt x="-4723" y="3714312"/>
                  <a:pt x="7105" y="3673130"/>
                  <a:pt x="0" y="3546699"/>
                </a:cubicBezTo>
                <a:cubicBezTo>
                  <a:pt x="-7105" y="3420268"/>
                  <a:pt x="49121" y="3270362"/>
                  <a:pt x="0" y="3047944"/>
                </a:cubicBezTo>
                <a:cubicBezTo>
                  <a:pt x="-49121" y="2825527"/>
                  <a:pt x="3062" y="2739963"/>
                  <a:pt x="0" y="2438355"/>
                </a:cubicBezTo>
                <a:cubicBezTo>
                  <a:pt x="-3062" y="2136747"/>
                  <a:pt x="57338" y="2014040"/>
                  <a:pt x="0" y="1773349"/>
                </a:cubicBezTo>
                <a:cubicBezTo>
                  <a:pt x="-57338" y="1532658"/>
                  <a:pt x="30659" y="1513642"/>
                  <a:pt x="0" y="1385429"/>
                </a:cubicBezTo>
                <a:cubicBezTo>
                  <a:pt x="-30659" y="1257216"/>
                  <a:pt x="32379" y="1091365"/>
                  <a:pt x="0" y="997509"/>
                </a:cubicBezTo>
                <a:cubicBezTo>
                  <a:pt x="-32379" y="903653"/>
                  <a:pt x="7030" y="254857"/>
                  <a:pt x="0" y="0"/>
                </a:cubicBezTo>
                <a:close/>
              </a:path>
              <a:path w="4358936" h="5541717" stroke="0" extrusionOk="0">
                <a:moveTo>
                  <a:pt x="0" y="0"/>
                </a:moveTo>
                <a:cubicBezTo>
                  <a:pt x="109534" y="-1169"/>
                  <a:pt x="310123" y="34445"/>
                  <a:pt x="501278" y="0"/>
                </a:cubicBezTo>
                <a:cubicBezTo>
                  <a:pt x="692433" y="-34445"/>
                  <a:pt x="767885" y="34215"/>
                  <a:pt x="915377" y="0"/>
                </a:cubicBezTo>
                <a:cubicBezTo>
                  <a:pt x="1062869" y="-34215"/>
                  <a:pt x="1378556" y="44472"/>
                  <a:pt x="1547422" y="0"/>
                </a:cubicBezTo>
                <a:cubicBezTo>
                  <a:pt x="1716289" y="-44472"/>
                  <a:pt x="1911580" y="42668"/>
                  <a:pt x="2048700" y="0"/>
                </a:cubicBezTo>
                <a:cubicBezTo>
                  <a:pt x="2185820" y="-42668"/>
                  <a:pt x="2416399" y="40411"/>
                  <a:pt x="2549978" y="0"/>
                </a:cubicBezTo>
                <a:cubicBezTo>
                  <a:pt x="2683557" y="-40411"/>
                  <a:pt x="3036919" y="74442"/>
                  <a:pt x="3182023" y="0"/>
                </a:cubicBezTo>
                <a:cubicBezTo>
                  <a:pt x="3327128" y="-74442"/>
                  <a:pt x="3453909" y="7424"/>
                  <a:pt x="3639712" y="0"/>
                </a:cubicBezTo>
                <a:cubicBezTo>
                  <a:pt x="3825515" y="-7424"/>
                  <a:pt x="4043818" y="79966"/>
                  <a:pt x="4358936" y="0"/>
                </a:cubicBezTo>
                <a:cubicBezTo>
                  <a:pt x="4424552" y="157083"/>
                  <a:pt x="4311052" y="457465"/>
                  <a:pt x="4358936" y="665006"/>
                </a:cubicBezTo>
                <a:cubicBezTo>
                  <a:pt x="4406820" y="872547"/>
                  <a:pt x="4348775" y="963881"/>
                  <a:pt x="4358936" y="1108343"/>
                </a:cubicBezTo>
                <a:cubicBezTo>
                  <a:pt x="4369097" y="1252805"/>
                  <a:pt x="4325931" y="1539492"/>
                  <a:pt x="4358936" y="1662515"/>
                </a:cubicBezTo>
                <a:cubicBezTo>
                  <a:pt x="4391941" y="1785538"/>
                  <a:pt x="4318844" y="2096565"/>
                  <a:pt x="4358936" y="2272104"/>
                </a:cubicBezTo>
                <a:cubicBezTo>
                  <a:pt x="4399028" y="2447643"/>
                  <a:pt x="4336277" y="2516464"/>
                  <a:pt x="4358936" y="2660024"/>
                </a:cubicBezTo>
                <a:cubicBezTo>
                  <a:pt x="4381595" y="2803584"/>
                  <a:pt x="4300389" y="3085821"/>
                  <a:pt x="4358936" y="3214196"/>
                </a:cubicBezTo>
                <a:cubicBezTo>
                  <a:pt x="4417483" y="3342571"/>
                  <a:pt x="4309158" y="3552587"/>
                  <a:pt x="4358936" y="3768368"/>
                </a:cubicBezTo>
                <a:cubicBezTo>
                  <a:pt x="4408714" y="3984149"/>
                  <a:pt x="4331018" y="4198495"/>
                  <a:pt x="4358936" y="4322539"/>
                </a:cubicBezTo>
                <a:cubicBezTo>
                  <a:pt x="4386854" y="4446583"/>
                  <a:pt x="4335181" y="4752882"/>
                  <a:pt x="4358936" y="4932128"/>
                </a:cubicBezTo>
                <a:cubicBezTo>
                  <a:pt x="4382691" y="5111374"/>
                  <a:pt x="4300155" y="5405834"/>
                  <a:pt x="4358936" y="5541717"/>
                </a:cubicBezTo>
                <a:cubicBezTo>
                  <a:pt x="4235430" y="5554421"/>
                  <a:pt x="3995769" y="5481434"/>
                  <a:pt x="3770480" y="5541717"/>
                </a:cubicBezTo>
                <a:cubicBezTo>
                  <a:pt x="3545191" y="5602000"/>
                  <a:pt x="3505071" y="5534787"/>
                  <a:pt x="3312791" y="5541717"/>
                </a:cubicBezTo>
                <a:cubicBezTo>
                  <a:pt x="3120511" y="5548647"/>
                  <a:pt x="2826581" y="5509867"/>
                  <a:pt x="2680746" y="5541717"/>
                </a:cubicBezTo>
                <a:cubicBezTo>
                  <a:pt x="2534911" y="5573567"/>
                  <a:pt x="2376886" y="5498264"/>
                  <a:pt x="2135879" y="5541717"/>
                </a:cubicBezTo>
                <a:cubicBezTo>
                  <a:pt x="1894872" y="5585170"/>
                  <a:pt x="1822803" y="5527531"/>
                  <a:pt x="1678190" y="5541717"/>
                </a:cubicBezTo>
                <a:cubicBezTo>
                  <a:pt x="1533577" y="5555903"/>
                  <a:pt x="1272236" y="5534359"/>
                  <a:pt x="1133323" y="5541717"/>
                </a:cubicBezTo>
                <a:cubicBezTo>
                  <a:pt x="994410" y="5549075"/>
                  <a:pt x="870479" y="5501748"/>
                  <a:pt x="719224" y="5541717"/>
                </a:cubicBezTo>
                <a:cubicBezTo>
                  <a:pt x="567969" y="5581686"/>
                  <a:pt x="215013" y="5518430"/>
                  <a:pt x="0" y="5541717"/>
                </a:cubicBezTo>
                <a:cubicBezTo>
                  <a:pt x="-39129" y="5350639"/>
                  <a:pt x="32366" y="5193776"/>
                  <a:pt x="0" y="4987545"/>
                </a:cubicBezTo>
                <a:cubicBezTo>
                  <a:pt x="-32366" y="4781314"/>
                  <a:pt x="14211" y="4756562"/>
                  <a:pt x="0" y="4544208"/>
                </a:cubicBezTo>
                <a:cubicBezTo>
                  <a:pt x="-14211" y="4331854"/>
                  <a:pt x="46603" y="4078492"/>
                  <a:pt x="0" y="3879202"/>
                </a:cubicBezTo>
                <a:cubicBezTo>
                  <a:pt x="-46603" y="3679912"/>
                  <a:pt x="24336" y="3579460"/>
                  <a:pt x="0" y="3380447"/>
                </a:cubicBezTo>
                <a:cubicBezTo>
                  <a:pt x="-24336" y="3181434"/>
                  <a:pt x="31087" y="3146298"/>
                  <a:pt x="0" y="2992527"/>
                </a:cubicBezTo>
                <a:cubicBezTo>
                  <a:pt x="-31087" y="2838756"/>
                  <a:pt x="491" y="2628099"/>
                  <a:pt x="0" y="2382938"/>
                </a:cubicBezTo>
                <a:cubicBezTo>
                  <a:pt x="-491" y="2137777"/>
                  <a:pt x="37815" y="2051782"/>
                  <a:pt x="0" y="1939601"/>
                </a:cubicBezTo>
                <a:cubicBezTo>
                  <a:pt x="-37815" y="1827420"/>
                  <a:pt x="29672" y="1458230"/>
                  <a:pt x="0" y="1330012"/>
                </a:cubicBezTo>
                <a:cubicBezTo>
                  <a:pt x="-29672" y="1201794"/>
                  <a:pt x="17733" y="917388"/>
                  <a:pt x="0" y="665006"/>
                </a:cubicBezTo>
                <a:cubicBezTo>
                  <a:pt x="-17733" y="412624"/>
                  <a:pt x="47091" y="146427"/>
                  <a:pt x="0" y="0"/>
                </a:cubicBezTo>
                <a:close/>
              </a:path>
            </a:pathLst>
          </a:custGeom>
          <a:ln w="25400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Google </a:t>
            </a:r>
            <a:r>
              <a:rPr lang="en-US" dirty="0" err="1"/>
              <a:t>Colab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in with a Google account.</a:t>
            </a:r>
          </a:p>
          <a:p>
            <a:endParaRPr lang="en-US" dirty="0"/>
          </a:p>
          <a:p>
            <a:r>
              <a:rPr lang="en-US" dirty="0"/>
              <a:t>Create a new notebook by clicking on “New Notebook.”</a:t>
            </a:r>
          </a:p>
          <a:p>
            <a:endParaRPr lang="en-US" dirty="0"/>
          </a:p>
          <a:p>
            <a:r>
              <a:rPr lang="en-US" dirty="0"/>
              <a:t>Notebooks are automatically saved to your Google Drive.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76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823</Words>
  <Application>Microsoft Office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Abadi Extra Light</vt:lpstr>
      <vt:lpstr>Arial</vt:lpstr>
      <vt:lpstr>Calibri</vt:lpstr>
      <vt:lpstr>Office Theme</vt:lpstr>
      <vt:lpstr>Using Conda to Create and Manage Environments</vt:lpstr>
      <vt:lpstr>What is Conda?</vt:lpstr>
      <vt:lpstr>Setting Up Conda</vt:lpstr>
      <vt:lpstr>Managing Environments</vt:lpstr>
      <vt:lpstr>Installing and Managing Packages</vt:lpstr>
      <vt:lpstr>Best Practices for Managing Conda Environments</vt:lpstr>
      <vt:lpstr>Utilising Cloud Coding Environments with Google Colab</vt:lpstr>
      <vt:lpstr>Cloud coding environments i.e. Google Colab</vt:lpstr>
      <vt:lpstr>Colab: Features &amp; Set Up and Access</vt:lpstr>
      <vt:lpstr>Writing and Running Code in Google Colab</vt:lpstr>
      <vt:lpstr>Best Practices for Using Google Colab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Mireilla Bikanga</dc:creator>
  <cp:keywords/>
  <dc:description>generated using python-pptx</dc:description>
  <cp:lastModifiedBy>Mireilla Bikanga Ada</cp:lastModifiedBy>
  <cp:revision>2</cp:revision>
  <dcterms:created xsi:type="dcterms:W3CDTF">2013-01-27T09:14:16Z</dcterms:created>
  <dcterms:modified xsi:type="dcterms:W3CDTF">2024-09-06T10:30:13Z</dcterms:modified>
  <cp:category/>
</cp:coreProperties>
</file>