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7" r:id="rId2"/>
    <p:sldId id="258" r:id="rId3"/>
    <p:sldId id="263" r:id="rId4"/>
    <p:sldId id="267" r:id="rId5"/>
    <p:sldId id="259" r:id="rId6"/>
    <p:sldId id="260" r:id="rId7"/>
    <p:sldId id="261" r:id="rId8"/>
    <p:sldId id="262" r:id="rId9"/>
    <p:sldId id="269" r:id="rId10"/>
    <p:sldId id="266" r:id="rId11"/>
    <p:sldId id="271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1BCBA-D61F-FBF0-0A53-66CE6685C8C1}" v="14" dt="2025-09-17T12:32:26.244"/>
    <p1510:client id="{299820E2-C353-401F-BC6C-6265389EA018}" v="129" dt="2025-09-17T12:11:4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y Ellen Foster" userId="S::maryellen.foster@glasgow.ac.uk::d8f4d6c1-501e-475a-bb42-19fffb4f533c" providerId="AD" clId="Web-{0811BCBA-D61F-FBF0-0A53-66CE6685C8C1}"/>
    <pc:docChg chg="modSld">
      <pc:chgData name="Mary Ellen Foster" userId="S::maryellen.foster@glasgow.ac.uk::d8f4d6c1-501e-475a-bb42-19fffb4f533c" providerId="AD" clId="Web-{0811BCBA-D61F-FBF0-0A53-66CE6685C8C1}" dt="2025-09-17T12:32:26.244" v="11" actId="20577"/>
      <pc:docMkLst>
        <pc:docMk/>
      </pc:docMkLst>
      <pc:sldChg chg="modSp">
        <pc:chgData name="Mary Ellen Foster" userId="S::maryellen.foster@glasgow.ac.uk::d8f4d6c1-501e-475a-bb42-19fffb4f533c" providerId="AD" clId="Web-{0811BCBA-D61F-FBF0-0A53-66CE6685C8C1}" dt="2025-09-17T12:09:11.381" v="2" actId="20577"/>
        <pc:sldMkLst>
          <pc:docMk/>
          <pc:sldMk cId="710240223" sldId="257"/>
        </pc:sldMkLst>
        <pc:spChg chg="mod">
          <ac:chgData name="Mary Ellen Foster" userId="S::maryellen.foster@glasgow.ac.uk::d8f4d6c1-501e-475a-bb42-19fffb4f533c" providerId="AD" clId="Web-{0811BCBA-D61F-FBF0-0A53-66CE6685C8C1}" dt="2025-09-17T12:09:11.381" v="2" actId="20577"/>
          <ac:spMkLst>
            <pc:docMk/>
            <pc:sldMk cId="710240223" sldId="257"/>
            <ac:spMk id="3075" creationId="{00000000-0000-0000-0000-000000000000}"/>
          </ac:spMkLst>
        </pc:spChg>
      </pc:sldChg>
      <pc:sldChg chg="modSp">
        <pc:chgData name="Mary Ellen Foster" userId="S::maryellen.foster@glasgow.ac.uk::d8f4d6c1-501e-475a-bb42-19fffb4f533c" providerId="AD" clId="Web-{0811BCBA-D61F-FBF0-0A53-66CE6685C8C1}" dt="2025-09-17T12:09:24.068" v="8" actId="20577"/>
        <pc:sldMkLst>
          <pc:docMk/>
          <pc:sldMk cId="927694083" sldId="258"/>
        </pc:sldMkLst>
        <pc:spChg chg="mod">
          <ac:chgData name="Mary Ellen Foster" userId="S::maryellen.foster@glasgow.ac.uk::d8f4d6c1-501e-475a-bb42-19fffb4f533c" providerId="AD" clId="Web-{0811BCBA-D61F-FBF0-0A53-66CE6685C8C1}" dt="2025-09-17T12:09:24.068" v="8" actId="20577"/>
          <ac:spMkLst>
            <pc:docMk/>
            <pc:sldMk cId="927694083" sldId="258"/>
            <ac:spMk id="4099" creationId="{00000000-0000-0000-0000-000000000000}"/>
          </ac:spMkLst>
        </pc:spChg>
      </pc:sldChg>
      <pc:sldChg chg="modSp">
        <pc:chgData name="Mary Ellen Foster" userId="S::maryellen.foster@glasgow.ac.uk::d8f4d6c1-501e-475a-bb42-19fffb4f533c" providerId="AD" clId="Web-{0811BCBA-D61F-FBF0-0A53-66CE6685C8C1}" dt="2025-09-17T12:32:26.244" v="11" actId="20577"/>
        <pc:sldMkLst>
          <pc:docMk/>
          <pc:sldMk cId="739079230" sldId="260"/>
        </pc:sldMkLst>
        <pc:spChg chg="mod">
          <ac:chgData name="Mary Ellen Foster" userId="S::maryellen.foster@glasgow.ac.uk::d8f4d6c1-501e-475a-bb42-19fffb4f533c" providerId="AD" clId="Web-{0811BCBA-D61F-FBF0-0A53-66CE6685C8C1}" dt="2025-09-17T12:32:26.244" v="11" actId="20577"/>
          <ac:spMkLst>
            <pc:docMk/>
            <pc:sldMk cId="739079230" sldId="260"/>
            <ac:spMk id="6147" creationId="{00000000-0000-0000-0000-000000000000}"/>
          </ac:spMkLst>
        </pc:spChg>
      </pc:sldChg>
    </pc:docChg>
  </pc:docChgLst>
  <pc:docChgLst>
    <pc:chgData name="Mireilla Bikanga Ada" userId="b964f4d4-5927-4a33-a1eb-35030e652755" providerId="ADAL" clId="{D316EA71-3DA1-40B6-9234-63E9AD444315}"/>
    <pc:docChg chg="modSld">
      <pc:chgData name="Mireilla Bikanga Ada" userId="b964f4d4-5927-4a33-a1eb-35030e652755" providerId="ADAL" clId="{D316EA71-3DA1-40B6-9234-63E9AD444315}" dt="2024-09-02T17:05:38.580" v="41" actId="20577"/>
      <pc:docMkLst>
        <pc:docMk/>
      </pc:docMkLst>
      <pc:sldChg chg="modSp mod">
        <pc:chgData name="Mireilla Bikanga Ada" userId="b964f4d4-5927-4a33-a1eb-35030e652755" providerId="ADAL" clId="{D316EA71-3DA1-40B6-9234-63E9AD444315}" dt="2024-09-02T17:05:38.580" v="41" actId="20577"/>
        <pc:sldMkLst>
          <pc:docMk/>
          <pc:sldMk cId="739079230" sldId="260"/>
        </pc:sldMkLst>
      </pc:sldChg>
    </pc:docChg>
  </pc:docChgLst>
  <pc:docChgLst>
    <pc:chgData name="Mireilla Bikanga Ada" userId="b964f4d4-5927-4a33-a1eb-35030e652755" providerId="ADAL" clId="{A46988CF-BACF-4872-8EC1-69BC73F08BCA}"/>
    <pc:docChg chg="modSld">
      <pc:chgData name="Mireilla Bikanga Ada" userId="b964f4d4-5927-4a33-a1eb-35030e652755" providerId="ADAL" clId="{A46988CF-BACF-4872-8EC1-69BC73F08BCA}" dt="2025-09-17T12:11:43.757" v="128" actId="113"/>
      <pc:docMkLst>
        <pc:docMk/>
      </pc:docMkLst>
      <pc:sldChg chg="modSp mod">
        <pc:chgData name="Mireilla Bikanga Ada" userId="b964f4d4-5927-4a33-a1eb-35030e652755" providerId="ADAL" clId="{A46988CF-BACF-4872-8EC1-69BC73F08BCA}" dt="2025-09-17T12:11:43.757" v="128" actId="113"/>
        <pc:sldMkLst>
          <pc:docMk/>
          <pc:sldMk cId="1254777917" sldId="261"/>
        </pc:sldMkLst>
        <pc:spChg chg="mod">
          <ac:chgData name="Mireilla Bikanga Ada" userId="b964f4d4-5927-4a33-a1eb-35030e652755" providerId="ADAL" clId="{A46988CF-BACF-4872-8EC1-69BC73F08BCA}" dt="2025-09-17T12:11:43.757" v="128" actId="113"/>
          <ac:spMkLst>
            <pc:docMk/>
            <pc:sldMk cId="1254777917" sldId="261"/>
            <ac:spMk id="7171" creationId="{00000000-0000-0000-0000-000000000000}"/>
          </ac:spMkLst>
        </pc:spChg>
        <pc:picChg chg="mod">
          <ac:chgData name="Mireilla Bikanga Ada" userId="b964f4d4-5927-4a33-a1eb-35030e652755" providerId="ADAL" clId="{A46988CF-BACF-4872-8EC1-69BC73F08BCA}" dt="2025-09-17T12:11:06.336" v="106" actId="14100"/>
          <ac:picMkLst>
            <pc:docMk/>
            <pc:sldMk cId="1254777917" sldId="261"/>
            <ac:picMk id="1026" creationId="{00000000-0000-0000-0000-000000000000}"/>
          </ac:picMkLst>
        </pc:picChg>
      </pc:sldChg>
    </pc:docChg>
  </pc:docChgLst>
  <pc:docChgLst>
    <pc:chgData name="Mireilla Bikanga Ada" userId="b964f4d4-5927-4a33-a1eb-35030e652755" providerId="ADAL" clId="{F8BBF23E-6F23-4110-8C62-9669A6FDA5FB}"/>
    <pc:docChg chg="undo custSel modSld">
      <pc:chgData name="Mireilla Bikanga Ada" userId="b964f4d4-5927-4a33-a1eb-35030e652755" providerId="ADAL" clId="{F8BBF23E-6F23-4110-8C62-9669A6FDA5FB}" dt="2025-08-21T16:16:57.777" v="236" actId="20577"/>
      <pc:docMkLst>
        <pc:docMk/>
      </pc:docMkLst>
      <pc:sldChg chg="modSp mod">
        <pc:chgData name="Mireilla Bikanga Ada" userId="b964f4d4-5927-4a33-a1eb-35030e652755" providerId="ADAL" clId="{F8BBF23E-6F23-4110-8C62-9669A6FDA5FB}" dt="2025-08-21T16:04:28.236" v="37" actId="20577"/>
        <pc:sldMkLst>
          <pc:docMk/>
          <pc:sldMk cId="710240223" sldId="257"/>
        </pc:sldMkLst>
        <pc:spChg chg="mod">
          <ac:chgData name="Mireilla Bikanga Ada" userId="b964f4d4-5927-4a33-a1eb-35030e652755" providerId="ADAL" clId="{F8BBF23E-6F23-4110-8C62-9669A6FDA5FB}" dt="2025-08-21T16:04:28.236" v="37" actId="20577"/>
          <ac:spMkLst>
            <pc:docMk/>
            <pc:sldMk cId="710240223" sldId="257"/>
            <ac:spMk id="3075" creationId="{00000000-0000-0000-0000-000000000000}"/>
          </ac:spMkLst>
        </pc:spChg>
      </pc:sldChg>
      <pc:sldChg chg="modSp mod">
        <pc:chgData name="Mireilla Bikanga Ada" userId="b964f4d4-5927-4a33-a1eb-35030e652755" providerId="ADAL" clId="{F8BBF23E-6F23-4110-8C62-9669A6FDA5FB}" dt="2025-08-21T16:16:57.777" v="236" actId="20577"/>
        <pc:sldMkLst>
          <pc:docMk/>
          <pc:sldMk cId="927694083" sldId="258"/>
        </pc:sldMkLst>
        <pc:spChg chg="mod">
          <ac:chgData name="Mireilla Bikanga Ada" userId="b964f4d4-5927-4a33-a1eb-35030e652755" providerId="ADAL" clId="{F8BBF23E-6F23-4110-8C62-9669A6FDA5FB}" dt="2025-08-21T16:16:57.777" v="236" actId="20577"/>
          <ac:spMkLst>
            <pc:docMk/>
            <pc:sldMk cId="927694083" sldId="258"/>
            <ac:spMk id="4099" creationId="{00000000-0000-0000-0000-000000000000}"/>
          </ac:spMkLst>
        </pc:spChg>
      </pc:sldChg>
      <pc:sldChg chg="modSp mod">
        <pc:chgData name="Mireilla Bikanga Ada" userId="b964f4d4-5927-4a33-a1eb-35030e652755" providerId="ADAL" clId="{F8BBF23E-6F23-4110-8C62-9669A6FDA5FB}" dt="2025-08-21T16:15:50.386" v="209" actId="20577"/>
        <pc:sldMkLst>
          <pc:docMk/>
          <pc:sldMk cId="3371632611" sldId="259"/>
        </pc:sldMkLst>
        <pc:spChg chg="mod">
          <ac:chgData name="Mireilla Bikanga Ada" userId="b964f4d4-5927-4a33-a1eb-35030e652755" providerId="ADAL" clId="{F8BBF23E-6F23-4110-8C62-9669A6FDA5FB}" dt="2025-08-21T16:15:50.386" v="209" actId="20577"/>
          <ac:spMkLst>
            <pc:docMk/>
            <pc:sldMk cId="3371632611" sldId="259"/>
            <ac:spMk id="5123" creationId="{00000000-0000-0000-0000-000000000000}"/>
          </ac:spMkLst>
        </pc:spChg>
      </pc:sldChg>
      <pc:sldChg chg="modSp mod">
        <pc:chgData name="Mireilla Bikanga Ada" userId="b964f4d4-5927-4a33-a1eb-35030e652755" providerId="ADAL" clId="{F8BBF23E-6F23-4110-8C62-9669A6FDA5FB}" dt="2025-08-21T16:10:32.033" v="115" actId="27636"/>
        <pc:sldMkLst>
          <pc:docMk/>
          <pc:sldMk cId="739079230" sldId="260"/>
        </pc:sldMkLst>
        <pc:spChg chg="mod">
          <ac:chgData name="Mireilla Bikanga Ada" userId="b964f4d4-5927-4a33-a1eb-35030e652755" providerId="ADAL" clId="{F8BBF23E-6F23-4110-8C62-9669A6FDA5FB}" dt="2025-08-21T16:10:32.033" v="115" actId="27636"/>
          <ac:spMkLst>
            <pc:docMk/>
            <pc:sldMk cId="739079230" sldId="260"/>
            <ac:spMk id="6147" creationId="{00000000-0000-0000-0000-000000000000}"/>
          </ac:spMkLst>
        </pc:spChg>
      </pc:sldChg>
      <pc:sldChg chg="modSp mod">
        <pc:chgData name="Mireilla Bikanga Ada" userId="b964f4d4-5927-4a33-a1eb-35030e652755" providerId="ADAL" clId="{F8BBF23E-6F23-4110-8C62-9669A6FDA5FB}" dt="2025-08-21T16:16:26.654" v="214" actId="20577"/>
        <pc:sldMkLst>
          <pc:docMk/>
          <pc:sldMk cId="4129200410" sldId="267"/>
        </pc:sldMkLst>
        <pc:spChg chg="mod">
          <ac:chgData name="Mireilla Bikanga Ada" userId="b964f4d4-5927-4a33-a1eb-35030e652755" providerId="ADAL" clId="{F8BBF23E-6F23-4110-8C62-9669A6FDA5FB}" dt="2025-08-21T16:16:26.654" v="214" actId="20577"/>
          <ac:spMkLst>
            <pc:docMk/>
            <pc:sldMk cId="4129200410" sldId="267"/>
            <ac:spMk id="3" creationId="{00000000-0000-0000-0000-000000000000}"/>
          </ac:spMkLst>
        </pc:spChg>
      </pc:sldChg>
      <pc:sldChg chg="modSp mod">
        <pc:chgData name="Mireilla Bikanga Ada" userId="b964f4d4-5927-4a33-a1eb-35030e652755" providerId="ADAL" clId="{F8BBF23E-6F23-4110-8C62-9669A6FDA5FB}" dt="2025-08-21T16:12:45.829" v="126" actId="27636"/>
        <pc:sldMkLst>
          <pc:docMk/>
          <pc:sldMk cId="646735784" sldId="271"/>
        </pc:sldMkLst>
        <pc:spChg chg="mod">
          <ac:chgData name="Mireilla Bikanga Ada" userId="b964f4d4-5927-4a33-a1eb-35030e652755" providerId="ADAL" clId="{F8BBF23E-6F23-4110-8C62-9669A6FDA5FB}" dt="2025-08-21T16:12:45.829" v="126" actId="27636"/>
          <ac:spMkLst>
            <pc:docMk/>
            <pc:sldMk cId="646735784" sldId="271"/>
            <ac:spMk id="2" creationId="{E19D1ECA-9D1C-4796-9FCB-4567C0B76FF8}"/>
          </ac:spMkLst>
        </pc:spChg>
        <pc:spChg chg="mod">
          <ac:chgData name="Mireilla Bikanga Ada" userId="b964f4d4-5927-4a33-a1eb-35030e652755" providerId="ADAL" clId="{F8BBF23E-6F23-4110-8C62-9669A6FDA5FB}" dt="2025-08-21T16:12:38.244" v="124" actId="20577"/>
          <ac:spMkLst>
            <pc:docMk/>
            <pc:sldMk cId="646735784" sldId="271"/>
            <ac:spMk id="3" creationId="{E111FA37-10B6-4DB5-B21E-2B3F988BE997}"/>
          </ac:spMkLst>
        </pc:spChg>
      </pc:sldChg>
    </pc:docChg>
  </pc:docChgLst>
  <pc:docChgLst>
    <pc:chgData name="Mireilla Bikanga Ada" userId="b964f4d4-5927-4a33-a1eb-35030e652755" providerId="ADAL" clId="{8B8170B8-DBF4-4063-A669-B68C997DE8F8}"/>
    <pc:docChg chg="custSel modSld">
      <pc:chgData name="Mireilla Bikanga Ada" userId="b964f4d4-5927-4a33-a1eb-35030e652755" providerId="ADAL" clId="{8B8170B8-DBF4-4063-A669-B68C997DE8F8}" dt="2024-09-09T18:19:49.258" v="44" actId="20577"/>
      <pc:docMkLst>
        <pc:docMk/>
      </pc:docMkLst>
      <pc:sldChg chg="modSp mod">
        <pc:chgData name="Mireilla Bikanga Ada" userId="b964f4d4-5927-4a33-a1eb-35030e652755" providerId="ADAL" clId="{8B8170B8-DBF4-4063-A669-B68C997DE8F8}" dt="2024-09-09T18:19:49.258" v="44" actId="20577"/>
        <pc:sldMkLst>
          <pc:docMk/>
          <pc:sldMk cId="739079230" sldId="260"/>
        </pc:sldMkLst>
      </pc:sldChg>
      <pc:sldChg chg="modSp mod">
        <pc:chgData name="Mireilla Bikanga Ada" userId="b964f4d4-5927-4a33-a1eb-35030e652755" providerId="ADAL" clId="{8B8170B8-DBF4-4063-A669-B68C997DE8F8}" dt="2024-09-09T18:04:11.324" v="41" actId="20577"/>
        <pc:sldMkLst>
          <pc:docMk/>
          <pc:sldMk cId="412920041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43536-9A67-4139-89B0-FE32005CD1C0}" type="datetimeFigureOut">
              <a:rPr lang="en-GB" smtClean="0"/>
              <a:t>17/09/2025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AE03E-591F-4E70-93CD-EF4B71CF6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314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s.gla.ac.uk/bootcam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752600"/>
            <a:ext cx="9144000" cy="1533525"/>
          </a:xfrm>
          <a:ln>
            <a:noFill/>
          </a:ln>
        </p:spPr>
        <p:txBody>
          <a:bodyPr/>
          <a:lstStyle/>
          <a:p>
            <a:pPr algn="ctr" eaLnBrk="1" hangingPunct="1"/>
            <a:r>
              <a:rPr lang="en-GB" altLang="en-US" sz="4400">
                <a:solidFill>
                  <a:schemeClr val="accent1">
                    <a:lumMod val="75000"/>
                  </a:schemeClr>
                </a:solidFill>
              </a:rPr>
              <a:t>Programming &amp; System Development (M)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975" y="3962400"/>
            <a:ext cx="8345488" cy="199390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 eaLnBrk="1" hangingPunct="1"/>
            <a:r>
              <a:rPr lang="en-GB" altLang="en-US" sz="3600" b="0"/>
              <a:t>September 2025</a:t>
            </a:r>
          </a:p>
          <a:p>
            <a:pPr algn="ctr" eaLnBrk="1" hangingPunct="1"/>
            <a:endParaRPr lang="en-GB" altLang="en-US" sz="3600" b="0">
              <a:cs typeface="Arial" charset="0"/>
            </a:endParaRPr>
          </a:p>
          <a:p>
            <a:pPr algn="ctr" eaLnBrk="1" hangingPunct="1"/>
            <a:r>
              <a:rPr lang="en-GB" altLang="en-US" sz="3600" b="0"/>
              <a:t>Dr. Mireilla Bikanga Ada</a:t>
            </a:r>
          </a:p>
          <a:p>
            <a:pPr algn="ctr" eaLnBrk="1" hangingPunct="1"/>
            <a:r>
              <a:rPr lang="en-GB" altLang="en-US" sz="3600" b="0"/>
              <a:t>Dr. Mary Ellen Foster</a:t>
            </a:r>
          </a:p>
          <a:p>
            <a:pPr algn="ctr" eaLnBrk="1" hangingPunct="1"/>
            <a:r>
              <a:rPr lang="en-GB" altLang="en-US" sz="3600"/>
              <a:t>Mrs Fionnuala Johnson</a:t>
            </a:r>
            <a:endParaRPr lang="en-GB" altLang="en-US" sz="3600" b="0"/>
          </a:p>
          <a:p>
            <a:pPr algn="ctr" eaLnBrk="1" hangingPunct="1"/>
            <a:endParaRPr lang="en-GB" altLang="en-US" sz="3600" b="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979613" y="6380163"/>
            <a:ext cx="52562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5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50000"/>
              </a:spcBef>
              <a:buClr>
                <a:schemeClr val="bg2"/>
              </a:buClr>
              <a:buChar char="•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50000"/>
              </a:spcBef>
              <a:buClr>
                <a:schemeClr val="bg2"/>
              </a:buClr>
              <a:buChar char="–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50000"/>
              </a:spcBef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bg2"/>
              </a:buClr>
              <a:buChar char="»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Wingdings" pitchFamily="2" charset="2"/>
              <a:buNone/>
            </a:pPr>
            <a:r>
              <a:rPr lang="en-GB" altLang="en-US" sz="2000">
                <a:solidFill>
                  <a:schemeClr val="bg1"/>
                </a:solidFill>
                <a:cs typeface="Arial" charset="0"/>
              </a:rPr>
              <a:t>© 2008 David A Watt, 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71024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53DB-09C8-49C2-8108-6D3ADA3D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/>
              <a:t>Other Things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6D3A0-849D-4813-9C41-C6C77D50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50292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7030A0"/>
                </a:solidFill>
              </a:rPr>
              <a:t>Tutorials/Labs: </a:t>
            </a:r>
            <a:r>
              <a:rPr lang="en-US"/>
              <a:t>released at least a week before to give you the chance to attempt before the next class. Solutions some time after! </a:t>
            </a:r>
          </a:p>
          <a:p>
            <a:endParaRPr lang="en-US"/>
          </a:p>
          <a:p>
            <a:r>
              <a:rPr lang="en-US"/>
              <a:t>Always have the following items with you in lectures:</a:t>
            </a:r>
          </a:p>
          <a:p>
            <a:pPr lvl="1"/>
            <a:r>
              <a:rPr lang="en-US"/>
              <a:t>Paper</a:t>
            </a:r>
          </a:p>
          <a:p>
            <a:pPr lvl="1"/>
            <a:r>
              <a:rPr lang="en-US"/>
              <a:t>Pen/pencil</a:t>
            </a:r>
          </a:p>
          <a:p>
            <a:pPr lvl="1"/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1ECA-9D1C-4796-9FCB-4567C0B7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Important note about lab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FA37-10B6-4DB5-B21E-2B3F988B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Lab sections 1, 2, 3 and 4 are divided into teams.</a:t>
            </a:r>
          </a:p>
          <a:p>
            <a:r>
              <a:rPr lang="en-GB"/>
              <a:t>Each student is a member of one team. </a:t>
            </a:r>
          </a:p>
          <a:p>
            <a:endParaRPr lang="en-GB"/>
          </a:p>
          <a:p>
            <a:endParaRPr lang="en-GB"/>
          </a:p>
          <a:p>
            <a:r>
              <a:rPr lang="en-GB"/>
              <a:t>Students within the same team: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May support each other during the labs</a:t>
            </a:r>
          </a:p>
          <a:p>
            <a:pPr lvl="1"/>
            <a:r>
              <a:rPr lang="en-GB">
                <a:solidFill>
                  <a:srgbClr val="FF0000"/>
                </a:solidFill>
              </a:rPr>
              <a:t>Participate in the group peer review of team Application exercises (</a:t>
            </a:r>
            <a:r>
              <a:rPr lang="en-GB" err="1">
                <a:solidFill>
                  <a:srgbClr val="FF0000"/>
                </a:solidFill>
              </a:rPr>
              <a:t>tAPP</a:t>
            </a:r>
            <a:r>
              <a:rPr lang="en-GB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73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981200"/>
            <a:ext cx="3657600" cy="990600"/>
          </a:xfrm>
        </p:spPr>
        <p:txBody>
          <a:bodyPr/>
          <a:lstStyle/>
          <a:p>
            <a:r>
              <a:rPr lang="en-GB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8712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Aims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GB"/>
              <a:t>To enhance existing skills and practical processes for programming in Python and Java, which are the main languages used in the MSc programme</a:t>
            </a:r>
          </a:p>
          <a:p>
            <a:pPr lvl="0"/>
            <a:endParaRPr lang="en-GB"/>
          </a:p>
          <a:p>
            <a:pPr lvl="0"/>
            <a:r>
              <a:rPr lang="en-GB"/>
              <a:t>To improve skill at using online information to pick up new languages, APIs or tools</a:t>
            </a:r>
          </a:p>
          <a:p>
            <a:pPr lvl="0"/>
            <a:endParaRPr lang="en-GB"/>
          </a:p>
          <a:p>
            <a:pPr lvl="0"/>
            <a:r>
              <a:rPr lang="en-GB"/>
              <a:t>To become familiar with common tools needed to build working systems, including repositories, virtual machines and servers.</a:t>
            </a:r>
          </a:p>
          <a:p>
            <a:pPr lvl="0"/>
            <a:endParaRPr lang="en-GB"/>
          </a:p>
          <a:p>
            <a:r>
              <a:rPr lang="en-GB"/>
              <a:t>To develop knowledge of the use of the LINUX operating system and experience of using the tools available under LINUX for programming system administration, and cybersecurity.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69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EB4F-37C7-4E95-BBF1-EDCF4769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124983B-4B27-4D7B-831E-780880763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1. Demonstrate familiarity with the relevant modern programming environments;		</a:t>
            </a:r>
          </a:p>
          <a:p>
            <a:pPr marL="0" indent="0">
              <a:buNone/>
            </a:pPr>
            <a:r>
              <a:rPr lang="en-GB"/>
              <a:t>2. Use the command line and a text editor competently, ideally with experience with a modern IDE;		</a:t>
            </a:r>
          </a:p>
          <a:p>
            <a:pPr marL="0" indent="0">
              <a:buNone/>
            </a:pPr>
            <a:r>
              <a:rPr lang="en-GB"/>
              <a:t>3. Develop well-structured programs in Java and Python, and be proficient in looking for online help, and be prepared to pick up new skills independently;		</a:t>
            </a:r>
          </a:p>
          <a:p>
            <a:pPr marL="0" indent="0">
              <a:buNone/>
            </a:pPr>
            <a:r>
              <a:rPr lang="en-GB"/>
              <a:t>4. Explain the importance of concise and informative documentation, and use modern documentation tools;		</a:t>
            </a:r>
          </a:p>
          <a:p>
            <a:pPr marL="0" indent="0">
              <a:buNone/>
            </a:pPr>
            <a:r>
              <a:rPr lang="en-GB"/>
              <a:t>5. Provide evidence of program correctness through thorough testing;</a:t>
            </a:r>
          </a:p>
          <a:p>
            <a:pPr marL="0" indent="0">
              <a:buNone/>
            </a:pPr>
            <a:r>
              <a:rPr lang="en-GB"/>
              <a:t>		</a:t>
            </a:r>
          </a:p>
          <a:p>
            <a:pPr marL="0" indent="0">
              <a:buNone/>
            </a:pP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56388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Clr>
                <a:srgbClr val="93A299"/>
              </a:buClr>
              <a:buNone/>
            </a:pPr>
            <a:r>
              <a:rPr lang="en-GB">
                <a:solidFill>
                  <a:srgbClr val="292934"/>
                </a:solidFill>
              </a:rPr>
              <a:t>6. Describe and use version control processes, and be able to checkout and use a repository (e.g. git);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>
                <a:solidFill>
                  <a:srgbClr val="292934"/>
                </a:solidFill>
              </a:rPr>
              <a:t>7. Launch, edit and use </a:t>
            </a:r>
            <a:r>
              <a:rPr lang="en-GB" err="1">
                <a:solidFill>
                  <a:srgbClr val="292934"/>
                </a:solidFill>
              </a:rPr>
              <a:t>Jupyter</a:t>
            </a:r>
            <a:r>
              <a:rPr lang="en-GB">
                <a:solidFill>
                  <a:srgbClr val="292934"/>
                </a:solidFill>
              </a:rPr>
              <a:t> notebook, </a:t>
            </a:r>
            <a:r>
              <a:rPr lang="en-GB" err="1">
                <a:solidFill>
                  <a:srgbClr val="292934"/>
                </a:solidFill>
              </a:rPr>
              <a:t>Colab</a:t>
            </a:r>
            <a:r>
              <a:rPr lang="en-GB">
                <a:solidFill>
                  <a:srgbClr val="292934"/>
                </a:solidFill>
              </a:rPr>
              <a:t>, </a:t>
            </a:r>
            <a:r>
              <a:rPr lang="en-GB" err="1">
                <a:solidFill>
                  <a:srgbClr val="292934"/>
                </a:solidFill>
              </a:rPr>
              <a:t>Conda</a:t>
            </a:r>
            <a:r>
              <a:rPr lang="en-GB">
                <a:solidFill>
                  <a:srgbClr val="292934"/>
                </a:solidFill>
              </a:rPr>
              <a:t>.;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>
                <a:solidFill>
                  <a:srgbClr val="292934"/>
                </a:solidFill>
              </a:rPr>
              <a:t>8. Use basic SQL from Java and Python, and be able to set up a basic server;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>
                <a:solidFill>
                  <a:srgbClr val="292934"/>
                </a:solidFill>
              </a:rPr>
              <a:t>	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>
                <a:solidFill>
                  <a:srgbClr val="292934"/>
                </a:solidFill>
              </a:rPr>
              <a:t>9. Describe the basics of user interaction with the Linux shell, file navigation, system monitoring, printing;		</a:t>
            </a:r>
          </a:p>
          <a:p>
            <a:pPr marL="0" lvl="0" indent="0">
              <a:buClr>
                <a:srgbClr val="93A299"/>
              </a:buClr>
              <a:buNone/>
            </a:pPr>
            <a:r>
              <a:rPr lang="en-GB">
                <a:solidFill>
                  <a:srgbClr val="292934"/>
                </a:solidFill>
              </a:rPr>
              <a:t>10. Explain how to install and configure software under Linux, and be able to write and execute simple Linux shell scripts..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20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Lectures’ contents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763000" cy="4876800"/>
          </a:xfrm>
          <a:noFill/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Introduction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Python Basics, Decision Making &amp; Object-Oriented Programming (OOP) in Python, Intro to </a:t>
            </a:r>
            <a:r>
              <a:rPr lang="en-US" altLang="en-US" err="1"/>
              <a:t>Conda</a:t>
            </a:r>
            <a:r>
              <a:rPr lang="en-US" altLang="en-US"/>
              <a:t>, Google </a:t>
            </a:r>
            <a:r>
              <a:rPr lang="en-US" altLang="en-US" err="1"/>
              <a:t>Colab</a:t>
            </a:r>
            <a:r>
              <a:rPr lang="en-US" altLang="en-US"/>
              <a:t>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Python – Repetition, functions, Data structures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Python – Files &amp; Exception, SQLite3, </a:t>
            </a:r>
            <a:r>
              <a:rPr lang="en-US" altLang="en-US" err="1"/>
              <a:t>PyTorch</a:t>
            </a:r>
            <a:r>
              <a:rPr lang="en-US" altLang="en-US"/>
              <a:t> 	</a:t>
            </a:r>
            <a:endParaRPr lang="en-GB" altLang="en-US"/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Data Processing – Pandas , </a:t>
            </a:r>
            <a:r>
              <a:rPr lang="en-US" altLang="en-US" err="1"/>
              <a:t>Numpy</a:t>
            </a:r>
            <a:r>
              <a:rPr lang="en-US" altLang="en-US"/>
              <a:t>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Data </a:t>
            </a:r>
            <a:r>
              <a:rPr lang="en-US" altLang="en-US" err="1"/>
              <a:t>Visualisation</a:t>
            </a:r>
            <a:r>
              <a:rPr lang="en-US" altLang="en-US"/>
              <a:t> - Matplotlib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Java and Unix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Java and Unix		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Java and Unix		</a:t>
            </a:r>
            <a:endParaRPr lang="en-GB" altLang="en-US"/>
          </a:p>
          <a:p>
            <a:pPr marL="457200" indent="-457200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Java and Unix</a:t>
            </a:r>
          </a:p>
          <a:p>
            <a:pPr marL="457200" indent="-457200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Java and Unix </a:t>
            </a:r>
          </a:p>
          <a:p>
            <a:pPr marL="457200" indent="-457200" eaLnBrk="1" hangingPunct="1">
              <a:lnSpc>
                <a:spcPts val="2400"/>
              </a:lnSpc>
              <a:spcBef>
                <a:spcPct val="0"/>
              </a:spcBef>
              <a:buFont typeface="Wingdings" pitchFamily="2" charset="2"/>
              <a:buAutoNum type="arabicPeriod"/>
              <a:tabLst>
                <a:tab pos="7000875" algn="r"/>
              </a:tabLst>
            </a:pPr>
            <a:r>
              <a:rPr lang="en-US" altLang="en-US"/>
              <a:t>Revision week 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r>
              <a:rPr lang="en-US" altLang="en-US"/>
              <a:t>		</a:t>
            </a:r>
          </a:p>
          <a:p>
            <a:pPr marL="0" indent="0" eaLnBrk="1" hangingPunct="1">
              <a:lnSpc>
                <a:spcPts val="2400"/>
              </a:lnSpc>
              <a:spcBef>
                <a:spcPct val="0"/>
              </a:spcBef>
              <a:buNone/>
              <a:tabLst>
                <a:tab pos="7000875" algn="r"/>
              </a:tabLst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632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b="1"/>
              <a:t>Assessments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839200" cy="5562600"/>
          </a:xfr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eaLnBrk="1" hangingPunct="1"/>
            <a:r>
              <a:rPr lang="en-GB" altLang="en-US"/>
              <a:t>Tutorial exercises</a:t>
            </a:r>
          </a:p>
          <a:p>
            <a:pPr lvl="1" eaLnBrk="1" hangingPunct="1"/>
            <a:r>
              <a:rPr lang="en-GB" altLang="en-US"/>
              <a:t>Sample solutions available.</a:t>
            </a:r>
          </a:p>
          <a:p>
            <a:pPr marL="0" indent="0">
              <a:buNone/>
            </a:pPr>
            <a:endParaRPr lang="en-GB" altLang="en-US" sz="2000"/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graded assessments and their weighting in this course are as follows:</a:t>
            </a:r>
          </a:p>
          <a:p>
            <a:r>
              <a:rPr lang="en-GB" altLang="en-US" sz="1700">
                <a:solidFill>
                  <a:srgbClr val="FF0000"/>
                </a:solidFill>
              </a:rPr>
              <a:t>Participation in peer review (</a:t>
            </a:r>
            <a:r>
              <a:rPr lang="en-GB" altLang="en-US" sz="1700" err="1">
                <a:solidFill>
                  <a:srgbClr val="FF0000"/>
                </a:solidFill>
              </a:rPr>
              <a:t>tAPP</a:t>
            </a:r>
            <a:r>
              <a:rPr lang="en-GB" altLang="en-US" sz="1700">
                <a:solidFill>
                  <a:srgbClr val="FF0000"/>
                </a:solidFill>
              </a:rPr>
              <a:t>): </a:t>
            </a:r>
            <a:r>
              <a:rPr lang="en-GB" altLang="en-US" sz="1700"/>
              <a:t>weighting 0.05 (5%)</a:t>
            </a:r>
            <a:endParaRPr lang="en-GB" altLang="en-US" sz="1700">
              <a:cs typeface="Arial"/>
            </a:endParaRPr>
          </a:p>
          <a:p>
            <a:endParaRPr lang="en-GB" altLang="en-US" sz="1700"/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700" kern="100">
                <a:solidFill>
                  <a:srgbClr val="EE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Assessed Exercise (invigilated): </a:t>
            </a:r>
            <a:r>
              <a:rPr lang="en-US" sz="17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Broken down into the following exercises</a:t>
            </a:r>
            <a:endParaRPr lang="en-GB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Assessed Exercise 1 (</a:t>
            </a: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10% 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Python)       Date:  03/10/2025</a:t>
            </a:r>
            <a:endParaRPr lang="en-GB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Assessed Exercise 2 (</a:t>
            </a: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15% 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Python)     Date: 10/10/2025</a:t>
            </a:r>
            <a:endParaRPr lang="en-GB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Assessed Exercise 3 (</a:t>
            </a: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15% 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Java </a:t>
            </a:r>
            <a:r>
              <a:rPr lang="en-US" sz="1600" b="1" kern="100">
                <a:solidFill>
                  <a:srgbClr val="EE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</a:t>
            </a: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Unix)    Date: 24/10/2025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weight for Assessed Exercises</a:t>
            </a: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1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weighting</a:t>
            </a:r>
            <a:r>
              <a:rPr lang="en-US" sz="1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0.40 (40%)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GB" sz="1600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>
                <a:solidFill>
                  <a:srgbClr val="EE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Programming Assessment: </a:t>
            </a:r>
            <a:r>
              <a:rPr lang="en-GB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weighting</a:t>
            </a:r>
            <a:r>
              <a:rPr lang="en-GB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0.15 (15%)  </a:t>
            </a:r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Date: 31/10/2025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en-US" sz="2000"/>
          </a:p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Lab Exam – Date: TBC – On campus and invigilated</a:t>
            </a:r>
          </a:p>
          <a:p>
            <a:pPr lvl="1" eaLnBrk="1" hangingPunct="1"/>
            <a:r>
              <a:rPr lang="en-US" altLang="en-US"/>
              <a:t>weighting </a:t>
            </a:r>
            <a:r>
              <a:rPr lang="en-US" altLang="en-US" b="1"/>
              <a:t>0.4</a:t>
            </a:r>
            <a:r>
              <a:rPr lang="en-US" altLang="en-US"/>
              <a:t>. (40%)</a:t>
            </a:r>
          </a:p>
        </p:txBody>
      </p:sp>
    </p:spTree>
    <p:extLst>
      <p:ext uri="{BB962C8B-B14F-4D97-AF65-F5344CB8AC3E}">
        <p14:creationId xmlns:p14="http://schemas.microsoft.com/office/powerpoint/2010/main" val="73907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Reading </a:t>
            </a:r>
            <a:r>
              <a:rPr lang="en-GB" altLang="en-US" i="1"/>
              <a:t>(1)</a:t>
            </a:r>
            <a:endParaRPr lang="en-GB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Fabio Nelli</a:t>
            </a:r>
            <a:br>
              <a:rPr lang="en-US" altLang="en-US"/>
            </a:br>
            <a:r>
              <a:rPr lang="en-US" altLang="en-US" b="1" i="1"/>
              <a:t>Python Data Analytics</a:t>
            </a:r>
            <a:br>
              <a:rPr lang="en-US" altLang="en-US"/>
            </a:br>
            <a:r>
              <a:rPr lang="en-US" altLang="en-US" err="1"/>
              <a:t>Apress</a:t>
            </a:r>
            <a:r>
              <a:rPr lang="en-US" altLang="en-US"/>
              <a:t> (2018)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Jhon Dierre</a:t>
            </a:r>
          </a:p>
          <a:p>
            <a:pPr marL="0" indent="0" eaLnBrk="1" hangingPunct="1">
              <a:buNone/>
            </a:pPr>
            <a:r>
              <a:rPr lang="en-US" altLang="en-US" b="1" i="1"/>
              <a:t>Linux Shell - Scripting with Bash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Paul Smart</a:t>
            </a:r>
          </a:p>
          <a:p>
            <a:pPr marL="0" indent="0" eaLnBrk="1" hangingPunct="1">
              <a:buNone/>
            </a:pPr>
            <a:r>
              <a:rPr lang="en-US" altLang="en-US" b="1" i="1"/>
              <a:t>Shell Scripting and Advanced Linux Commands</a:t>
            </a:r>
          </a:p>
          <a:p>
            <a:pPr marL="0" indent="0" eaLnBrk="1" hangingPunct="1">
              <a:buNone/>
            </a:pPr>
            <a:r>
              <a:rPr lang="en-US" altLang="en-US" b="1" i="1"/>
              <a:t>Beginners Guide</a:t>
            </a:r>
            <a:endParaRPr lang="en-GB" altLang="en-US" b="1" i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66801"/>
            <a:ext cx="21145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4777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Reading </a:t>
            </a:r>
            <a:r>
              <a:rPr lang="en-GB" altLang="en-US" i="1"/>
              <a:t>(2)</a:t>
            </a: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GB">
                <a:hlinkClick r:id="rId2"/>
              </a:rPr>
              <a:t>http://www.dcs.gla.ac.uk/bootcamp/</a:t>
            </a:r>
            <a:endParaRPr lang="en-US" altLang="en-US"/>
          </a:p>
          <a:p>
            <a:pPr lvl="1"/>
            <a:r>
              <a:rPr lang="en-US" altLang="en-US"/>
              <a:t>Username “student”</a:t>
            </a:r>
          </a:p>
          <a:p>
            <a:pPr lvl="1"/>
            <a:r>
              <a:rPr lang="en-US" altLang="en-US"/>
              <a:t>Password “</a:t>
            </a:r>
            <a:r>
              <a:rPr lang="en-US" altLang="en-US" err="1"/>
              <a:t>Letmein</a:t>
            </a:r>
            <a:r>
              <a:rPr lang="en-US" alt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17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Modified Team-Based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>
                <a:solidFill>
                  <a:srgbClr val="FF0000"/>
                </a:solidFill>
              </a:rPr>
              <a:t>Pre-Lecture material</a:t>
            </a:r>
          </a:p>
          <a:p>
            <a:pPr lvl="1"/>
            <a:r>
              <a:rPr lang="en-GB"/>
              <a:t>Read the material before coming to the lecture</a:t>
            </a:r>
          </a:p>
          <a:p>
            <a:pPr lvl="1"/>
            <a:r>
              <a:rPr lang="en-GB"/>
              <a:t>Take the quiz or any test</a:t>
            </a:r>
          </a:p>
          <a:p>
            <a:pPr marL="0" indent="0">
              <a:buNone/>
            </a:pPr>
            <a:endParaRPr lang="en-GB"/>
          </a:p>
          <a:p>
            <a:r>
              <a:rPr lang="en-GB">
                <a:solidFill>
                  <a:srgbClr val="FF0000"/>
                </a:solidFill>
              </a:rPr>
              <a:t>Lecture Material – Problem Solving Tasks (1 hour per session)</a:t>
            </a:r>
          </a:p>
          <a:p>
            <a:pPr lvl="1"/>
            <a:r>
              <a:rPr lang="en-GB"/>
              <a:t>You are given some problems to solve based on what you have read</a:t>
            </a:r>
          </a:p>
          <a:p>
            <a:pPr lvl="1"/>
            <a:r>
              <a:rPr lang="en-GB"/>
              <a:t>Try to solve the problems alone first</a:t>
            </a:r>
          </a:p>
          <a:p>
            <a:pPr lvl="1"/>
            <a:r>
              <a:rPr lang="en-GB"/>
              <a:t>Then discuss with your team members.</a:t>
            </a:r>
          </a:p>
          <a:p>
            <a:pPr lvl="1"/>
            <a:r>
              <a:rPr lang="en-GB"/>
              <a:t>Produce a solution as a team</a:t>
            </a:r>
          </a:p>
          <a:p>
            <a:pPr lvl="1"/>
            <a:r>
              <a:rPr lang="en-GB"/>
              <a:t>Give your solution to another team for peer – evaluation</a:t>
            </a:r>
          </a:p>
          <a:p>
            <a:pPr marL="0" indent="0">
              <a:buNone/>
            </a:pPr>
            <a:endParaRPr lang="en-GB"/>
          </a:p>
          <a:p>
            <a:r>
              <a:rPr lang="en-GB">
                <a:solidFill>
                  <a:srgbClr val="FF0000"/>
                </a:solidFill>
              </a:rPr>
              <a:t>Tutorial/Labs (2 hour per session)</a:t>
            </a:r>
          </a:p>
          <a:p>
            <a:pPr lvl="1"/>
            <a:r>
              <a:rPr lang="en-GB"/>
              <a:t>Support each other.</a:t>
            </a:r>
          </a:p>
        </p:txBody>
      </p:sp>
    </p:spTree>
    <p:extLst>
      <p:ext uri="{BB962C8B-B14F-4D97-AF65-F5344CB8AC3E}">
        <p14:creationId xmlns:p14="http://schemas.microsoft.com/office/powerpoint/2010/main" val="412795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Clarity</vt:lpstr>
      <vt:lpstr>Programming &amp; System Development (M)</vt:lpstr>
      <vt:lpstr>Aims</vt:lpstr>
      <vt:lpstr>Learning Outcomes</vt:lpstr>
      <vt:lpstr>Learning Outcomes</vt:lpstr>
      <vt:lpstr>Lectures’ contents</vt:lpstr>
      <vt:lpstr>Assessments</vt:lpstr>
      <vt:lpstr>Reading (1)</vt:lpstr>
      <vt:lpstr>Reading (2)</vt:lpstr>
      <vt:lpstr>Modified Team-Based Learning Approach</vt:lpstr>
      <vt:lpstr>Other Things to know</vt:lpstr>
      <vt:lpstr>Important note about lab groups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System Design</dc:title>
  <dc:creator>Mireilla.BikangaAda@glasgow.ac.uk</dc:creator>
  <cp:revision>1</cp:revision>
  <dcterms:created xsi:type="dcterms:W3CDTF">2006-08-16T00:00:00Z</dcterms:created>
  <dcterms:modified xsi:type="dcterms:W3CDTF">2025-09-17T12:32:27Z</dcterms:modified>
</cp:coreProperties>
</file>