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6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5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0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6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63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13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3E91-8AF9-4651-A3BD-57024747CD35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F1721-2297-440E-8D47-E070A3706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9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8449" y="1415314"/>
            <a:ext cx="4682025" cy="36445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sz="1350" dirty="0"/>
          </a:p>
        </p:txBody>
      </p:sp>
      <p:grpSp>
        <p:nvGrpSpPr>
          <p:cNvPr id="6" name="Group 5"/>
          <p:cNvGrpSpPr/>
          <p:nvPr/>
        </p:nvGrpSpPr>
        <p:grpSpPr>
          <a:xfrm>
            <a:off x="3326328" y="1557621"/>
            <a:ext cx="1277150" cy="1142050"/>
            <a:chOff x="4502989" y="1906437"/>
            <a:chExt cx="1345720" cy="1263481"/>
          </a:xfrm>
          <a:solidFill>
            <a:srgbClr val="FF0000"/>
          </a:solidFill>
        </p:grpSpPr>
        <p:sp>
          <p:nvSpPr>
            <p:cNvPr id="4" name="Curved Down Arrow 3"/>
            <p:cNvSpPr/>
            <p:nvPr/>
          </p:nvSpPr>
          <p:spPr>
            <a:xfrm>
              <a:off x="4502989" y="1906437"/>
              <a:ext cx="1345720" cy="593497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5" name="Curved Down Arrow 4"/>
            <p:cNvSpPr/>
            <p:nvPr/>
          </p:nvSpPr>
          <p:spPr>
            <a:xfrm rot="10800000">
              <a:off x="4502989" y="2576421"/>
              <a:ext cx="1345720" cy="593497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41093" y="1777042"/>
            <a:ext cx="1814323" cy="3096058"/>
            <a:chOff x="8086726" y="1102590"/>
            <a:chExt cx="2835887" cy="4481159"/>
          </a:xfrm>
        </p:grpSpPr>
        <p:sp>
          <p:nvSpPr>
            <p:cNvPr id="43" name="Rectangle 42"/>
            <p:cNvSpPr/>
            <p:nvPr/>
          </p:nvSpPr>
          <p:spPr>
            <a:xfrm>
              <a:off x="8439150" y="1424148"/>
              <a:ext cx="2124075" cy="10477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User Interface</a:t>
              </a:r>
              <a:endParaRPr lang="en-GB" sz="135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439150" y="2787911"/>
              <a:ext cx="2124075" cy="10330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Cryptographic Kit</a:t>
              </a:r>
              <a:endParaRPr lang="en-GB" sz="135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39149" y="4149858"/>
              <a:ext cx="2124075" cy="10795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Data Manager</a:t>
              </a:r>
              <a:endParaRPr lang="en-GB" sz="13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86726" y="1102590"/>
              <a:ext cx="2835887" cy="4481159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GB" sz="135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026929" y="3906254"/>
            <a:ext cx="2028149" cy="378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Session 1</a:t>
            </a:r>
            <a:endParaRPr lang="en-GB" sz="1350" dirty="0"/>
          </a:p>
        </p:txBody>
      </p:sp>
      <p:sp>
        <p:nvSpPr>
          <p:cNvPr id="49" name="Rectangle 48"/>
          <p:cNvSpPr/>
          <p:nvPr/>
        </p:nvSpPr>
        <p:spPr>
          <a:xfrm>
            <a:off x="3026930" y="4284633"/>
            <a:ext cx="2028148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Session 2</a:t>
            </a:r>
            <a:endParaRPr lang="en-GB" sz="1350" dirty="0"/>
          </a:p>
        </p:txBody>
      </p:sp>
      <p:sp>
        <p:nvSpPr>
          <p:cNvPr id="51" name="TextBox 50"/>
          <p:cNvSpPr txBox="1"/>
          <p:nvPr/>
        </p:nvSpPr>
        <p:spPr>
          <a:xfrm>
            <a:off x="3871124" y="4673184"/>
            <a:ext cx="507831" cy="3286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100" dirty="0"/>
              <a:t>…</a:t>
            </a:r>
            <a:endParaRPr lang="en-GB" sz="2100" dirty="0"/>
          </a:p>
        </p:txBody>
      </p:sp>
      <p:sp>
        <p:nvSpPr>
          <p:cNvPr id="52" name="Left-Right Arrow 51"/>
          <p:cNvSpPr/>
          <p:nvPr/>
        </p:nvSpPr>
        <p:spPr>
          <a:xfrm>
            <a:off x="2508262" y="3961564"/>
            <a:ext cx="692944" cy="24657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53" name="Left-Right Arrow 52"/>
          <p:cNvSpPr/>
          <p:nvPr/>
        </p:nvSpPr>
        <p:spPr>
          <a:xfrm>
            <a:off x="2508262" y="4352122"/>
            <a:ext cx="692944" cy="24657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grpSp>
        <p:nvGrpSpPr>
          <p:cNvPr id="63" name="Group 62"/>
          <p:cNvGrpSpPr/>
          <p:nvPr/>
        </p:nvGrpSpPr>
        <p:grpSpPr>
          <a:xfrm>
            <a:off x="4919980" y="4062758"/>
            <a:ext cx="419792" cy="88012"/>
            <a:chOff x="3532115" y="4601856"/>
            <a:chExt cx="559723" cy="117349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3532115" y="4601856"/>
              <a:ext cx="559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32115" y="4719205"/>
              <a:ext cx="559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05266" y="4424904"/>
            <a:ext cx="419792" cy="88012"/>
            <a:chOff x="3532115" y="4601856"/>
            <a:chExt cx="559723" cy="11734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532115" y="4601856"/>
              <a:ext cx="559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532115" y="4719205"/>
              <a:ext cx="559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 flipH="1">
            <a:off x="3997108" y="2741412"/>
            <a:ext cx="7560" cy="270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-Right Arrow 72"/>
          <p:cNvSpPr/>
          <p:nvPr/>
        </p:nvSpPr>
        <p:spPr>
          <a:xfrm rot="5400000">
            <a:off x="3624442" y="978935"/>
            <a:ext cx="708924" cy="39647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75" name="TextBox 74"/>
          <p:cNvSpPr txBox="1"/>
          <p:nvPr/>
        </p:nvSpPr>
        <p:spPr>
          <a:xfrm>
            <a:off x="3578855" y="1929444"/>
            <a:ext cx="800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Dispatch Thread</a:t>
            </a:r>
            <a:endParaRPr lang="en-GB" sz="1350" dirty="0"/>
          </a:p>
        </p:txBody>
      </p:sp>
      <p:sp>
        <p:nvSpPr>
          <p:cNvPr id="76" name="TextBox 75"/>
          <p:cNvSpPr txBox="1"/>
          <p:nvPr/>
        </p:nvSpPr>
        <p:spPr>
          <a:xfrm>
            <a:off x="4004668" y="2680150"/>
            <a:ext cx="618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</a:t>
            </a:r>
            <a:endParaRPr lang="en-GB" sz="11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100514" y="5203005"/>
            <a:ext cx="6148808" cy="716155"/>
            <a:chOff x="1866480" y="5065180"/>
            <a:chExt cx="6148808" cy="716155"/>
          </a:xfrm>
        </p:grpSpPr>
        <p:sp>
          <p:nvSpPr>
            <p:cNvPr id="90" name="TextBox 89"/>
            <p:cNvSpPr txBox="1"/>
            <p:nvPr/>
          </p:nvSpPr>
          <p:spPr>
            <a:xfrm>
              <a:off x="1866480" y="5065180"/>
              <a:ext cx="6087076" cy="71615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350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036427" y="5230734"/>
              <a:ext cx="345076" cy="340075"/>
              <a:chOff x="4502989" y="1906437"/>
              <a:chExt cx="1345720" cy="1263481"/>
            </a:xfrm>
            <a:solidFill>
              <a:srgbClr val="FF0000"/>
            </a:solidFill>
          </p:grpSpPr>
          <p:sp>
            <p:nvSpPr>
              <p:cNvPr id="78" name="Curved Down Arrow 77"/>
              <p:cNvSpPr/>
              <p:nvPr/>
            </p:nvSpPr>
            <p:spPr>
              <a:xfrm>
                <a:off x="4502989" y="1906437"/>
                <a:ext cx="1345720" cy="593497"/>
              </a:xfrm>
              <a:prstGeom prst="curved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Curved Down Arrow 78"/>
              <p:cNvSpPr/>
              <p:nvPr/>
            </p:nvSpPr>
            <p:spPr>
              <a:xfrm rot="10800000">
                <a:off x="4502989" y="2576421"/>
                <a:ext cx="1345720" cy="593497"/>
              </a:xfrm>
              <a:prstGeom prst="curved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3217574" y="5253658"/>
              <a:ext cx="580376" cy="263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81" name="Left-Right Arrow 80"/>
            <p:cNvSpPr/>
            <p:nvPr/>
          </p:nvSpPr>
          <p:spPr>
            <a:xfrm>
              <a:off x="4933084" y="5269282"/>
              <a:ext cx="567050" cy="24740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12128" y="5276128"/>
              <a:ext cx="74371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Thread</a:t>
              </a:r>
              <a:endParaRPr lang="en-GB" sz="135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88900" y="5267394"/>
              <a:ext cx="1050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Component</a:t>
              </a:r>
              <a:endParaRPr lang="en-GB" sz="135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0133" y="5248178"/>
              <a:ext cx="103229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Connection</a:t>
              </a:r>
              <a:endParaRPr lang="en-GB" sz="135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6593682" y="5424891"/>
              <a:ext cx="45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039897" y="5267394"/>
              <a:ext cx="97539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Interaction</a:t>
              </a:r>
              <a:endParaRPr lang="en-GB" sz="135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08267" y="3013038"/>
            <a:ext cx="2546812" cy="893215"/>
            <a:chOff x="2508267" y="3013038"/>
            <a:chExt cx="2546812" cy="893215"/>
          </a:xfrm>
        </p:grpSpPr>
        <p:sp>
          <p:nvSpPr>
            <p:cNvPr id="21" name="Rectangle 20"/>
            <p:cNvSpPr/>
            <p:nvPr/>
          </p:nvSpPr>
          <p:spPr>
            <a:xfrm>
              <a:off x="3026933" y="3027622"/>
              <a:ext cx="2028146" cy="878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25040" y="3345717"/>
              <a:ext cx="761817" cy="4500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Delegate</a:t>
              </a:r>
              <a:endParaRPr lang="en-GB" sz="135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56537" y="3321027"/>
              <a:ext cx="526626" cy="464996"/>
              <a:chOff x="4502989" y="1906437"/>
              <a:chExt cx="1345720" cy="1263481"/>
            </a:xfrm>
            <a:solidFill>
              <a:srgbClr val="FF0000"/>
            </a:solidFill>
          </p:grpSpPr>
          <p:sp>
            <p:nvSpPr>
              <p:cNvPr id="24" name="Curved Down Arrow 23"/>
              <p:cNvSpPr/>
              <p:nvPr/>
            </p:nvSpPr>
            <p:spPr>
              <a:xfrm>
                <a:off x="4502989" y="1906437"/>
                <a:ext cx="1345720" cy="593497"/>
              </a:xfrm>
              <a:prstGeom prst="curved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urved Down Arrow 24"/>
              <p:cNvSpPr/>
              <p:nvPr/>
            </p:nvSpPr>
            <p:spPr>
              <a:xfrm rot="10800000">
                <a:off x="4502989" y="2576421"/>
                <a:ext cx="1345720" cy="593497"/>
              </a:xfrm>
              <a:prstGeom prst="curved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620663" y="3013038"/>
              <a:ext cx="98583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Session 0</a:t>
              </a:r>
              <a:endParaRPr lang="en-GB" sz="1350" dirty="0">
                <a:solidFill>
                  <a:schemeClr val="bg1"/>
                </a:solidFill>
              </a:endParaRPr>
            </a:p>
          </p:txBody>
        </p:sp>
        <p:sp>
          <p:nvSpPr>
            <p:cNvPr id="41" name="Left-Right Arrow 40"/>
            <p:cNvSpPr/>
            <p:nvPr/>
          </p:nvSpPr>
          <p:spPr>
            <a:xfrm>
              <a:off x="2508267" y="3447718"/>
              <a:ext cx="692942" cy="246573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04912" y="3466937"/>
              <a:ext cx="3007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02567" y="3567600"/>
              <a:ext cx="303069" cy="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919980" y="3508732"/>
            <a:ext cx="419792" cy="88012"/>
            <a:chOff x="3532115" y="4601856"/>
            <a:chExt cx="559723" cy="117349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532115" y="4601856"/>
              <a:ext cx="559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532115" y="4719205"/>
              <a:ext cx="559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4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113472" y="1879284"/>
            <a:ext cx="4658263" cy="287895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26602" y="2070340"/>
            <a:ext cx="1882522" cy="2548558"/>
            <a:chOff x="8086726" y="1102590"/>
            <a:chExt cx="2835887" cy="4481159"/>
          </a:xfrm>
        </p:grpSpPr>
        <p:sp>
          <p:nvSpPr>
            <p:cNvPr id="16" name="Rectangle 15"/>
            <p:cNvSpPr/>
            <p:nvPr/>
          </p:nvSpPr>
          <p:spPr>
            <a:xfrm>
              <a:off x="8439150" y="1424148"/>
              <a:ext cx="2124075" cy="10477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User Interface</a:t>
              </a:r>
              <a:endParaRPr lang="en-GB" sz="135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39150" y="2787911"/>
              <a:ext cx="2124075" cy="10330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Cryptographic Kit</a:t>
              </a:r>
              <a:endParaRPr lang="en-GB" sz="13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39149" y="4149858"/>
              <a:ext cx="2124075" cy="10795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Data Manager</a:t>
              </a:r>
              <a:endParaRPr lang="en-GB" sz="13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86726" y="1102590"/>
              <a:ext cx="2835887" cy="4481159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GB" sz="13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66420" y="4915643"/>
            <a:ext cx="6148808" cy="716155"/>
            <a:chOff x="1866480" y="5065180"/>
            <a:chExt cx="6148808" cy="716155"/>
          </a:xfrm>
        </p:grpSpPr>
        <p:sp>
          <p:nvSpPr>
            <p:cNvPr id="27" name="TextBox 26"/>
            <p:cNvSpPr txBox="1"/>
            <p:nvPr/>
          </p:nvSpPr>
          <p:spPr>
            <a:xfrm>
              <a:off x="1866480" y="5065180"/>
              <a:ext cx="6087076" cy="71615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35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036427" y="5230734"/>
              <a:ext cx="345076" cy="340075"/>
              <a:chOff x="4502989" y="1906437"/>
              <a:chExt cx="1345720" cy="1263481"/>
            </a:xfrm>
            <a:solidFill>
              <a:srgbClr val="FF0000"/>
            </a:solidFill>
          </p:grpSpPr>
          <p:sp>
            <p:nvSpPr>
              <p:cNvPr id="36" name="Curved Down Arrow 35"/>
              <p:cNvSpPr/>
              <p:nvPr/>
            </p:nvSpPr>
            <p:spPr>
              <a:xfrm>
                <a:off x="4502989" y="1906437"/>
                <a:ext cx="1345720" cy="593497"/>
              </a:xfrm>
              <a:prstGeom prst="curved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urved Down Arrow 36"/>
              <p:cNvSpPr/>
              <p:nvPr/>
            </p:nvSpPr>
            <p:spPr>
              <a:xfrm rot="10800000">
                <a:off x="4502989" y="2576421"/>
                <a:ext cx="1345720" cy="593497"/>
              </a:xfrm>
              <a:prstGeom prst="curved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217574" y="5253658"/>
              <a:ext cx="580376" cy="263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-Right Arrow 29"/>
            <p:cNvSpPr/>
            <p:nvPr/>
          </p:nvSpPr>
          <p:spPr>
            <a:xfrm>
              <a:off x="4933084" y="5269282"/>
              <a:ext cx="567050" cy="24740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12128" y="5276128"/>
              <a:ext cx="74371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Thread</a:t>
              </a:r>
              <a:endParaRPr lang="en-GB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88900" y="5267394"/>
              <a:ext cx="1050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Component</a:t>
              </a:r>
              <a:endParaRPr lang="en-GB" sz="13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0133" y="5248178"/>
              <a:ext cx="103229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Connection</a:t>
              </a:r>
              <a:endParaRPr lang="en-GB" sz="135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593682" y="5424891"/>
              <a:ext cx="45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039897" y="5267394"/>
              <a:ext cx="97539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Interaction</a:t>
              </a:r>
              <a:endParaRPr lang="en-GB" sz="135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820528" y="3028828"/>
            <a:ext cx="2546812" cy="878631"/>
            <a:chOff x="2508267" y="3027622"/>
            <a:chExt cx="2546812" cy="878631"/>
          </a:xfrm>
        </p:grpSpPr>
        <p:sp>
          <p:nvSpPr>
            <p:cNvPr id="39" name="Rectangle 38"/>
            <p:cNvSpPr/>
            <p:nvPr/>
          </p:nvSpPr>
          <p:spPr>
            <a:xfrm>
              <a:off x="3026933" y="3027622"/>
              <a:ext cx="2028146" cy="878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25040" y="3345717"/>
              <a:ext cx="761817" cy="4500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Delegate</a:t>
              </a:r>
              <a:endParaRPr lang="en-GB" sz="135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256537" y="3321027"/>
              <a:ext cx="526626" cy="464996"/>
              <a:chOff x="4502989" y="1906437"/>
              <a:chExt cx="1345720" cy="1263481"/>
            </a:xfrm>
            <a:solidFill>
              <a:srgbClr val="FF0000"/>
            </a:solidFill>
          </p:grpSpPr>
          <p:sp>
            <p:nvSpPr>
              <p:cNvPr id="46" name="Curved Down Arrow 45"/>
              <p:cNvSpPr/>
              <p:nvPr/>
            </p:nvSpPr>
            <p:spPr>
              <a:xfrm>
                <a:off x="4502989" y="1906437"/>
                <a:ext cx="1345720" cy="593497"/>
              </a:xfrm>
              <a:prstGeom prst="curved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urved Down Arrow 46"/>
              <p:cNvSpPr/>
              <p:nvPr/>
            </p:nvSpPr>
            <p:spPr>
              <a:xfrm rot="10800000">
                <a:off x="4502989" y="2576421"/>
                <a:ext cx="1345720" cy="593497"/>
              </a:xfrm>
              <a:prstGeom prst="curved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89079" y="3030610"/>
              <a:ext cx="98583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>
                  <a:solidFill>
                    <a:schemeClr val="bg1"/>
                  </a:solidFill>
                </a:rPr>
                <a:t>Session</a:t>
              </a:r>
              <a:endParaRPr lang="en-GB" sz="1350" dirty="0">
                <a:solidFill>
                  <a:schemeClr val="bg1"/>
                </a:solidFill>
              </a:endParaRPr>
            </a:p>
          </p:txBody>
        </p:sp>
        <p:sp>
          <p:nvSpPr>
            <p:cNvPr id="43" name="Left-Right Arrow 42"/>
            <p:cNvSpPr/>
            <p:nvPr/>
          </p:nvSpPr>
          <p:spPr>
            <a:xfrm>
              <a:off x="2508267" y="3447718"/>
              <a:ext cx="692942" cy="246573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804912" y="3466937"/>
              <a:ext cx="3007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802567" y="3567600"/>
              <a:ext cx="303069" cy="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64" y="3402780"/>
            <a:ext cx="529614" cy="2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24379" y="1802920"/>
            <a:ext cx="943153" cy="715992"/>
            <a:chOff x="3030749" y="1742536"/>
            <a:chExt cx="943153" cy="715992"/>
          </a:xfrm>
        </p:grpSpPr>
        <p:sp>
          <p:nvSpPr>
            <p:cNvPr id="5" name="Oval 4"/>
            <p:cNvSpPr/>
            <p:nvPr/>
          </p:nvSpPr>
          <p:spPr>
            <a:xfrm>
              <a:off x="3076756" y="1742536"/>
              <a:ext cx="715992" cy="71599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0749" y="1962032"/>
              <a:ext cx="943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Submitted</a:t>
              </a:r>
              <a:endPara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80559" y="1802920"/>
            <a:ext cx="715992" cy="715992"/>
            <a:chOff x="1086929" y="1742536"/>
            <a:chExt cx="715992" cy="715992"/>
          </a:xfrm>
        </p:grpSpPr>
        <p:sp>
          <p:nvSpPr>
            <p:cNvPr id="4" name="Oval 3"/>
            <p:cNvSpPr/>
            <p:nvPr/>
          </p:nvSpPr>
          <p:spPr>
            <a:xfrm>
              <a:off x="1086929" y="1742536"/>
              <a:ext cx="715992" cy="71599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2012" y="1962032"/>
              <a:ext cx="59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Wait</a:t>
              </a:r>
              <a:endPara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62728" y="1802920"/>
            <a:ext cx="796863" cy="715992"/>
            <a:chOff x="5069098" y="1742536"/>
            <a:chExt cx="796863" cy="715992"/>
          </a:xfrm>
        </p:grpSpPr>
        <p:sp>
          <p:nvSpPr>
            <p:cNvPr id="11" name="Oval 10"/>
            <p:cNvSpPr/>
            <p:nvPr/>
          </p:nvSpPr>
          <p:spPr>
            <a:xfrm>
              <a:off x="5069458" y="1742536"/>
              <a:ext cx="715992" cy="71599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41343" y="1820174"/>
              <a:ext cx="560717" cy="56071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69098" y="1962031"/>
              <a:ext cx="796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Checked</a:t>
              </a:r>
              <a:endPara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9668" y="3763993"/>
            <a:ext cx="716710" cy="715992"/>
            <a:chOff x="5069099" y="1742536"/>
            <a:chExt cx="716710" cy="715992"/>
          </a:xfrm>
        </p:grpSpPr>
        <p:sp>
          <p:nvSpPr>
            <p:cNvPr id="16" name="Oval 15"/>
            <p:cNvSpPr/>
            <p:nvPr/>
          </p:nvSpPr>
          <p:spPr>
            <a:xfrm>
              <a:off x="5069458" y="1742536"/>
              <a:ext cx="715992" cy="71599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141343" y="1820174"/>
              <a:ext cx="560717" cy="56071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69099" y="1962031"/>
              <a:ext cx="716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Straight Arrow Connector 19"/>
          <p:cNvCxnSpPr>
            <a:stCxn id="8" idx="3"/>
            <a:endCxn id="6" idx="1"/>
          </p:cNvCxnSpPr>
          <p:nvPr/>
        </p:nvCxnSpPr>
        <p:spPr>
          <a:xfrm>
            <a:off x="2596551" y="2160916"/>
            <a:ext cx="1227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4586378" y="2160914"/>
            <a:ext cx="12763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4"/>
          </p:cNvCxnSpPr>
          <p:nvPr/>
        </p:nvCxnSpPr>
        <p:spPr>
          <a:xfrm>
            <a:off x="2238555" y="2518912"/>
            <a:ext cx="1672088" cy="138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4"/>
            <a:endCxn id="16" idx="0"/>
          </p:cNvCxnSpPr>
          <p:nvPr/>
        </p:nvCxnSpPr>
        <p:spPr>
          <a:xfrm flipH="1">
            <a:off x="4228023" y="2518912"/>
            <a:ext cx="359" cy="1245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2"/>
          </p:cNvCxnSpPr>
          <p:nvPr/>
        </p:nvCxnSpPr>
        <p:spPr>
          <a:xfrm>
            <a:off x="1371600" y="2160914"/>
            <a:ext cx="50895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1223" y="1716657"/>
            <a:ext cx="85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succeeds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59191" y="1716657"/>
            <a:ext cx="85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succeeds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4667" y="3210702"/>
            <a:ext cx="1105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fails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22270" y="3079897"/>
            <a:ext cx="1117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fails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88853" y="1130060"/>
            <a:ext cx="4045789" cy="110418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1570008" y="1639019"/>
            <a:ext cx="3640347" cy="388189"/>
            <a:chOff x="1570008" y="1639019"/>
            <a:chExt cx="3640347" cy="388189"/>
          </a:xfrm>
        </p:grpSpPr>
        <p:sp>
          <p:nvSpPr>
            <p:cNvPr id="4" name="Rectangle 3"/>
            <p:cNvSpPr/>
            <p:nvPr/>
          </p:nvSpPr>
          <p:spPr>
            <a:xfrm>
              <a:off x="1570008" y="1639019"/>
              <a:ext cx="733245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 n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03253" y="1639019"/>
              <a:ext cx="1466490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Asymmetric Cipher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9743" y="1639019"/>
              <a:ext cx="1440612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Symmetric Cipher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Left Brace 11"/>
          <p:cNvSpPr/>
          <p:nvPr/>
        </p:nvSpPr>
        <p:spPr>
          <a:xfrm rot="5400000">
            <a:off x="1888351" y="1163732"/>
            <a:ext cx="96558" cy="733245"/>
          </a:xfrm>
          <a:prstGeom prst="leftBrace">
            <a:avLst>
              <a:gd name="adj1" fmla="val 78735"/>
              <a:gd name="adj2" fmla="val 51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/>
          <p:cNvSpPr/>
          <p:nvPr/>
        </p:nvSpPr>
        <p:spPr>
          <a:xfrm rot="5400000">
            <a:off x="2988044" y="797285"/>
            <a:ext cx="96558" cy="1466140"/>
          </a:xfrm>
          <a:prstGeom prst="leftBrace">
            <a:avLst>
              <a:gd name="adj1" fmla="val 78735"/>
              <a:gd name="adj2" fmla="val 51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/>
          <p:cNvSpPr/>
          <p:nvPr/>
        </p:nvSpPr>
        <p:spPr>
          <a:xfrm rot="5400000">
            <a:off x="4437279" y="805557"/>
            <a:ext cx="105189" cy="1440961"/>
          </a:xfrm>
          <a:prstGeom prst="leftBrace">
            <a:avLst>
              <a:gd name="adj1" fmla="val 78735"/>
              <a:gd name="adj2" fmla="val 51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664898" y="1204930"/>
            <a:ext cx="638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 bytes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648133" y="1204930"/>
            <a:ext cx="776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128 bytes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993679" y="1204930"/>
            <a:ext cx="99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 – 128  bytes</a:t>
            </a:r>
            <a:endParaRPr lang="en-GB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8275" y="847112"/>
            <a:ext cx="1276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 Block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8853" y="1130060"/>
            <a:ext cx="4045789" cy="110418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570008" y="1639019"/>
            <a:ext cx="3640347" cy="388189"/>
            <a:chOff x="1570008" y="1639019"/>
            <a:chExt cx="3640347" cy="388189"/>
          </a:xfrm>
        </p:grpSpPr>
        <p:sp>
          <p:nvSpPr>
            <p:cNvPr id="6" name="Rectangle 5"/>
            <p:cNvSpPr/>
            <p:nvPr/>
          </p:nvSpPr>
          <p:spPr>
            <a:xfrm>
              <a:off x="1570008" y="1639019"/>
              <a:ext cx="733245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 n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03253" y="1639019"/>
              <a:ext cx="1466490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Symmetric Cipher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69743" y="1639019"/>
              <a:ext cx="1440612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1888351" y="1163732"/>
            <a:ext cx="96558" cy="733245"/>
          </a:xfrm>
          <a:prstGeom prst="leftBrace">
            <a:avLst>
              <a:gd name="adj1" fmla="val 78735"/>
              <a:gd name="adj2" fmla="val 51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 rot="5400000">
            <a:off x="2988044" y="797285"/>
            <a:ext cx="96558" cy="1466140"/>
          </a:xfrm>
          <a:prstGeom prst="leftBrace">
            <a:avLst>
              <a:gd name="adj1" fmla="val 78735"/>
              <a:gd name="adj2" fmla="val 51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/>
          <p:cNvSpPr/>
          <p:nvPr/>
        </p:nvSpPr>
        <p:spPr>
          <a:xfrm rot="5400000">
            <a:off x="4437279" y="805557"/>
            <a:ext cx="105189" cy="1440961"/>
          </a:xfrm>
          <a:prstGeom prst="leftBrace">
            <a:avLst>
              <a:gd name="adj1" fmla="val 78735"/>
              <a:gd name="adj2" fmla="val 51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664898" y="1204930"/>
            <a:ext cx="638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 bytes</a:t>
            </a:r>
            <a:endParaRPr lang="en-GB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87837" y="1204930"/>
            <a:ext cx="896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 – 32 bytes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4641" y="1204930"/>
            <a:ext cx="69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32 bytes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298275" y="847112"/>
            <a:ext cx="141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Block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6490" y="888520"/>
            <a:ext cx="4045789" cy="110418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647645" y="1397479"/>
            <a:ext cx="3640346" cy="388189"/>
            <a:chOff x="1570008" y="1639019"/>
            <a:chExt cx="1777041" cy="388189"/>
          </a:xfrm>
        </p:grpSpPr>
        <p:sp>
          <p:nvSpPr>
            <p:cNvPr id="6" name="Rectangle 5"/>
            <p:cNvSpPr/>
            <p:nvPr/>
          </p:nvSpPr>
          <p:spPr>
            <a:xfrm>
              <a:off x="1570008" y="1639019"/>
              <a:ext cx="164229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34237" y="1639019"/>
              <a:ext cx="1612812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Payload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74884" y="994395"/>
            <a:ext cx="1608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Error Message Flag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5912" y="605572"/>
            <a:ext cx="141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Message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>
            <a:stCxn id="6" idx="0"/>
          </p:cNvCxnSpPr>
          <p:nvPr/>
        </p:nvCxnSpPr>
        <p:spPr>
          <a:xfrm flipV="1">
            <a:off x="1815860" y="1226151"/>
            <a:ext cx="81948" cy="171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66490" y="2552746"/>
            <a:ext cx="4045789" cy="110418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1647646" y="3061705"/>
            <a:ext cx="3640345" cy="388189"/>
            <a:chOff x="1570009" y="1639019"/>
            <a:chExt cx="3640345" cy="388189"/>
          </a:xfrm>
        </p:grpSpPr>
        <p:sp>
          <p:nvSpPr>
            <p:cNvPr id="22" name="Rectangle 21"/>
            <p:cNvSpPr/>
            <p:nvPr/>
          </p:nvSpPr>
          <p:spPr>
            <a:xfrm>
              <a:off x="1570009" y="1639019"/>
              <a:ext cx="336430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6438" y="1639019"/>
              <a:ext cx="3303916" cy="388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Information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3552411" y="1326125"/>
            <a:ext cx="167243" cy="3303916"/>
          </a:xfrm>
          <a:prstGeom prst="leftBrace">
            <a:avLst>
              <a:gd name="adj1" fmla="val 78735"/>
              <a:gd name="adj2" fmla="val 51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815860" y="2640864"/>
            <a:ext cx="130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Error Message Flag</a:t>
            </a:r>
            <a:endParaRPr lang="en-GB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773" y="2627616"/>
            <a:ext cx="608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 bytes</a:t>
            </a:r>
            <a:endParaRPr lang="en-GB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375912" y="2269798"/>
            <a:ext cx="1276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>
            <a:stCxn id="22" idx="0"/>
          </p:cNvCxnSpPr>
          <p:nvPr/>
        </p:nvCxnSpPr>
        <p:spPr>
          <a:xfrm flipV="1">
            <a:off x="1815861" y="2860523"/>
            <a:ext cx="81947" cy="201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98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Sun</dc:creator>
  <cp:lastModifiedBy>Chen Sun</cp:lastModifiedBy>
  <cp:revision>34</cp:revision>
  <dcterms:created xsi:type="dcterms:W3CDTF">2014-08-18T01:53:35Z</dcterms:created>
  <dcterms:modified xsi:type="dcterms:W3CDTF">2014-08-22T00:12:39Z</dcterms:modified>
</cp:coreProperties>
</file>