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89" userDrawn="1">
          <p15:clr>
            <a:srgbClr val="A4A3A4"/>
          </p15:clr>
        </p15:guide>
        <p15:guide id="2" pos="1610" userDrawn="1">
          <p15:clr>
            <a:srgbClr val="A4A3A4"/>
          </p15:clr>
        </p15:guide>
        <p15:guide id="3" orient="horz" pos="3884" userDrawn="1">
          <p15:clr>
            <a:srgbClr val="A4A3A4"/>
          </p15:clr>
        </p15:guide>
        <p15:guide id="4" pos="5148" userDrawn="1">
          <p15:clr>
            <a:srgbClr val="A4A3A4"/>
          </p15:clr>
        </p15:guide>
        <p15:guide id="5" pos="50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98" d="100"/>
          <a:sy n="98" d="100"/>
        </p:scale>
        <p:origin x="974" y="-254"/>
      </p:cViewPr>
      <p:guideLst>
        <p:guide orient="horz" pos="1389"/>
        <p:guide pos="1610"/>
        <p:guide orient="horz" pos="3884"/>
        <p:guide pos="5148"/>
        <p:guide pos="50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0892-FB00-43D9-8976-92E2A17527B1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36D4-1991-43FC-BB92-D1289DA64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229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0892-FB00-43D9-8976-92E2A17527B1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36D4-1991-43FC-BB92-D1289DA64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377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0892-FB00-43D9-8976-92E2A17527B1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36D4-1991-43FC-BB92-D1289DA64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64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내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 userDrawn="1"/>
        </p:nvSpPr>
        <p:spPr>
          <a:xfrm>
            <a:off x="4360984" y="6592715"/>
            <a:ext cx="422031" cy="165444"/>
          </a:xfrm>
          <a:prstGeom prst="roundRect">
            <a:avLst>
              <a:gd name="adj" fmla="val 50000"/>
            </a:avLst>
          </a:prstGeom>
          <a:solidFill>
            <a:srgbClr val="E2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>
            <a:lvl1pPr algn="ctr">
              <a:defRPr kumimoji="1" lang="ko-KR" altLang="en-US" sz="1000" kern="1200" spc="-8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fld id="{7F1C39B3-9DBF-4115-B729-95B2C626C88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445188"/>
            <a:ext cx="9144000" cy="0"/>
          </a:xfrm>
          <a:prstGeom prst="line">
            <a:avLst/>
          </a:prstGeom>
          <a:ln w="19050">
            <a:solidFill>
              <a:srgbClr val="2367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 userDrawn="1"/>
        </p:nvSpPr>
        <p:spPr>
          <a:xfrm>
            <a:off x="4216037" y="6408345"/>
            <a:ext cx="711927" cy="71624"/>
          </a:xfrm>
          <a:prstGeom prst="roundRect">
            <a:avLst>
              <a:gd name="adj" fmla="val 50000"/>
            </a:avLst>
          </a:prstGeom>
          <a:solidFill>
            <a:srgbClr val="2EAD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0" y="0"/>
            <a:ext cx="9144000" cy="940777"/>
          </a:xfrm>
          <a:prstGeom prst="rect">
            <a:avLst/>
          </a:prstGeom>
          <a:solidFill>
            <a:srgbClr val="236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pic>
        <p:nvPicPr>
          <p:cNvPr id="7" name="_x178591816" descr="EMB00000dd000f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85" y="6543378"/>
            <a:ext cx="704850" cy="19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36067" y="6543378"/>
            <a:ext cx="647098" cy="19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29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272">
          <p15:clr>
            <a:srgbClr val="000000"/>
          </p15:clr>
        </p15:guide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5488">
          <p15:clr>
            <a:srgbClr val="000000"/>
          </p15:clr>
        </p15:guide>
        <p15:guide id="4" pos="158">
          <p15:clr>
            <a:srgbClr val="F26B43"/>
          </p15:clr>
        </p15:guide>
        <p15:guide id="5" pos="5602">
          <p15:clr>
            <a:srgbClr val="F26B43"/>
          </p15:clr>
        </p15:guide>
        <p15:guide id="6" orient="horz" pos="4020">
          <p15:clr>
            <a:srgbClr val="000000"/>
          </p15:clr>
        </p15:guide>
        <p15:guide id="7" orient="horz" pos="4065">
          <p15:clr>
            <a:srgbClr val="FBAE40"/>
          </p15:clr>
        </p15:guide>
        <p15:guide id="8" orient="horz" pos="595">
          <p15:clr>
            <a:srgbClr val="FBAE40"/>
          </p15:clr>
        </p15:guide>
        <p15:guide id="9" orient="horz" pos="1162">
          <p15:clr>
            <a:srgbClr val="00000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0892-FB00-43D9-8976-92E2A17527B1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36D4-1991-43FC-BB92-D1289DA64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163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0892-FB00-43D9-8976-92E2A17527B1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36D4-1991-43FC-BB92-D1289DA64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536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0892-FB00-43D9-8976-92E2A17527B1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36D4-1991-43FC-BB92-D1289DA64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137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0892-FB00-43D9-8976-92E2A17527B1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36D4-1991-43FC-BB92-D1289DA64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743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0892-FB00-43D9-8976-92E2A17527B1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36D4-1991-43FC-BB92-D1289DA64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19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0892-FB00-43D9-8976-92E2A17527B1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36D4-1991-43FC-BB92-D1289DA64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554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0892-FB00-43D9-8976-92E2A17527B1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36D4-1991-43FC-BB92-D1289DA64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413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20892-FB00-43D9-8976-92E2A17527B1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136D4-1991-43FC-BB92-D1289DA64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78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20892-FB00-43D9-8976-92E2A17527B1}" type="datetimeFigureOut">
              <a:rPr lang="ko-KR" altLang="en-US" smtClean="0"/>
              <a:t>2021-03-08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136D4-1991-43FC-BB92-D1289DA64A9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60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AutoShape 55">
            <a:extLst>
              <a:ext uri="{FF2B5EF4-FFF2-40B4-BE49-F238E27FC236}">
                <a16:creationId xmlns:a16="http://schemas.microsoft.com/office/drawing/2014/main" id="{BD9F470F-2F5C-4D74-BFEC-04B7AA95D8A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76578" y="4953392"/>
            <a:ext cx="5216640" cy="115527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defTabSz="898278" eaLnBrk="1" hangingPunct="1">
              <a:defRPr/>
            </a:pPr>
            <a:endParaRPr lang="ko-KR" altLang="en-US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22" name="AutoShape 55">
            <a:extLst>
              <a:ext uri="{FF2B5EF4-FFF2-40B4-BE49-F238E27FC236}">
                <a16:creationId xmlns:a16="http://schemas.microsoft.com/office/drawing/2014/main" id="{BD9F470F-2F5C-4D74-BFEC-04B7AA95D8A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64512" y="4070663"/>
            <a:ext cx="5228706" cy="79919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defTabSz="898278" eaLnBrk="1" hangingPunct="1">
              <a:defRPr/>
            </a:pPr>
            <a:endParaRPr lang="ko-KR" altLang="en-US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21" name="AutoShape 55">
            <a:extLst>
              <a:ext uri="{FF2B5EF4-FFF2-40B4-BE49-F238E27FC236}">
                <a16:creationId xmlns:a16="http://schemas.microsoft.com/office/drawing/2014/main" id="{BD9F470F-2F5C-4D74-BFEC-04B7AA95D8A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64512" y="3502365"/>
            <a:ext cx="5228706" cy="51379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defTabSz="898278" eaLnBrk="1" hangingPunct="1">
              <a:defRPr/>
            </a:pPr>
            <a:endParaRPr lang="ko-KR" altLang="en-US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20" name="AutoShape 55">
            <a:extLst>
              <a:ext uri="{FF2B5EF4-FFF2-40B4-BE49-F238E27FC236}">
                <a16:creationId xmlns:a16="http://schemas.microsoft.com/office/drawing/2014/main" id="{BD9F470F-2F5C-4D74-BFEC-04B7AA95D8A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61366" y="2759151"/>
            <a:ext cx="5231851" cy="71683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defTabSz="898278" eaLnBrk="1" hangingPunct="1">
              <a:defRPr/>
            </a:pPr>
            <a:endParaRPr lang="ko-KR" altLang="en-US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58" name="직사각형 257"/>
          <p:cNvSpPr/>
          <p:nvPr/>
        </p:nvSpPr>
        <p:spPr>
          <a:xfrm>
            <a:off x="5115399" y="4458298"/>
            <a:ext cx="799866" cy="1782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정규분포 </a:t>
            </a:r>
            <a:r>
              <a:rPr lang="en-US" altLang="ko-KR" sz="600" dirty="0" smtClean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10% </a:t>
            </a:r>
            <a:r>
              <a:rPr lang="ko-KR" altLang="en-US" sz="600" dirty="0" smtClean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지점</a:t>
            </a:r>
            <a:endParaRPr lang="ko-KR" altLang="en-US" sz="6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9B3-9DBF-4115-B729-95B2C626C88D}" type="slidenum">
              <a:rPr lang="en-US" altLang="ko-KR" smtClean="0"/>
              <a:pPr/>
              <a:t>1</a:t>
            </a:fld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92988" y="553369"/>
            <a:ext cx="250389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 </a:t>
            </a:r>
            <a:r>
              <a:rPr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 </a:t>
            </a:r>
            <a:r>
              <a:rPr lang="ko-KR" altLang="en-US" sz="2000" spc="-8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구간 분할 알고리즘</a:t>
            </a:r>
            <a:endParaRPr lang="ko-KR" altLang="en-US" sz="2400" spc="-8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13113" y="197785"/>
            <a:ext cx="151810" cy="40121"/>
          </a:xfrm>
          <a:prstGeom prst="roundRect">
            <a:avLst>
              <a:gd name="adj" fmla="val 50000"/>
            </a:avLst>
          </a:prstGeom>
          <a:solidFill>
            <a:srgbClr val="E3E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53796" y="1057243"/>
            <a:ext cx="8638683" cy="722988"/>
            <a:chOff x="253796" y="749968"/>
            <a:chExt cx="8638683" cy="722988"/>
          </a:xfrm>
        </p:grpSpPr>
        <p:sp>
          <p:nvSpPr>
            <p:cNvPr id="8" name="TextBox 7"/>
            <p:cNvSpPr txBox="1"/>
            <p:nvPr/>
          </p:nvSpPr>
          <p:spPr>
            <a:xfrm>
              <a:off x="596186" y="768661"/>
              <a:ext cx="8296293" cy="7042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ct val="130000"/>
                </a:lnSpc>
                <a:spcAft>
                  <a:spcPts val="500"/>
                </a:spcAft>
              </a:pPr>
              <a:r>
                <a:rPr lang="en-US" altLang="ko-KR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6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개 구간</a:t>
              </a:r>
              <a:r>
                <a:rPr lang="ko-KR" altLang="en-US" sz="140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을 나누는 </a:t>
              </a:r>
              <a:r>
                <a:rPr lang="en-US" altLang="ko-KR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5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개 </a:t>
              </a:r>
              <a:r>
                <a:rPr lang="ko-KR" altLang="en-US" sz="1600" spc="-100" dirty="0" err="1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분할점</a:t>
              </a:r>
              <a:r>
                <a:rPr lang="ko-KR" altLang="en-US" sz="140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도출 실시</a:t>
              </a:r>
              <a:r>
                <a:rPr lang="en-US" altLang="ko-KR" sz="140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 </a:t>
              </a:r>
              <a:endParaRPr lang="en-US" altLang="ko-KR" sz="14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lvl="0">
                <a:lnSpc>
                  <a:spcPct val="130000"/>
                </a:lnSpc>
                <a:spcAft>
                  <a:spcPts val="500"/>
                </a:spcAft>
              </a:pP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기울기의 </a:t>
              </a:r>
              <a:r>
                <a:rPr lang="ko-KR" altLang="en-US" sz="1600" spc="-100" dirty="0" err="1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변화량</a:t>
              </a:r>
              <a:r>
                <a:rPr lang="en-US" altLang="ko-KR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(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이차 </a:t>
              </a:r>
              <a:r>
                <a:rPr lang="ko-KR" altLang="en-US" sz="1600" spc="-100" dirty="0" err="1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미분값</a:t>
              </a:r>
              <a:r>
                <a:rPr lang="en-US" altLang="ko-KR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)</a:t>
              </a:r>
              <a:r>
                <a:rPr lang="ko-KR" altLang="en-US" sz="140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의 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유의미한 변화 지점</a:t>
              </a:r>
              <a:r>
                <a:rPr lang="ko-KR" altLang="en-US" sz="140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을 도출하기 위해 </a:t>
              </a:r>
              <a:r>
                <a:rPr lang="ko-KR" altLang="en-US" sz="1600" spc="-100" dirty="0" err="1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정규분포상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확률 </a:t>
              </a:r>
              <a:r>
                <a:rPr lang="en-US" altLang="ko-KR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10% 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미만 지점</a:t>
              </a:r>
              <a:r>
                <a:rPr lang="ko-KR" altLang="en-US" sz="140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을 활용  </a:t>
              </a:r>
              <a:endParaRPr lang="en-US" altLang="ko-KR" sz="14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3796" y="749968"/>
              <a:ext cx="334904" cy="312871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3796" y="1133391"/>
              <a:ext cx="334904" cy="312871"/>
            </a:xfrm>
            <a:prstGeom prst="rect">
              <a:avLst/>
            </a:prstGeom>
          </p:spPr>
        </p:pic>
      </p:grpSp>
      <p:sp>
        <p:nvSpPr>
          <p:cNvPr id="57" name="직사각형 56"/>
          <p:cNvSpPr/>
          <p:nvPr/>
        </p:nvSpPr>
        <p:spPr>
          <a:xfrm>
            <a:off x="431540" y="1844231"/>
            <a:ext cx="437941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82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651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7477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303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9129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4954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8078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660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5165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srgbClr val="4F81BD">
                    <a:lumMod val="75000"/>
                  </a:srgb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|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58" name="TextBox 230"/>
          <p:cNvSpPr txBox="1"/>
          <p:nvPr/>
        </p:nvSpPr>
        <p:spPr>
          <a:xfrm>
            <a:off x="755576" y="1859620"/>
            <a:ext cx="3029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82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651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7477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303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9129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4954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8078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660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982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err="1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분할점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1, </a:t>
            </a:r>
            <a:r>
              <a:rPr kumimoji="0" lang="ko-KR" altLang="en-US" sz="1400" b="0" i="0" u="none" strike="noStrike" kern="1200" cap="none" spc="0" normalizeH="0" baseline="0" noProof="0" dirty="0" err="1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분할점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4, </a:t>
            </a:r>
            <a:r>
              <a:rPr kumimoji="0" lang="ko-KR" altLang="en-US" sz="1400" b="0" i="0" u="none" strike="noStrike" kern="1200" cap="none" spc="0" normalizeH="0" baseline="0" noProof="0" dirty="0" err="1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분할점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 </a:t>
            </a:r>
            <a:r>
              <a:rPr lang="en-US" altLang="ko-KR" sz="140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5 </a:t>
            </a:r>
            <a:r>
              <a:rPr lang="ko-KR" altLang="en-US" sz="140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도출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03930" y="3045350"/>
            <a:ext cx="576000" cy="396000"/>
          </a:xfrm>
          <a:prstGeom prst="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분할점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1</a:t>
            </a:r>
            <a:endParaRPr lang="ko-KR" altLang="en-US" sz="900" dirty="0"/>
          </a:p>
        </p:txBody>
      </p:sp>
      <p:sp>
        <p:nvSpPr>
          <p:cNvPr id="21" name="직사각형 20"/>
          <p:cNvSpPr/>
          <p:nvPr/>
        </p:nvSpPr>
        <p:spPr>
          <a:xfrm>
            <a:off x="1857832" y="3598488"/>
            <a:ext cx="469015" cy="34882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/>
              <a:t>분할점</a:t>
            </a:r>
            <a:endParaRPr lang="en-US" altLang="ko-KR" sz="700" dirty="0"/>
          </a:p>
          <a:p>
            <a:pPr algn="ctr"/>
            <a:r>
              <a:rPr lang="en-US" altLang="ko-KR" sz="700" dirty="0"/>
              <a:t>2</a:t>
            </a:r>
            <a:endParaRPr lang="ko-KR" altLang="en-US" sz="700" dirty="0"/>
          </a:p>
        </p:txBody>
      </p:sp>
      <p:sp>
        <p:nvSpPr>
          <p:cNvPr id="22" name="직사각형 21"/>
          <p:cNvSpPr/>
          <p:nvPr/>
        </p:nvSpPr>
        <p:spPr>
          <a:xfrm>
            <a:off x="1857930" y="4120707"/>
            <a:ext cx="468000" cy="3492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/>
              <a:t>분할점</a:t>
            </a:r>
            <a:r>
              <a:rPr lang="en-US" altLang="ko-KR" sz="700" dirty="0" smtClean="0"/>
              <a:t>3</a:t>
            </a:r>
            <a:endParaRPr lang="ko-KR" altLang="en-US" sz="700" dirty="0"/>
          </a:p>
        </p:txBody>
      </p:sp>
      <p:sp>
        <p:nvSpPr>
          <p:cNvPr id="59" name="직사각형 58"/>
          <p:cNvSpPr/>
          <p:nvPr/>
        </p:nvSpPr>
        <p:spPr>
          <a:xfrm>
            <a:off x="2555875" y="2423405"/>
            <a:ext cx="5598597" cy="3742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2713281" y="2423772"/>
            <a:ext cx="517914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952968" fontAlgn="base"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dirty="0" smtClean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-. </a:t>
            </a:r>
            <a:r>
              <a:rPr lang="ko-KR" altLang="en-US" sz="1000" dirty="0" smtClean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이차 </a:t>
            </a:r>
            <a:r>
              <a:rPr lang="ko-KR" altLang="en-US" sz="1000" dirty="0" err="1" smtClean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미분값</a:t>
            </a:r>
            <a:r>
              <a:rPr lang="en-US" altLang="ko-KR" sz="1000" dirty="0" smtClean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000" dirty="0" smtClean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정규분포를 활용하여 </a:t>
            </a:r>
            <a:r>
              <a:rPr lang="ko-KR" altLang="en-US" sz="1000" dirty="0" err="1" smtClean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분할점</a:t>
            </a:r>
            <a:r>
              <a:rPr lang="ko-KR" altLang="en-US" sz="1000" dirty="0" smtClean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000" dirty="0" smtClean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1, </a:t>
            </a:r>
            <a:r>
              <a:rPr lang="ko-KR" altLang="en-US" sz="1000" dirty="0" err="1" smtClean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분할점</a:t>
            </a:r>
            <a:r>
              <a:rPr lang="ko-KR" altLang="en-US" sz="1000" dirty="0" smtClean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000" dirty="0" smtClean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4, </a:t>
            </a:r>
            <a:r>
              <a:rPr lang="ko-KR" altLang="en-US" sz="1000" dirty="0" err="1" smtClean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분할점</a:t>
            </a:r>
            <a:r>
              <a:rPr lang="ko-KR" altLang="en-US" sz="1000" dirty="0" smtClean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en-US" altLang="ko-KR" sz="1000" dirty="0" smtClean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5</a:t>
            </a:r>
            <a:r>
              <a:rPr lang="ko-KR" altLang="en-US" sz="1000" dirty="0" smtClean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를 도출</a:t>
            </a: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4657027" y="2765986"/>
            <a:ext cx="2798254" cy="714796"/>
            <a:chOff x="602277" y="3016217"/>
            <a:chExt cx="3752977" cy="1146759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4AC7666A-414B-4FE4-B6B6-B1B9C7475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254" y="3016217"/>
              <a:ext cx="3600000" cy="1038295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AE308E1-5677-481A-89D0-AB2CAA5EEDD4}"/>
                </a:ext>
              </a:extLst>
            </p:cNvPr>
            <p:cNvSpPr txBox="1"/>
            <p:nvPr/>
          </p:nvSpPr>
          <p:spPr>
            <a:xfrm>
              <a:off x="898552" y="3978312"/>
              <a:ext cx="135613" cy="184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F21272E-A6A7-43DA-859B-75ECE879F3FD}"/>
                </a:ext>
              </a:extLst>
            </p:cNvPr>
            <p:cNvSpPr txBox="1"/>
            <p:nvPr/>
          </p:nvSpPr>
          <p:spPr>
            <a:xfrm>
              <a:off x="3756385" y="3976817"/>
              <a:ext cx="135613" cy="184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9AEC155-D659-4A1C-A2F9-F4EB8954220D}"/>
                </a:ext>
              </a:extLst>
            </p:cNvPr>
            <p:cNvSpPr txBox="1"/>
            <p:nvPr/>
          </p:nvSpPr>
          <p:spPr>
            <a:xfrm>
              <a:off x="1482360" y="3972419"/>
              <a:ext cx="135613" cy="184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2A23E89-4BDE-4D1A-90AF-7AB5041F7C14}"/>
                </a:ext>
              </a:extLst>
            </p:cNvPr>
            <p:cNvSpPr txBox="1"/>
            <p:nvPr/>
          </p:nvSpPr>
          <p:spPr>
            <a:xfrm>
              <a:off x="3182807" y="3976817"/>
              <a:ext cx="135613" cy="184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A6BC70C-BB21-4071-BA03-8189D56674AC}"/>
                </a:ext>
              </a:extLst>
            </p:cNvPr>
            <p:cNvSpPr txBox="1"/>
            <p:nvPr/>
          </p:nvSpPr>
          <p:spPr>
            <a:xfrm>
              <a:off x="2626453" y="3976817"/>
              <a:ext cx="135613" cy="184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557D23BB-58B0-4868-BF8D-5B7751434654}"/>
                </a:ext>
              </a:extLst>
            </p:cNvPr>
            <p:cNvSpPr txBox="1"/>
            <p:nvPr/>
          </p:nvSpPr>
          <p:spPr>
            <a:xfrm>
              <a:off x="2052114" y="3976817"/>
              <a:ext cx="135613" cy="184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CB83CC2-6E3F-4AAC-B39E-AD4358DFE964}"/>
                </a:ext>
              </a:extLst>
            </p:cNvPr>
            <p:cNvSpPr txBox="1"/>
            <p:nvPr/>
          </p:nvSpPr>
          <p:spPr>
            <a:xfrm>
              <a:off x="602277" y="3271838"/>
              <a:ext cx="215442" cy="4289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eaVert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  <a:cs typeface="Calibri"/>
                  <a:sym typeface="Calibri"/>
                </a:rPr>
                <a:t>전류</a:t>
              </a:r>
              <a:r>
                <a:rPr kumimoji="0" lang="en-US" altLang="ko-KR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  <a:cs typeface="Calibri"/>
                  <a:sym typeface="Calibri"/>
                </a:rPr>
                <a:t>(A)</a:t>
              </a:r>
              <a:endParaRPr kumimoji="0" lang="ko-KR" altLang="en-US" sz="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Calibri"/>
                <a:sym typeface="Calibri"/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76E3436-D14A-408F-8DDC-4822C5575B14}"/>
                </a:ext>
              </a:extLst>
            </p:cNvPr>
            <p:cNvSpPr/>
            <p:nvPr/>
          </p:nvSpPr>
          <p:spPr>
            <a:xfrm>
              <a:off x="1475109" y="3140510"/>
              <a:ext cx="677303" cy="1684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defTabSz="952968" fontAlgn="base">
                <a:lnSpc>
                  <a:spcPct val="130000"/>
                </a:lnSpc>
                <a:spcAft>
                  <a:spcPts val="400"/>
                </a:spcAft>
                <a:buClr>
                  <a:srgbClr val="1E82AA"/>
                </a:buClr>
                <a:buSzPct val="100000"/>
                <a:tabLst>
                  <a:tab pos="456244" algn="l"/>
                  <a:tab pos="912490" algn="l"/>
                  <a:tab pos="1371569" algn="l"/>
                  <a:tab pos="1827814" algn="l"/>
                  <a:tab pos="2284059" algn="l"/>
                  <a:tab pos="2741722" algn="l"/>
                  <a:tab pos="3197966" algn="l"/>
                  <a:tab pos="3655627" algn="l"/>
                  <a:tab pos="4113290" algn="l"/>
                  <a:tab pos="4569535" algn="l"/>
                  <a:tab pos="5027196" algn="l"/>
                  <a:tab pos="5941105" algn="l"/>
                  <a:tab pos="6398766" algn="l"/>
                  <a:tab pos="6855010" algn="l"/>
                  <a:tab pos="7311255" algn="l"/>
                  <a:tab pos="7768918" algn="l"/>
                  <a:tab pos="8226579" algn="l"/>
                  <a:tab pos="8682825" algn="l"/>
                  <a:tab pos="9140487" algn="l"/>
                  <a:tab pos="9596732" algn="l"/>
                  <a:tab pos="10054394" algn="l"/>
                  <a:tab pos="10512056" algn="l"/>
                  <a:tab pos="10968301" algn="l"/>
                  <a:tab pos="11425962" algn="l"/>
                  <a:tab pos="11882207" algn="l"/>
                  <a:tab pos="12338453" algn="l"/>
                  <a:tab pos="12797531" algn="l"/>
                  <a:tab pos="13253776" algn="l"/>
                  <a:tab pos="13710022" algn="l"/>
                  <a:tab pos="14167684" algn="l"/>
                  <a:tab pos="14623929" algn="l"/>
                </a:tabLst>
                <a:defRPr/>
              </a:pPr>
              <a:endPara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cxnSp>
        <p:nvCxnSpPr>
          <p:cNvPr id="17" name="직선 화살표 연결선 16"/>
          <p:cNvCxnSpPr>
            <a:stCxn id="113" idx="2"/>
            <a:endCxn id="114" idx="0"/>
          </p:cNvCxnSpPr>
          <p:nvPr/>
        </p:nvCxnSpPr>
        <p:spPr>
          <a:xfrm>
            <a:off x="5216980" y="4787009"/>
            <a:ext cx="586" cy="2240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>
            <a:stCxn id="69" idx="2"/>
            <a:endCxn id="115" idx="0"/>
          </p:cNvCxnSpPr>
          <p:nvPr/>
        </p:nvCxnSpPr>
        <p:spPr>
          <a:xfrm>
            <a:off x="7072468" y="4783845"/>
            <a:ext cx="3419" cy="236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2853868" y="4145085"/>
            <a:ext cx="1164528" cy="6437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3. </a:t>
            </a:r>
            <a:r>
              <a:rPr lang="ko-KR" altLang="en-US" sz="800" dirty="0" smtClean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정규분포 확률 도출</a:t>
            </a:r>
            <a:endParaRPr lang="en-US" altLang="ko-KR" sz="800" dirty="0" smtClean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-. </a:t>
            </a:r>
            <a:r>
              <a:rPr lang="ko-KR" altLang="en-US" sz="800" dirty="0" smtClean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기울기의 </a:t>
            </a:r>
            <a:r>
              <a:rPr lang="ko-KR" altLang="en-US" sz="800" dirty="0" err="1" smtClean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변화량을</a:t>
            </a:r>
            <a:r>
              <a:rPr lang="ko-KR" altLang="en-US" sz="800" dirty="0" smtClean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endParaRPr lang="en-US" altLang="ko-KR" sz="800" dirty="0" smtClean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800" dirty="0" smtClean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정규분포에 적용</a:t>
            </a:r>
            <a:endParaRPr lang="en-US" altLang="ko-KR" sz="800" dirty="0" smtClean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-. 10% </a:t>
            </a:r>
            <a:r>
              <a:rPr lang="ko-KR" altLang="en-US" sz="800" dirty="0" smtClean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초과 지점 모두 도출</a:t>
            </a:r>
            <a:endParaRPr lang="en-US" altLang="ko-KR" sz="800" dirty="0" smtClean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42" name="직사각형 141"/>
          <p:cNvSpPr/>
          <p:nvPr/>
        </p:nvSpPr>
        <p:spPr>
          <a:xfrm>
            <a:off x="2853868" y="5035580"/>
            <a:ext cx="1163054" cy="96810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4. </a:t>
            </a:r>
            <a:r>
              <a:rPr lang="ko-KR" altLang="en-US" sz="800" dirty="0" smtClean="0"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지점 선정</a:t>
            </a:r>
            <a:endParaRPr lang="en-US" altLang="ko-KR" sz="800" dirty="0" smtClean="0"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-. </a:t>
            </a:r>
            <a:r>
              <a:rPr lang="ko-KR" altLang="en-US" sz="800" dirty="0" smtClean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분할 </a:t>
            </a:r>
            <a:r>
              <a:rPr lang="en-US" altLang="ko-KR" sz="800" dirty="0" smtClean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 : </a:t>
            </a:r>
            <a:r>
              <a:rPr lang="ko-KR" altLang="en-US" sz="800" dirty="0" smtClean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기울기 값 </a:t>
            </a:r>
            <a:r>
              <a:rPr lang="en-US" altLang="ko-KR" sz="800" dirty="0" smtClean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/>
            </a:r>
            <a:br>
              <a:rPr lang="en-US" altLang="ko-KR" sz="800" dirty="0" smtClean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r>
              <a:rPr lang="ko-KR" altLang="en-US" sz="800" dirty="0" smtClean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양수 중 가장 빠른 지점</a:t>
            </a:r>
            <a:endParaRPr lang="en-US" altLang="ko-KR" sz="800" dirty="0" smtClean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-. </a:t>
            </a:r>
            <a:r>
              <a:rPr lang="ko-KR" altLang="en-US" sz="800" dirty="0" smtClean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분할 </a:t>
            </a:r>
            <a:r>
              <a:rPr lang="en-US" altLang="ko-KR" sz="800" dirty="0" smtClean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 : </a:t>
            </a:r>
            <a:r>
              <a:rPr lang="ko-KR" altLang="en-US" sz="800" dirty="0" smtClean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기울기 값 양수 중 가장 느린 지점</a:t>
            </a:r>
            <a:endParaRPr lang="en-US" altLang="ko-KR" sz="800" dirty="0" smtClean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800" dirty="0" smtClean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 </a:t>
            </a:r>
            <a:r>
              <a:rPr lang="ko-KR" altLang="en-US" sz="800" dirty="0" smtClean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분할 </a:t>
            </a:r>
            <a:r>
              <a:rPr lang="en-US" altLang="ko-KR" sz="800" dirty="0" smtClean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4 : </a:t>
            </a:r>
            <a:r>
              <a:rPr lang="ko-KR" altLang="en-US" sz="800" dirty="0" smtClean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기울기 값 음수 중 가장 느린 지점 </a:t>
            </a:r>
            <a:endParaRPr lang="en-US" altLang="ko-KR" sz="8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직사각형 171"/>
              <p:cNvSpPr/>
              <p:nvPr/>
            </p:nvSpPr>
            <p:spPr>
              <a:xfrm>
                <a:off x="2853868" y="2819550"/>
                <a:ext cx="1164528" cy="59653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950">
                        <a:solidFill>
                          <a:schemeClr val="tx1"/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rPr>
                      <m:t>1.  </m:t>
                    </m:r>
                    <m:r>
                      <a:rPr lang="ko-KR" altLang="en-US" sz="950">
                        <a:solidFill>
                          <a:schemeClr val="tx1"/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rPr>
                      <m:t>데</m:t>
                    </m:r>
                  </m:oMath>
                </a14:m>
                <a:r>
                  <a:rPr lang="ko-KR" altLang="en-US" sz="950" dirty="0">
                    <a:solidFill>
                      <a:schemeClr val="tx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이터 현황</a:t>
                </a:r>
                <a:endParaRPr lang="en-US" altLang="ko-KR" sz="950" dirty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-. </a:t>
                </a:r>
                <a:r>
                  <a:rPr lang="ko-KR" altLang="en-US" sz="800" u="sng" dirty="0" err="1" smtClean="0">
                    <a:solidFill>
                      <a:schemeClr val="tx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분할점</a:t>
                </a:r>
                <a:r>
                  <a:rPr lang="ko-KR" altLang="en-US" sz="800" u="sng" dirty="0" smtClean="0">
                    <a:solidFill>
                      <a:schemeClr val="tx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 위치</a:t>
                </a:r>
                <a:r>
                  <a:rPr lang="ko-KR" altLang="en-US" sz="800" dirty="0" smtClean="0">
                    <a:solidFill>
                      <a:schemeClr val="tx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와 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/>
                </a:r>
                <a:br>
                  <a:rPr lang="en-US" altLang="ko-KR" sz="800" dirty="0" smtClean="0">
                    <a:solidFill>
                      <a:schemeClr val="tx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</a:br>
                <a:r>
                  <a:rPr lang="ko-KR" altLang="en-US" sz="800" u="sng" dirty="0" smtClean="0">
                    <a:solidFill>
                      <a:schemeClr val="tx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기울기의 </a:t>
                </a:r>
                <a:r>
                  <a:rPr lang="ko-KR" altLang="en-US" sz="800" u="sng" dirty="0" err="1" smtClean="0">
                    <a:solidFill>
                      <a:schemeClr val="tx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변화량이</a:t>
                </a:r>
                <a:r>
                  <a:rPr lang="ko-KR" altLang="en-US" sz="800" u="sng" dirty="0" smtClean="0">
                    <a:solidFill>
                      <a:schemeClr val="tx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 큰 </a:t>
                </a:r>
                <a:r>
                  <a:rPr lang="en-US" altLang="ko-KR" sz="800" u="sng" dirty="0" smtClean="0">
                    <a:solidFill>
                      <a:schemeClr val="tx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/>
                </a:r>
                <a:br>
                  <a:rPr lang="en-US" altLang="ko-KR" sz="800" u="sng" dirty="0" smtClean="0">
                    <a:solidFill>
                      <a:schemeClr val="tx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</a:br>
                <a:r>
                  <a:rPr lang="ko-KR" altLang="en-US" sz="800" u="sng" dirty="0" smtClean="0">
                    <a:solidFill>
                      <a:schemeClr val="tx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지점</a:t>
                </a:r>
                <a:r>
                  <a:rPr lang="ko-KR" altLang="en-US" sz="800" dirty="0" smtClean="0">
                    <a:solidFill>
                      <a:schemeClr val="tx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이 일치</a:t>
                </a:r>
                <a:endParaRPr lang="en-US" altLang="ko-KR" sz="800" dirty="0">
                  <a:solidFill>
                    <a:schemeClr val="tx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</mc:Choice>
        <mc:Fallback>
          <p:sp>
            <p:nvSpPr>
              <p:cNvPr id="172" name="직사각형 1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868" y="2819550"/>
                <a:ext cx="1164528" cy="596538"/>
              </a:xfrm>
              <a:prstGeom prst="rect">
                <a:avLst/>
              </a:prstGeom>
              <a:blipFill>
                <a:blip r:embed="rId4"/>
                <a:stretch>
                  <a:fillRect b="-20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자유형 175"/>
          <p:cNvSpPr/>
          <p:nvPr/>
        </p:nvSpPr>
        <p:spPr>
          <a:xfrm rot="21186154">
            <a:off x="4991135" y="3245297"/>
            <a:ext cx="133952" cy="191366"/>
          </a:xfrm>
          <a:custGeom>
            <a:avLst/>
            <a:gdLst>
              <a:gd name="connsiteX0" fmla="*/ 0 w 174854"/>
              <a:gd name="connsiteY0" fmla="*/ 163388 h 172794"/>
              <a:gd name="connsiteX1" fmla="*/ 134723 w 174854"/>
              <a:gd name="connsiteY1" fmla="*/ 154789 h 172794"/>
              <a:gd name="connsiteX2" fmla="*/ 174854 w 174854"/>
              <a:gd name="connsiteY2" fmla="*/ 0 h 172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854" h="172794">
                <a:moveTo>
                  <a:pt x="0" y="163388"/>
                </a:moveTo>
                <a:cubicBezTo>
                  <a:pt x="52790" y="172704"/>
                  <a:pt x="105581" y="182020"/>
                  <a:pt x="134723" y="154789"/>
                </a:cubicBezTo>
                <a:cubicBezTo>
                  <a:pt x="163865" y="127558"/>
                  <a:pt x="166255" y="19110"/>
                  <a:pt x="174854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7" name="자유형 176"/>
          <p:cNvSpPr/>
          <p:nvPr/>
        </p:nvSpPr>
        <p:spPr>
          <a:xfrm rot="11146916" flipH="1">
            <a:off x="6813130" y="3168129"/>
            <a:ext cx="133952" cy="149404"/>
          </a:xfrm>
          <a:custGeom>
            <a:avLst/>
            <a:gdLst>
              <a:gd name="connsiteX0" fmla="*/ 0 w 174854"/>
              <a:gd name="connsiteY0" fmla="*/ 163388 h 172794"/>
              <a:gd name="connsiteX1" fmla="*/ 134723 w 174854"/>
              <a:gd name="connsiteY1" fmla="*/ 154789 h 172794"/>
              <a:gd name="connsiteX2" fmla="*/ 174854 w 174854"/>
              <a:gd name="connsiteY2" fmla="*/ 0 h 172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854" h="172794">
                <a:moveTo>
                  <a:pt x="0" y="163388"/>
                </a:moveTo>
                <a:cubicBezTo>
                  <a:pt x="52790" y="172704"/>
                  <a:pt x="105581" y="182020"/>
                  <a:pt x="134723" y="154789"/>
                </a:cubicBezTo>
                <a:cubicBezTo>
                  <a:pt x="163865" y="127558"/>
                  <a:pt x="166255" y="19110"/>
                  <a:pt x="174854" y="0"/>
                </a:cubicBezTo>
              </a:path>
            </a:pathLst>
          </a:custGeom>
          <a:noFill/>
          <a:ln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자유형 177"/>
          <p:cNvSpPr/>
          <p:nvPr/>
        </p:nvSpPr>
        <p:spPr>
          <a:xfrm rot="4885888">
            <a:off x="6944313" y="3279642"/>
            <a:ext cx="105628" cy="242680"/>
          </a:xfrm>
          <a:custGeom>
            <a:avLst/>
            <a:gdLst>
              <a:gd name="connsiteX0" fmla="*/ 0 w 174854"/>
              <a:gd name="connsiteY0" fmla="*/ 163388 h 172794"/>
              <a:gd name="connsiteX1" fmla="*/ 134723 w 174854"/>
              <a:gd name="connsiteY1" fmla="*/ 154789 h 172794"/>
              <a:gd name="connsiteX2" fmla="*/ 174854 w 174854"/>
              <a:gd name="connsiteY2" fmla="*/ 0 h 172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854" h="172794">
                <a:moveTo>
                  <a:pt x="0" y="163388"/>
                </a:moveTo>
                <a:cubicBezTo>
                  <a:pt x="52790" y="172704"/>
                  <a:pt x="105581" y="182020"/>
                  <a:pt x="134723" y="154789"/>
                </a:cubicBezTo>
                <a:cubicBezTo>
                  <a:pt x="163865" y="127558"/>
                  <a:pt x="166255" y="19110"/>
                  <a:pt x="174854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" name="직사각형 183"/>
              <p:cNvSpPr/>
              <p:nvPr/>
            </p:nvSpPr>
            <p:spPr>
              <a:xfrm>
                <a:off x="2853868" y="3512044"/>
                <a:ext cx="1164528" cy="49024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2.</a:t>
                </a:r>
                <a14:m>
                  <m:oMath xmlns:m="http://schemas.openxmlformats.org/officeDocument/2006/math">
                    <m:r>
                      <a:rPr lang="en-US" altLang="ko-KR" sz="8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KoPub돋움체 Bold" panose="00000800000000000000" pitchFamily="2" charset="-127"/>
                      </a:rPr>
                      <m:t> </m:t>
                    </m:r>
                    <m:r>
                      <a:rPr lang="ko-KR" altLang="en-US" sz="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KoPub돋움체 Bold" panose="00000800000000000000" pitchFamily="2" charset="-127"/>
                      </a:rPr>
                      <m:t>이</m:t>
                    </m:r>
                    <m:r>
                      <a:rPr lang="ko-KR" altLang="en-US" sz="800">
                        <a:solidFill>
                          <a:schemeClr val="tx1"/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</a:rPr>
                      <m:t>차</m:t>
                    </m:r>
                  </m:oMath>
                </a14:m>
                <a:r>
                  <a:rPr lang="ko-KR" altLang="en-US" sz="800" dirty="0">
                    <a:solidFill>
                      <a:schemeClr val="tx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 </a:t>
                </a:r>
                <a:r>
                  <a:rPr lang="ko-KR" altLang="en-US" sz="800" dirty="0" smtClean="0">
                    <a:solidFill>
                      <a:schemeClr val="tx1"/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미분값 분리</a:t>
                </a:r>
                <a:endParaRPr lang="en-US" altLang="ko-KR" sz="800" dirty="0" smtClean="0">
                  <a:solidFill>
                    <a:schemeClr val="tx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  <a:p>
                <a:pPr algn="ctr"/>
                <a:r>
                  <a:rPr lang="en-US" altLang="ko-KR" sz="800" dirty="0" smtClean="0">
                    <a:solidFill>
                      <a:schemeClr val="tx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-.</a:t>
                </a:r>
                <a:r>
                  <a:rPr lang="ko-KR" altLang="en-US" sz="800" dirty="0" smtClean="0">
                    <a:solidFill>
                      <a:schemeClr val="tx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 </a:t>
                </a:r>
                <a:r>
                  <a:rPr lang="ko-KR" altLang="en-US" sz="800" dirty="0" smtClean="0">
                    <a:solidFill>
                      <a:srgbClr val="FF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기울기 값 양수</a:t>
                </a:r>
                <a:r>
                  <a:rPr lang="en-US" altLang="ko-KR" sz="800" dirty="0" smtClean="0">
                    <a:solidFill>
                      <a:schemeClr val="tx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/</a:t>
                </a:r>
              </a:p>
              <a:p>
                <a:pPr algn="ctr"/>
                <a:r>
                  <a:rPr lang="ko-KR" altLang="en-US" sz="800" dirty="0" smtClean="0">
                    <a:solidFill>
                      <a:srgbClr val="0070C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기울기 값 음수 </a:t>
                </a:r>
                <a:r>
                  <a:rPr lang="ko-KR" altLang="en-US" sz="800" dirty="0" smtClean="0">
                    <a:solidFill>
                      <a:schemeClr val="tx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분리</a:t>
                </a:r>
                <a:endParaRPr lang="en-US" altLang="ko-KR" sz="800" dirty="0" smtClean="0">
                  <a:solidFill>
                    <a:srgbClr val="FF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</mc:Choice>
        <mc:Fallback>
          <p:sp>
            <p:nvSpPr>
              <p:cNvPr id="184" name="직사각형 1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3868" y="3512044"/>
                <a:ext cx="1164528" cy="4902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4" name="그룹 323"/>
          <p:cNvGrpSpPr/>
          <p:nvPr/>
        </p:nvGrpSpPr>
        <p:grpSpPr>
          <a:xfrm>
            <a:off x="4348079" y="4059748"/>
            <a:ext cx="1773754" cy="809708"/>
            <a:chOff x="4348079" y="3961705"/>
            <a:chExt cx="1773754" cy="919876"/>
          </a:xfrm>
        </p:grpSpPr>
        <p:grpSp>
          <p:nvGrpSpPr>
            <p:cNvPr id="179" name="그룹 178"/>
            <p:cNvGrpSpPr/>
            <p:nvPr/>
          </p:nvGrpSpPr>
          <p:grpSpPr>
            <a:xfrm>
              <a:off x="4348079" y="4005409"/>
              <a:ext cx="1737801" cy="782507"/>
              <a:chOff x="4348079" y="3956249"/>
              <a:chExt cx="1737801" cy="782507"/>
            </a:xfrm>
          </p:grpSpPr>
          <p:pic>
            <p:nvPicPr>
              <p:cNvPr id="113" name="그림 112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48079" y="3956249"/>
                <a:ext cx="1737801" cy="782507"/>
              </a:xfrm>
              <a:prstGeom prst="rect">
                <a:avLst/>
              </a:prstGeom>
            </p:spPr>
          </p:pic>
          <p:sp>
            <p:nvSpPr>
              <p:cNvPr id="126" name="타원 125"/>
              <p:cNvSpPr/>
              <p:nvPr/>
            </p:nvSpPr>
            <p:spPr>
              <a:xfrm>
                <a:off x="4605203" y="3989819"/>
                <a:ext cx="54545" cy="4821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9" name="타원 128"/>
              <p:cNvSpPr/>
              <p:nvPr/>
            </p:nvSpPr>
            <p:spPr>
              <a:xfrm>
                <a:off x="4640638" y="4335507"/>
                <a:ext cx="54545" cy="4821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0" name="타원 129"/>
              <p:cNvSpPr/>
              <p:nvPr/>
            </p:nvSpPr>
            <p:spPr>
              <a:xfrm>
                <a:off x="5745435" y="4290965"/>
                <a:ext cx="54545" cy="4821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2" name="타원 131"/>
              <p:cNvSpPr/>
              <p:nvPr/>
            </p:nvSpPr>
            <p:spPr>
              <a:xfrm>
                <a:off x="4578537" y="4246723"/>
                <a:ext cx="54545" cy="4821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4" name="자유형 143"/>
              <p:cNvSpPr/>
              <p:nvPr/>
            </p:nvSpPr>
            <p:spPr>
              <a:xfrm>
                <a:off x="4734739" y="4323396"/>
                <a:ext cx="413264" cy="377398"/>
              </a:xfrm>
              <a:custGeom>
                <a:avLst/>
                <a:gdLst>
                  <a:gd name="connsiteX0" fmla="*/ 6912 w 805613"/>
                  <a:gd name="connsiteY0" fmla="*/ 0 h 716377"/>
                  <a:gd name="connsiteX1" fmla="*/ 105923 w 805613"/>
                  <a:gd name="connsiteY1" fmla="*/ 180551 h 716377"/>
                  <a:gd name="connsiteX2" fmla="*/ 635926 w 805613"/>
                  <a:gd name="connsiteY2" fmla="*/ 285386 h 716377"/>
                  <a:gd name="connsiteX3" fmla="*/ 775707 w 805613"/>
                  <a:gd name="connsiteY3" fmla="*/ 407695 h 716377"/>
                  <a:gd name="connsiteX4" fmla="*/ 123396 w 805613"/>
                  <a:gd name="connsiteY4" fmla="*/ 530003 h 716377"/>
                  <a:gd name="connsiteX5" fmla="*/ 1088 w 805613"/>
                  <a:gd name="connsiteY5" fmla="*/ 716377 h 716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5613" h="716377">
                    <a:moveTo>
                      <a:pt x="6912" y="0"/>
                    </a:moveTo>
                    <a:cubicBezTo>
                      <a:pt x="3999" y="66493"/>
                      <a:pt x="1087" y="132987"/>
                      <a:pt x="105923" y="180551"/>
                    </a:cubicBezTo>
                    <a:cubicBezTo>
                      <a:pt x="210759" y="228115"/>
                      <a:pt x="524295" y="247529"/>
                      <a:pt x="635926" y="285386"/>
                    </a:cubicBezTo>
                    <a:cubicBezTo>
                      <a:pt x="747557" y="323243"/>
                      <a:pt x="861129" y="366925"/>
                      <a:pt x="775707" y="407695"/>
                    </a:cubicBezTo>
                    <a:cubicBezTo>
                      <a:pt x="690285" y="448465"/>
                      <a:pt x="252499" y="478556"/>
                      <a:pt x="123396" y="530003"/>
                    </a:cubicBezTo>
                    <a:cubicBezTo>
                      <a:pt x="-5707" y="581450"/>
                      <a:pt x="-2310" y="648913"/>
                      <a:pt x="1088" y="71637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0" name="직선 연결선 149"/>
              <p:cNvCxnSpPr/>
              <p:nvPr/>
            </p:nvCxnSpPr>
            <p:spPr>
              <a:xfrm flipV="1">
                <a:off x="4591748" y="4432037"/>
                <a:ext cx="1408637" cy="882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5" name="TextBox 184"/>
            <p:cNvSpPr txBox="1"/>
            <p:nvPr/>
          </p:nvSpPr>
          <p:spPr>
            <a:xfrm>
              <a:off x="4368297" y="3961705"/>
              <a:ext cx="223921" cy="839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기울기의 </a:t>
              </a:r>
              <a:r>
                <a:rPr lang="ko-KR" altLang="en-US" sz="600" dirty="0" err="1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변화량</a:t>
              </a:r>
              <a:endParaRPr lang="ko-KR" altLang="en-US" sz="6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grpSp>
          <p:nvGrpSpPr>
            <p:cNvPr id="196" name="그룹 195"/>
            <p:cNvGrpSpPr/>
            <p:nvPr/>
          </p:nvGrpSpPr>
          <p:grpSpPr>
            <a:xfrm>
              <a:off x="4604732" y="4692887"/>
              <a:ext cx="1517101" cy="188694"/>
              <a:chOff x="4604732" y="4658475"/>
              <a:chExt cx="1517101" cy="188694"/>
            </a:xfrm>
          </p:grpSpPr>
          <p:grpSp>
            <p:nvGrpSpPr>
              <p:cNvPr id="194" name="그룹 193"/>
              <p:cNvGrpSpPr/>
              <p:nvPr/>
            </p:nvGrpSpPr>
            <p:grpSpPr>
              <a:xfrm>
                <a:off x="4604732" y="4677891"/>
                <a:ext cx="1360186" cy="169278"/>
                <a:chOff x="3453019" y="4842166"/>
                <a:chExt cx="1360186" cy="169278"/>
              </a:xfrm>
            </p:grpSpPr>
            <p:sp>
              <p:nvSpPr>
                <p:cNvPr id="188" name="TextBox 187"/>
                <p:cNvSpPr txBox="1"/>
                <p:nvPr/>
              </p:nvSpPr>
              <p:spPr>
                <a:xfrm>
                  <a:off x="3453019" y="4842167"/>
                  <a:ext cx="221536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500" dirty="0" smtClean="0"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1</a:t>
                  </a:r>
                  <a:endParaRPr lang="ko-KR" altLang="en-US" sz="500" dirty="0"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  <p:sp>
              <p:nvSpPr>
                <p:cNvPr id="189" name="TextBox 188"/>
                <p:cNvSpPr txBox="1"/>
                <p:nvPr/>
              </p:nvSpPr>
              <p:spPr>
                <a:xfrm>
                  <a:off x="3678890" y="4842166"/>
                  <a:ext cx="221536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500" dirty="0" smtClean="0"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2</a:t>
                  </a:r>
                  <a:endParaRPr lang="ko-KR" altLang="en-US" sz="500" dirty="0"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  <p:sp>
              <p:nvSpPr>
                <p:cNvPr id="190" name="TextBox 189"/>
                <p:cNvSpPr txBox="1"/>
                <p:nvPr/>
              </p:nvSpPr>
              <p:spPr>
                <a:xfrm>
                  <a:off x="3885125" y="4842166"/>
                  <a:ext cx="221536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500" dirty="0" smtClean="0"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3</a:t>
                  </a:r>
                  <a:endParaRPr lang="ko-KR" altLang="en-US" sz="500" dirty="0"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4122417" y="4842166"/>
                  <a:ext cx="221536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500" dirty="0" smtClean="0"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4</a:t>
                  </a:r>
                  <a:endParaRPr lang="ko-KR" altLang="en-US" sz="500" dirty="0"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4346395" y="4842166"/>
                  <a:ext cx="221536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500" dirty="0" smtClean="0"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5</a:t>
                  </a:r>
                  <a:endParaRPr lang="ko-KR" altLang="en-US" sz="500" dirty="0"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4591669" y="4842166"/>
                  <a:ext cx="221536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500" dirty="0" smtClean="0"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6</a:t>
                  </a:r>
                  <a:endParaRPr lang="ko-KR" altLang="en-US" sz="500" dirty="0"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</p:grpSp>
          <p:sp>
            <p:nvSpPr>
              <p:cNvPr id="195" name="직사각형 194"/>
              <p:cNvSpPr/>
              <p:nvPr/>
            </p:nvSpPr>
            <p:spPr>
              <a:xfrm>
                <a:off x="5869841" y="4658475"/>
                <a:ext cx="251992" cy="184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600" dirty="0" smtClean="0"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초</a:t>
                </a:r>
                <a:endParaRPr lang="ko-KR" altLang="en-US" sz="600" dirty="0"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</p:grpSp>
      </p:grp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0C63418B-F260-4DA3-9679-543D34565CC5}"/>
              </a:ext>
            </a:extLst>
          </p:cNvPr>
          <p:cNvSpPr/>
          <p:nvPr/>
        </p:nvSpPr>
        <p:spPr>
          <a:xfrm>
            <a:off x="4930238" y="2773796"/>
            <a:ext cx="188325" cy="663993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82CC2CE6-CA90-48F7-9612-CD4E8FB5CB04}"/>
              </a:ext>
            </a:extLst>
          </p:cNvPr>
          <p:cNvSpPr/>
          <p:nvPr/>
        </p:nvSpPr>
        <p:spPr>
          <a:xfrm>
            <a:off x="5127140" y="2776662"/>
            <a:ext cx="1766945" cy="659189"/>
          </a:xfrm>
          <a:prstGeom prst="rect">
            <a:avLst/>
          </a:prstGeom>
          <a:solidFill>
            <a:srgbClr val="FFC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CBAADD37-E321-447D-8CE6-E0E38369208D}"/>
              </a:ext>
            </a:extLst>
          </p:cNvPr>
          <p:cNvSpPr/>
          <p:nvPr/>
        </p:nvSpPr>
        <p:spPr>
          <a:xfrm>
            <a:off x="6891770" y="2778560"/>
            <a:ext cx="417862" cy="645552"/>
          </a:xfrm>
          <a:prstGeom prst="rect">
            <a:avLst/>
          </a:prstGeom>
          <a:solidFill>
            <a:srgbClr val="7030A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2" name="직사각형 211"/>
              <p:cNvSpPr/>
              <p:nvPr/>
            </p:nvSpPr>
            <p:spPr>
              <a:xfrm>
                <a:off x="5839153" y="3583822"/>
                <a:ext cx="699846" cy="219193"/>
              </a:xfrm>
              <a:prstGeom prst="rect">
                <a:avLst/>
              </a:prstGeom>
              <a:solidFill>
                <a:schemeClr val="bg1"/>
              </a:solidFill>
              <a:ln w="952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ko-KR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altLang="ko-KR" sz="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altLang="ko-KR" sz="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den>
                      </m:f>
                    </m:oMath>
                  </m:oMathPara>
                </a14:m>
                <a:endParaRPr lang="ko-KR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2" name="직사각형 2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153" y="3583822"/>
                <a:ext cx="699846" cy="219193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  <a:ln w="9525">
                <a:prstDash val="dash"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0" name="TextBox 239"/>
          <p:cNvSpPr txBox="1"/>
          <p:nvPr/>
        </p:nvSpPr>
        <p:spPr>
          <a:xfrm>
            <a:off x="6766314" y="3689393"/>
            <a:ext cx="8602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0070C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기울기 값 음수</a:t>
            </a:r>
            <a:endParaRPr lang="ko-KR" altLang="en-US" sz="900" dirty="0">
              <a:solidFill>
                <a:srgbClr val="0070C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41" name="TextBox 240"/>
          <p:cNvSpPr txBox="1"/>
          <p:nvPr/>
        </p:nvSpPr>
        <p:spPr>
          <a:xfrm>
            <a:off x="4747966" y="3671622"/>
            <a:ext cx="853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기울기 값 양수</a:t>
            </a:r>
            <a:endParaRPr lang="ko-KR" altLang="en-US" sz="900" dirty="0">
              <a:solidFill>
                <a:srgbClr val="FF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246" name="꺾인 연결선 245"/>
          <p:cNvCxnSpPr>
            <a:stCxn id="212" idx="2"/>
            <a:endCxn id="113" idx="0"/>
          </p:cNvCxnSpPr>
          <p:nvPr/>
        </p:nvCxnSpPr>
        <p:spPr>
          <a:xfrm rot="5400000">
            <a:off x="5555427" y="3464568"/>
            <a:ext cx="295203" cy="97209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꺾인 연결선 246"/>
          <p:cNvCxnSpPr>
            <a:stCxn id="212" idx="2"/>
            <a:endCxn id="69" idx="0"/>
          </p:cNvCxnSpPr>
          <p:nvPr/>
        </p:nvCxnSpPr>
        <p:spPr>
          <a:xfrm rot="16200000" flipH="1">
            <a:off x="6485065" y="3507026"/>
            <a:ext cx="291415" cy="8833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AutoShape 55">
            <a:extLst>
              <a:ext uri="{FF2B5EF4-FFF2-40B4-BE49-F238E27FC236}">
                <a16:creationId xmlns:a16="http://schemas.microsoft.com/office/drawing/2014/main" id="{BD9F470F-2F5C-4D74-BFEC-04B7AA95D8A2}"/>
              </a:ext>
            </a:extLst>
          </p:cNvPr>
          <p:cNvSpPr>
            <a:spLocks noChangeArrowheads="1"/>
          </p:cNvSpPr>
          <p:nvPr/>
        </p:nvSpPr>
        <p:spPr bwMode="gray">
          <a:xfrm>
            <a:off x="5206320" y="3194011"/>
            <a:ext cx="465286" cy="24363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algn="ctr" defTabSz="898278" eaLnBrk="1" hangingPunct="1">
              <a:defRPr/>
            </a:pPr>
            <a:r>
              <a:rPr lang="ko-KR" altLang="en-US" sz="600" dirty="0" err="1" smtClean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분할점</a:t>
            </a:r>
            <a:r>
              <a:rPr lang="ko-KR" altLang="en-US" sz="600" dirty="0" smtClean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600" dirty="0" smtClean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 : </a:t>
            </a:r>
          </a:p>
          <a:p>
            <a:pPr algn="ctr" defTabSz="898278" eaLnBrk="1" hangingPunct="1">
              <a:defRPr/>
            </a:pPr>
            <a:r>
              <a:rPr lang="ko-KR" altLang="en-US" sz="600" dirty="0" smtClean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해정 시작 구간</a:t>
            </a:r>
            <a:endParaRPr lang="en-US" altLang="ko-KR" sz="600" dirty="0" smtClean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 defTabSz="898278" eaLnBrk="1" hangingPunct="1">
              <a:defRPr/>
            </a:pPr>
            <a:r>
              <a:rPr lang="ko-KR" altLang="en-US" sz="600" dirty="0" smtClean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끝점</a:t>
            </a:r>
            <a:endParaRPr lang="ko-KR" altLang="en-US" sz="6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08" name="AutoShape 55">
            <a:extLst>
              <a:ext uri="{FF2B5EF4-FFF2-40B4-BE49-F238E27FC236}">
                <a16:creationId xmlns:a16="http://schemas.microsoft.com/office/drawing/2014/main" id="{BD9F470F-2F5C-4D74-BFEC-04B7AA95D8A2}"/>
              </a:ext>
            </a:extLst>
          </p:cNvPr>
          <p:cNvSpPr>
            <a:spLocks noChangeArrowheads="1"/>
          </p:cNvSpPr>
          <p:nvPr/>
        </p:nvSpPr>
        <p:spPr bwMode="gray">
          <a:xfrm>
            <a:off x="6399008" y="2872838"/>
            <a:ext cx="465286" cy="24363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algn="ctr" defTabSz="898278" eaLnBrk="1" hangingPunct="1">
              <a:defRPr/>
            </a:pPr>
            <a:r>
              <a:rPr lang="ko-KR" altLang="en-US" sz="600" dirty="0" err="1" smtClean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분할점</a:t>
            </a:r>
            <a:r>
              <a:rPr lang="ko-KR" altLang="en-US" sz="600" dirty="0" smtClean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6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4</a:t>
            </a:r>
            <a:r>
              <a:rPr lang="en-US" altLang="ko-KR" sz="600" dirty="0" smtClean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: </a:t>
            </a:r>
          </a:p>
          <a:p>
            <a:pPr algn="ctr" defTabSz="898278" eaLnBrk="1" hangingPunct="1">
              <a:defRPr/>
            </a:pPr>
            <a:r>
              <a:rPr lang="ko-KR" altLang="en-US" sz="600" dirty="0" err="1" smtClean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쇄정</a:t>
            </a:r>
            <a:r>
              <a:rPr lang="ko-KR" altLang="en-US" sz="600" dirty="0" smtClean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시작 구간</a:t>
            </a:r>
            <a:endParaRPr lang="en-US" altLang="ko-KR" sz="600" dirty="0" smtClean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 defTabSz="898278" eaLnBrk="1" hangingPunct="1">
              <a:defRPr/>
            </a:pPr>
            <a:r>
              <a:rPr lang="ko-KR" altLang="en-US" sz="600" dirty="0" smtClean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시작점</a:t>
            </a:r>
            <a:endParaRPr lang="en-US" altLang="ko-KR" sz="600" dirty="0" smtClean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09" name="AutoShape 55">
            <a:extLst>
              <a:ext uri="{FF2B5EF4-FFF2-40B4-BE49-F238E27FC236}">
                <a16:creationId xmlns:a16="http://schemas.microsoft.com/office/drawing/2014/main" id="{BD9F470F-2F5C-4D74-BFEC-04B7AA95D8A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017051" y="3137890"/>
            <a:ext cx="465286" cy="243636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algn="ctr" defTabSz="898278" eaLnBrk="1" hangingPunct="1">
              <a:defRPr/>
            </a:pPr>
            <a:r>
              <a:rPr lang="ko-KR" altLang="en-US" sz="600" dirty="0" err="1" smtClean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분할점</a:t>
            </a:r>
            <a:r>
              <a:rPr lang="ko-KR" altLang="en-US" sz="600" dirty="0" smtClean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600" dirty="0" smtClean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5 : </a:t>
            </a:r>
          </a:p>
          <a:p>
            <a:pPr algn="ctr" defTabSz="898278" eaLnBrk="1" hangingPunct="1">
              <a:defRPr/>
            </a:pPr>
            <a:r>
              <a:rPr lang="ko-KR" altLang="en-US" sz="600" dirty="0" err="1" smtClean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쇄정</a:t>
            </a:r>
            <a:r>
              <a:rPr lang="ko-KR" altLang="en-US" sz="600" dirty="0" smtClean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종료 구간</a:t>
            </a:r>
            <a:endParaRPr lang="en-US" altLang="ko-KR" sz="600" dirty="0" smtClean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 defTabSz="898278" eaLnBrk="1" hangingPunct="1">
              <a:defRPr/>
            </a:pPr>
            <a:r>
              <a:rPr lang="ko-KR" altLang="en-US" sz="600" dirty="0" smtClean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시작점</a:t>
            </a:r>
            <a:endParaRPr lang="en-US" altLang="ko-KR" sz="600" dirty="0" smtClean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327" name="그룹 326"/>
          <p:cNvGrpSpPr/>
          <p:nvPr/>
        </p:nvGrpSpPr>
        <p:grpSpPr>
          <a:xfrm>
            <a:off x="6179023" y="4062120"/>
            <a:ext cx="1762345" cy="820718"/>
            <a:chOff x="6238845" y="4049896"/>
            <a:chExt cx="1762345" cy="820718"/>
          </a:xfrm>
        </p:grpSpPr>
        <p:grpSp>
          <p:nvGrpSpPr>
            <p:cNvPr id="180" name="그룹 179"/>
            <p:cNvGrpSpPr/>
            <p:nvPr/>
          </p:nvGrpSpPr>
          <p:grpSpPr>
            <a:xfrm>
              <a:off x="6263389" y="4082206"/>
              <a:ext cx="1737801" cy="689415"/>
              <a:chOff x="6267796" y="3958284"/>
              <a:chExt cx="1737801" cy="782507"/>
            </a:xfrm>
          </p:grpSpPr>
          <p:pic>
            <p:nvPicPr>
              <p:cNvPr id="69" name="그림 68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67796" y="3958284"/>
                <a:ext cx="1737801" cy="782507"/>
              </a:xfrm>
              <a:prstGeom prst="rect">
                <a:avLst/>
              </a:prstGeom>
            </p:spPr>
          </p:pic>
          <p:sp>
            <p:nvSpPr>
              <p:cNvPr id="133" name="타원 132"/>
              <p:cNvSpPr/>
              <p:nvPr/>
            </p:nvSpPr>
            <p:spPr>
              <a:xfrm>
                <a:off x="7666764" y="4299290"/>
                <a:ext cx="54545" cy="4821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4" name="타원 133"/>
              <p:cNvSpPr/>
              <p:nvPr/>
            </p:nvSpPr>
            <p:spPr>
              <a:xfrm>
                <a:off x="6526549" y="3984195"/>
                <a:ext cx="54545" cy="4821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1" name="자유형 150"/>
              <p:cNvSpPr/>
              <p:nvPr/>
            </p:nvSpPr>
            <p:spPr>
              <a:xfrm>
                <a:off x="6587007" y="4323396"/>
                <a:ext cx="413264" cy="372167"/>
              </a:xfrm>
              <a:custGeom>
                <a:avLst/>
                <a:gdLst>
                  <a:gd name="connsiteX0" fmla="*/ 6912 w 805613"/>
                  <a:gd name="connsiteY0" fmla="*/ 0 h 716377"/>
                  <a:gd name="connsiteX1" fmla="*/ 105923 w 805613"/>
                  <a:gd name="connsiteY1" fmla="*/ 180551 h 716377"/>
                  <a:gd name="connsiteX2" fmla="*/ 635926 w 805613"/>
                  <a:gd name="connsiteY2" fmla="*/ 285386 h 716377"/>
                  <a:gd name="connsiteX3" fmla="*/ 775707 w 805613"/>
                  <a:gd name="connsiteY3" fmla="*/ 407695 h 716377"/>
                  <a:gd name="connsiteX4" fmla="*/ 123396 w 805613"/>
                  <a:gd name="connsiteY4" fmla="*/ 530003 h 716377"/>
                  <a:gd name="connsiteX5" fmla="*/ 1088 w 805613"/>
                  <a:gd name="connsiteY5" fmla="*/ 716377 h 716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05613" h="716377">
                    <a:moveTo>
                      <a:pt x="6912" y="0"/>
                    </a:moveTo>
                    <a:cubicBezTo>
                      <a:pt x="3999" y="66493"/>
                      <a:pt x="1087" y="132987"/>
                      <a:pt x="105923" y="180551"/>
                    </a:cubicBezTo>
                    <a:cubicBezTo>
                      <a:pt x="210759" y="228115"/>
                      <a:pt x="524295" y="247529"/>
                      <a:pt x="635926" y="285386"/>
                    </a:cubicBezTo>
                    <a:cubicBezTo>
                      <a:pt x="747557" y="323243"/>
                      <a:pt x="861129" y="366925"/>
                      <a:pt x="775707" y="407695"/>
                    </a:cubicBezTo>
                    <a:cubicBezTo>
                      <a:pt x="690285" y="448465"/>
                      <a:pt x="252499" y="478556"/>
                      <a:pt x="123396" y="530003"/>
                    </a:cubicBezTo>
                    <a:cubicBezTo>
                      <a:pt x="-5707" y="581450"/>
                      <a:pt x="-2310" y="648913"/>
                      <a:pt x="1088" y="716377"/>
                    </a:cubicBezTo>
                  </a:path>
                </a:pathLst>
              </a:cu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52" name="직선 연결선 151"/>
              <p:cNvCxnSpPr/>
              <p:nvPr/>
            </p:nvCxnSpPr>
            <p:spPr>
              <a:xfrm>
                <a:off x="6543406" y="4425858"/>
                <a:ext cx="1309247" cy="6179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6" name="TextBox 185"/>
            <p:cNvSpPr txBox="1"/>
            <p:nvPr/>
          </p:nvSpPr>
          <p:spPr>
            <a:xfrm>
              <a:off x="6238845" y="4049896"/>
              <a:ext cx="22392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기울기의 </a:t>
              </a:r>
              <a:r>
                <a:rPr lang="ko-KR" altLang="en-US" sz="600" dirty="0" err="1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변화량</a:t>
              </a:r>
              <a:endParaRPr lang="ko-KR" altLang="en-US" sz="6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grpSp>
          <p:nvGrpSpPr>
            <p:cNvPr id="197" name="그룹 196"/>
            <p:cNvGrpSpPr/>
            <p:nvPr/>
          </p:nvGrpSpPr>
          <p:grpSpPr>
            <a:xfrm>
              <a:off x="6448087" y="4707917"/>
              <a:ext cx="1529920" cy="162697"/>
              <a:chOff x="4604732" y="4639091"/>
              <a:chExt cx="1529920" cy="184666"/>
            </a:xfrm>
          </p:grpSpPr>
          <p:grpSp>
            <p:nvGrpSpPr>
              <p:cNvPr id="198" name="그룹 197"/>
              <p:cNvGrpSpPr/>
              <p:nvPr/>
            </p:nvGrpSpPr>
            <p:grpSpPr>
              <a:xfrm>
                <a:off x="4604732" y="4648439"/>
                <a:ext cx="1360186" cy="169277"/>
                <a:chOff x="3453019" y="4812714"/>
                <a:chExt cx="1360186" cy="169277"/>
              </a:xfrm>
            </p:grpSpPr>
            <p:sp>
              <p:nvSpPr>
                <p:cNvPr id="200" name="TextBox 199"/>
                <p:cNvSpPr txBox="1"/>
                <p:nvPr/>
              </p:nvSpPr>
              <p:spPr>
                <a:xfrm>
                  <a:off x="3453019" y="4812714"/>
                  <a:ext cx="221536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500" dirty="0" smtClean="0"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1</a:t>
                  </a:r>
                  <a:endParaRPr lang="ko-KR" altLang="en-US" sz="500" dirty="0"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  <p:sp>
              <p:nvSpPr>
                <p:cNvPr id="201" name="TextBox 200"/>
                <p:cNvSpPr txBox="1"/>
                <p:nvPr/>
              </p:nvSpPr>
              <p:spPr>
                <a:xfrm>
                  <a:off x="3678890" y="4812714"/>
                  <a:ext cx="221536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500" dirty="0" smtClean="0"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2</a:t>
                  </a:r>
                  <a:endParaRPr lang="ko-KR" altLang="en-US" sz="500" dirty="0"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  <p:sp>
              <p:nvSpPr>
                <p:cNvPr id="202" name="TextBox 201"/>
                <p:cNvSpPr txBox="1"/>
                <p:nvPr/>
              </p:nvSpPr>
              <p:spPr>
                <a:xfrm>
                  <a:off x="3885125" y="4812714"/>
                  <a:ext cx="221536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500" dirty="0" smtClean="0"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3</a:t>
                  </a:r>
                  <a:endParaRPr lang="ko-KR" altLang="en-US" sz="500" dirty="0"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  <p:sp>
              <p:nvSpPr>
                <p:cNvPr id="203" name="TextBox 202"/>
                <p:cNvSpPr txBox="1"/>
                <p:nvPr/>
              </p:nvSpPr>
              <p:spPr>
                <a:xfrm>
                  <a:off x="4122417" y="4812714"/>
                  <a:ext cx="221536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500" dirty="0" smtClean="0"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4</a:t>
                  </a:r>
                  <a:endParaRPr lang="ko-KR" altLang="en-US" sz="500" dirty="0"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  <p:sp>
              <p:nvSpPr>
                <p:cNvPr id="204" name="TextBox 203"/>
                <p:cNvSpPr txBox="1"/>
                <p:nvPr/>
              </p:nvSpPr>
              <p:spPr>
                <a:xfrm>
                  <a:off x="4346395" y="4812714"/>
                  <a:ext cx="221536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500" dirty="0" smtClean="0"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5</a:t>
                  </a:r>
                  <a:endParaRPr lang="ko-KR" altLang="en-US" sz="500" dirty="0"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  <p:sp>
              <p:nvSpPr>
                <p:cNvPr id="205" name="TextBox 204"/>
                <p:cNvSpPr txBox="1"/>
                <p:nvPr/>
              </p:nvSpPr>
              <p:spPr>
                <a:xfrm>
                  <a:off x="4591669" y="4812714"/>
                  <a:ext cx="221536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500" dirty="0" smtClean="0"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6</a:t>
                  </a:r>
                  <a:endParaRPr lang="ko-KR" altLang="en-US" sz="500" dirty="0"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</p:grpSp>
          <p:sp>
            <p:nvSpPr>
              <p:cNvPr id="199" name="직사각형 198"/>
              <p:cNvSpPr/>
              <p:nvPr/>
            </p:nvSpPr>
            <p:spPr>
              <a:xfrm>
                <a:off x="5882660" y="4639091"/>
                <a:ext cx="251992" cy="184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600" dirty="0" smtClean="0"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초</a:t>
                </a:r>
                <a:endParaRPr lang="ko-KR" altLang="en-US" sz="600" dirty="0"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</p:grpSp>
        <p:sp>
          <p:nvSpPr>
            <p:cNvPr id="310" name="직사각형 309"/>
            <p:cNvSpPr/>
            <p:nvPr/>
          </p:nvSpPr>
          <p:spPr>
            <a:xfrm>
              <a:off x="7139979" y="4466202"/>
              <a:ext cx="799866" cy="1570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정규분포 </a:t>
              </a:r>
              <a:r>
                <a:rPr lang="en-US" altLang="ko-KR" sz="600" dirty="0" smtClean="0">
                  <a:solidFill>
                    <a:schemeClr val="tx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10% </a:t>
              </a:r>
              <a:r>
                <a:rPr lang="ko-KR" altLang="en-US" sz="600" dirty="0" smtClean="0">
                  <a:solidFill>
                    <a:schemeClr val="tx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지점</a:t>
              </a:r>
              <a:endParaRPr lang="ko-KR" altLang="en-US" sz="6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sp>
        <p:nvSpPr>
          <p:cNvPr id="326" name="직사각형 325"/>
          <p:cNvSpPr/>
          <p:nvPr/>
        </p:nvSpPr>
        <p:spPr>
          <a:xfrm>
            <a:off x="5234882" y="4491357"/>
            <a:ext cx="799866" cy="1570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정규분포 </a:t>
            </a:r>
            <a:r>
              <a:rPr lang="en-US" altLang="ko-KR" sz="600" dirty="0" smtClean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10% </a:t>
            </a:r>
            <a:r>
              <a:rPr lang="ko-KR" altLang="en-US" sz="600" dirty="0" smtClean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지점</a:t>
            </a:r>
            <a:endParaRPr lang="ko-KR" altLang="en-US" sz="600" dirty="0">
              <a:solidFill>
                <a:schemeClr val="tx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341" name="그룹 340"/>
          <p:cNvGrpSpPr/>
          <p:nvPr/>
        </p:nvGrpSpPr>
        <p:grpSpPr>
          <a:xfrm>
            <a:off x="6206986" y="5020591"/>
            <a:ext cx="1771021" cy="1096243"/>
            <a:chOff x="6206986" y="5020591"/>
            <a:chExt cx="1771021" cy="1096243"/>
          </a:xfrm>
        </p:grpSpPr>
        <p:grpSp>
          <p:nvGrpSpPr>
            <p:cNvPr id="285" name="그룹 284"/>
            <p:cNvGrpSpPr/>
            <p:nvPr/>
          </p:nvGrpSpPr>
          <p:grpSpPr>
            <a:xfrm>
              <a:off x="6206986" y="5020591"/>
              <a:ext cx="1737801" cy="1096243"/>
              <a:chOff x="6283526" y="4993119"/>
              <a:chExt cx="1737801" cy="1096243"/>
            </a:xfrm>
          </p:grpSpPr>
          <p:pic>
            <p:nvPicPr>
              <p:cNvPr id="115" name="그림 114"/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283526" y="4993119"/>
                <a:ext cx="1737801" cy="782507"/>
              </a:xfrm>
              <a:prstGeom prst="rect">
                <a:avLst/>
              </a:prstGeom>
            </p:spPr>
          </p:pic>
          <p:sp>
            <p:nvSpPr>
              <p:cNvPr id="140" name="타원 139"/>
              <p:cNvSpPr/>
              <p:nvPr/>
            </p:nvSpPr>
            <p:spPr>
              <a:xfrm>
                <a:off x="7674927" y="5337682"/>
                <a:ext cx="54545" cy="48212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1" name="타원 140"/>
              <p:cNvSpPr/>
              <p:nvPr/>
            </p:nvSpPr>
            <p:spPr>
              <a:xfrm>
                <a:off x="6534712" y="5022587"/>
                <a:ext cx="54545" cy="48212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60" name="직선 화살표 연결선 159"/>
              <p:cNvCxnSpPr>
                <a:stCxn id="140" idx="4"/>
                <a:endCxn id="154" idx="2"/>
              </p:cNvCxnSpPr>
              <p:nvPr/>
            </p:nvCxnSpPr>
            <p:spPr>
              <a:xfrm flipH="1" flipV="1">
                <a:off x="6956646" y="5240419"/>
                <a:ext cx="745554" cy="145475"/>
              </a:xfrm>
              <a:prstGeom prst="straightConnector1">
                <a:avLst/>
              </a:prstGeom>
              <a:ln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/>
              <p:cNvCxnSpPr/>
              <p:nvPr/>
            </p:nvCxnSpPr>
            <p:spPr>
              <a:xfrm>
                <a:off x="6555717" y="5427886"/>
                <a:ext cx="1402400" cy="8224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직선 화살표 연결선 167"/>
              <p:cNvCxnSpPr>
                <a:endCxn id="171" idx="0"/>
              </p:cNvCxnSpPr>
              <p:nvPr/>
            </p:nvCxnSpPr>
            <p:spPr>
              <a:xfrm flipH="1">
                <a:off x="7694036" y="5364685"/>
                <a:ext cx="8164" cy="526734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직사각형 170"/>
              <p:cNvSpPr/>
              <p:nvPr/>
            </p:nvSpPr>
            <p:spPr>
              <a:xfrm>
                <a:off x="7431508" y="5891419"/>
                <a:ext cx="525055" cy="197943"/>
              </a:xfrm>
              <a:prstGeom prst="rect">
                <a:avLst/>
              </a:prstGeom>
              <a:solidFill>
                <a:srgbClr val="5B9B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800" dirty="0" err="1" smtClean="0"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분할점</a:t>
                </a:r>
                <a:r>
                  <a:rPr lang="en-US" altLang="ko-KR" sz="800" dirty="0" smtClean="0">
                    <a:solidFill>
                      <a:schemeClr val="bg1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4</a:t>
                </a:r>
                <a:endParaRPr lang="ko-KR" altLang="en-US" sz="800" dirty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</p:grpSp>
        <p:grpSp>
          <p:nvGrpSpPr>
            <p:cNvPr id="297" name="그룹 296"/>
            <p:cNvGrpSpPr/>
            <p:nvPr/>
          </p:nvGrpSpPr>
          <p:grpSpPr>
            <a:xfrm>
              <a:off x="6448087" y="5774247"/>
              <a:ext cx="1529920" cy="184666"/>
              <a:chOff x="4604732" y="4677891"/>
              <a:chExt cx="1529920" cy="184666"/>
            </a:xfrm>
          </p:grpSpPr>
          <p:grpSp>
            <p:nvGrpSpPr>
              <p:cNvPr id="298" name="그룹 297"/>
              <p:cNvGrpSpPr/>
              <p:nvPr/>
            </p:nvGrpSpPr>
            <p:grpSpPr>
              <a:xfrm>
                <a:off x="4604732" y="4687239"/>
                <a:ext cx="1360186" cy="169277"/>
                <a:chOff x="3453019" y="4851514"/>
                <a:chExt cx="1360186" cy="169277"/>
              </a:xfrm>
            </p:grpSpPr>
            <p:sp>
              <p:nvSpPr>
                <p:cNvPr id="300" name="TextBox 299"/>
                <p:cNvSpPr txBox="1"/>
                <p:nvPr/>
              </p:nvSpPr>
              <p:spPr>
                <a:xfrm>
                  <a:off x="3453019" y="4851514"/>
                  <a:ext cx="221536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500" dirty="0" smtClean="0"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1</a:t>
                  </a:r>
                  <a:endParaRPr lang="ko-KR" altLang="en-US" sz="500" dirty="0"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  <p:sp>
              <p:nvSpPr>
                <p:cNvPr id="301" name="TextBox 300"/>
                <p:cNvSpPr txBox="1"/>
                <p:nvPr/>
              </p:nvSpPr>
              <p:spPr>
                <a:xfrm>
                  <a:off x="3678890" y="4851514"/>
                  <a:ext cx="221536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500" dirty="0" smtClean="0"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2</a:t>
                  </a:r>
                  <a:endParaRPr lang="ko-KR" altLang="en-US" sz="500" dirty="0"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  <p:sp>
              <p:nvSpPr>
                <p:cNvPr id="302" name="TextBox 301"/>
                <p:cNvSpPr txBox="1"/>
                <p:nvPr/>
              </p:nvSpPr>
              <p:spPr>
                <a:xfrm>
                  <a:off x="3885125" y="4851514"/>
                  <a:ext cx="221536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500" dirty="0" smtClean="0"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3</a:t>
                  </a:r>
                  <a:endParaRPr lang="ko-KR" altLang="en-US" sz="500" dirty="0"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  <p:sp>
              <p:nvSpPr>
                <p:cNvPr id="303" name="TextBox 302"/>
                <p:cNvSpPr txBox="1"/>
                <p:nvPr/>
              </p:nvSpPr>
              <p:spPr>
                <a:xfrm>
                  <a:off x="4122417" y="4851514"/>
                  <a:ext cx="221536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500" dirty="0" smtClean="0"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4</a:t>
                  </a:r>
                  <a:endParaRPr lang="ko-KR" altLang="en-US" sz="500" dirty="0"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  <p:sp>
              <p:nvSpPr>
                <p:cNvPr id="304" name="TextBox 303"/>
                <p:cNvSpPr txBox="1"/>
                <p:nvPr/>
              </p:nvSpPr>
              <p:spPr>
                <a:xfrm>
                  <a:off x="4346395" y="4851514"/>
                  <a:ext cx="221536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500" dirty="0" smtClean="0"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5</a:t>
                  </a:r>
                  <a:endParaRPr lang="ko-KR" altLang="en-US" sz="500" dirty="0"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  <p:sp>
              <p:nvSpPr>
                <p:cNvPr id="305" name="TextBox 304"/>
                <p:cNvSpPr txBox="1"/>
                <p:nvPr/>
              </p:nvSpPr>
              <p:spPr>
                <a:xfrm>
                  <a:off x="4591669" y="4851514"/>
                  <a:ext cx="221536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500" dirty="0" smtClean="0"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6</a:t>
                  </a:r>
                  <a:endParaRPr lang="ko-KR" altLang="en-US" sz="500" dirty="0"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</p:grpSp>
          <p:sp>
            <p:nvSpPr>
              <p:cNvPr id="299" name="직사각형 298"/>
              <p:cNvSpPr/>
              <p:nvPr/>
            </p:nvSpPr>
            <p:spPr>
              <a:xfrm>
                <a:off x="5882660" y="4677891"/>
                <a:ext cx="251992" cy="184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600" dirty="0" smtClean="0"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초</a:t>
                </a:r>
                <a:endParaRPr lang="ko-KR" altLang="en-US" sz="600" dirty="0"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</p:grpSp>
        <p:sp>
          <p:nvSpPr>
            <p:cNvPr id="306" name="TextBox 305"/>
            <p:cNvSpPr txBox="1"/>
            <p:nvPr/>
          </p:nvSpPr>
          <p:spPr>
            <a:xfrm>
              <a:off x="6211681" y="5037814"/>
              <a:ext cx="22392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기울기의 </a:t>
              </a:r>
              <a:r>
                <a:rPr lang="ko-KR" altLang="en-US" sz="600" dirty="0" err="1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변화량</a:t>
              </a:r>
              <a:endParaRPr lang="ko-KR" altLang="en-US" sz="6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318" name="직사각형 317"/>
            <p:cNvSpPr/>
            <p:nvPr/>
          </p:nvSpPr>
          <p:spPr>
            <a:xfrm>
              <a:off x="6904174" y="5466705"/>
              <a:ext cx="799866" cy="1782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정규분포 </a:t>
              </a:r>
              <a:r>
                <a:rPr lang="en-US" altLang="ko-KR" sz="600" dirty="0" smtClean="0">
                  <a:solidFill>
                    <a:schemeClr val="tx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10% </a:t>
              </a:r>
              <a:r>
                <a:rPr lang="ko-KR" altLang="en-US" sz="600" dirty="0" smtClean="0">
                  <a:solidFill>
                    <a:schemeClr val="tx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지점</a:t>
              </a:r>
              <a:endParaRPr lang="ko-KR" altLang="en-US" sz="6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grpSp>
        <p:nvGrpSpPr>
          <p:cNvPr id="340" name="그룹 339"/>
          <p:cNvGrpSpPr/>
          <p:nvPr/>
        </p:nvGrpSpPr>
        <p:grpSpPr>
          <a:xfrm>
            <a:off x="4348665" y="5011088"/>
            <a:ext cx="1759792" cy="1096243"/>
            <a:chOff x="4348665" y="5011088"/>
            <a:chExt cx="1759792" cy="1096243"/>
          </a:xfrm>
        </p:grpSpPr>
        <p:pic>
          <p:nvPicPr>
            <p:cNvPr id="114" name="그림 11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8665" y="5011088"/>
              <a:ext cx="1737801" cy="782507"/>
            </a:xfrm>
            <a:prstGeom prst="rect">
              <a:avLst/>
            </a:prstGeom>
          </p:spPr>
        </p:pic>
        <p:sp>
          <p:nvSpPr>
            <p:cNvPr id="135" name="타원 134"/>
            <p:cNvSpPr/>
            <p:nvPr/>
          </p:nvSpPr>
          <p:spPr>
            <a:xfrm>
              <a:off x="4605789" y="5036966"/>
              <a:ext cx="54545" cy="4821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6" name="타원 135"/>
            <p:cNvSpPr/>
            <p:nvPr/>
          </p:nvSpPr>
          <p:spPr>
            <a:xfrm>
              <a:off x="4641224" y="5382654"/>
              <a:ext cx="54545" cy="4821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7" name="타원 136"/>
            <p:cNvSpPr/>
            <p:nvPr/>
          </p:nvSpPr>
          <p:spPr>
            <a:xfrm>
              <a:off x="5746021" y="5338112"/>
              <a:ext cx="54545" cy="482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타원 138"/>
            <p:cNvSpPr/>
            <p:nvPr/>
          </p:nvSpPr>
          <p:spPr>
            <a:xfrm>
              <a:off x="4579123" y="5293870"/>
              <a:ext cx="54545" cy="4821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4923491" y="5090164"/>
              <a:ext cx="688447" cy="178253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가장 빠른 지점</a:t>
              </a:r>
            </a:p>
          </p:txBody>
        </p:sp>
        <p:cxnSp>
          <p:nvCxnSpPr>
            <p:cNvPr id="156" name="직선 화살표 연결선 155"/>
            <p:cNvCxnSpPr>
              <a:stCxn id="139" idx="0"/>
              <a:endCxn id="153" idx="1"/>
            </p:cNvCxnSpPr>
            <p:nvPr/>
          </p:nvCxnSpPr>
          <p:spPr>
            <a:xfrm flipV="1">
              <a:off x="4606396" y="5179291"/>
              <a:ext cx="317095" cy="114579"/>
            </a:xfrm>
            <a:prstGeom prst="straightConnector1">
              <a:avLst/>
            </a:prstGeom>
            <a:ln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/>
            <p:cNvCxnSpPr/>
            <p:nvPr/>
          </p:nvCxnSpPr>
          <p:spPr>
            <a:xfrm flipV="1">
              <a:off x="4604732" y="5454079"/>
              <a:ext cx="1396239" cy="311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화살표 연결선 165"/>
            <p:cNvCxnSpPr>
              <a:endCxn id="169" idx="0"/>
            </p:cNvCxnSpPr>
            <p:nvPr/>
          </p:nvCxnSpPr>
          <p:spPr>
            <a:xfrm>
              <a:off x="4605789" y="5317976"/>
              <a:ext cx="10202" cy="591412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화살표 연결선 166"/>
            <p:cNvCxnSpPr>
              <a:stCxn id="137" idx="4"/>
              <a:endCxn id="170" idx="0"/>
            </p:cNvCxnSpPr>
            <p:nvPr/>
          </p:nvCxnSpPr>
          <p:spPr>
            <a:xfrm>
              <a:off x="5773294" y="5386324"/>
              <a:ext cx="10524" cy="523064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직사각형 168"/>
            <p:cNvSpPr/>
            <p:nvPr/>
          </p:nvSpPr>
          <p:spPr>
            <a:xfrm>
              <a:off x="4362992" y="5909388"/>
              <a:ext cx="525055" cy="197943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분할점</a:t>
              </a:r>
              <a:r>
                <a:rPr lang="en-US" altLang="ko-KR" sz="800" dirty="0" smtClean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</a:t>
              </a:r>
              <a:endParaRPr lang="ko-KR" altLang="en-US" sz="8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70" name="직사각형 169"/>
            <p:cNvSpPr/>
            <p:nvPr/>
          </p:nvSpPr>
          <p:spPr>
            <a:xfrm>
              <a:off x="5521290" y="5909388"/>
              <a:ext cx="525055" cy="197943"/>
            </a:xfrm>
            <a:prstGeom prst="rect">
              <a:avLst/>
            </a:prstGeom>
            <a:solidFill>
              <a:srgbClr val="5B9B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err="1" smtClean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분할점</a:t>
              </a:r>
              <a:r>
                <a:rPr lang="en-US" altLang="ko-KR" sz="800" dirty="0" smtClean="0">
                  <a:solidFill>
                    <a:schemeClr val="bg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5</a:t>
              </a:r>
              <a:endParaRPr lang="ko-KR" altLang="en-US" sz="800" dirty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287" name="TextBox 286"/>
            <p:cNvSpPr txBox="1"/>
            <p:nvPr/>
          </p:nvSpPr>
          <p:spPr>
            <a:xfrm>
              <a:off x="4367827" y="5057811"/>
              <a:ext cx="22392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600" dirty="0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기울기의 </a:t>
              </a:r>
              <a:r>
                <a:rPr lang="ko-KR" altLang="en-US" sz="600" dirty="0" err="1"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변화량</a:t>
              </a:r>
              <a:endParaRPr lang="ko-KR" altLang="en-US" sz="600" dirty="0"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grpSp>
          <p:nvGrpSpPr>
            <p:cNvPr id="288" name="그룹 287"/>
            <p:cNvGrpSpPr/>
            <p:nvPr/>
          </p:nvGrpSpPr>
          <p:grpSpPr>
            <a:xfrm>
              <a:off x="4578537" y="5763596"/>
              <a:ext cx="1529920" cy="184666"/>
              <a:chOff x="4604732" y="4677891"/>
              <a:chExt cx="1529920" cy="184666"/>
            </a:xfrm>
          </p:grpSpPr>
          <p:grpSp>
            <p:nvGrpSpPr>
              <p:cNvPr id="289" name="그룹 288"/>
              <p:cNvGrpSpPr/>
              <p:nvPr/>
            </p:nvGrpSpPr>
            <p:grpSpPr>
              <a:xfrm>
                <a:off x="4604732" y="4687239"/>
                <a:ext cx="1360186" cy="169277"/>
                <a:chOff x="3453019" y="4851514"/>
                <a:chExt cx="1360186" cy="169277"/>
              </a:xfrm>
            </p:grpSpPr>
            <p:sp>
              <p:nvSpPr>
                <p:cNvPr id="291" name="TextBox 290"/>
                <p:cNvSpPr txBox="1"/>
                <p:nvPr/>
              </p:nvSpPr>
              <p:spPr>
                <a:xfrm>
                  <a:off x="3453019" y="4851514"/>
                  <a:ext cx="221536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500" dirty="0" smtClean="0"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1</a:t>
                  </a:r>
                  <a:endParaRPr lang="ko-KR" altLang="en-US" sz="500" dirty="0"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  <p:sp>
              <p:nvSpPr>
                <p:cNvPr id="292" name="TextBox 291"/>
                <p:cNvSpPr txBox="1"/>
                <p:nvPr/>
              </p:nvSpPr>
              <p:spPr>
                <a:xfrm>
                  <a:off x="3678890" y="4851514"/>
                  <a:ext cx="221536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500" dirty="0" smtClean="0"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2</a:t>
                  </a:r>
                  <a:endParaRPr lang="ko-KR" altLang="en-US" sz="500" dirty="0"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  <p:sp>
              <p:nvSpPr>
                <p:cNvPr id="293" name="TextBox 292"/>
                <p:cNvSpPr txBox="1"/>
                <p:nvPr/>
              </p:nvSpPr>
              <p:spPr>
                <a:xfrm>
                  <a:off x="3885125" y="4851514"/>
                  <a:ext cx="221536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500" dirty="0" smtClean="0"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3</a:t>
                  </a:r>
                  <a:endParaRPr lang="ko-KR" altLang="en-US" sz="500" dirty="0"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  <p:sp>
              <p:nvSpPr>
                <p:cNvPr id="294" name="TextBox 293"/>
                <p:cNvSpPr txBox="1"/>
                <p:nvPr/>
              </p:nvSpPr>
              <p:spPr>
                <a:xfrm>
                  <a:off x="4122417" y="4851514"/>
                  <a:ext cx="221536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500" dirty="0" smtClean="0"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4</a:t>
                  </a:r>
                  <a:endParaRPr lang="ko-KR" altLang="en-US" sz="500" dirty="0"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  <p:sp>
              <p:nvSpPr>
                <p:cNvPr id="295" name="TextBox 294"/>
                <p:cNvSpPr txBox="1"/>
                <p:nvPr/>
              </p:nvSpPr>
              <p:spPr>
                <a:xfrm>
                  <a:off x="4346395" y="4851514"/>
                  <a:ext cx="221536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500" dirty="0" smtClean="0"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5</a:t>
                  </a:r>
                  <a:endParaRPr lang="ko-KR" altLang="en-US" sz="500" dirty="0"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  <p:sp>
              <p:nvSpPr>
                <p:cNvPr id="296" name="TextBox 295"/>
                <p:cNvSpPr txBox="1"/>
                <p:nvPr/>
              </p:nvSpPr>
              <p:spPr>
                <a:xfrm>
                  <a:off x="4591669" y="4851514"/>
                  <a:ext cx="221536" cy="1692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500" dirty="0" smtClean="0">
                      <a:latin typeface="KoPub돋움체 Light" panose="00000300000000000000" pitchFamily="2" charset="-127"/>
                      <a:ea typeface="KoPub돋움체 Light" panose="00000300000000000000" pitchFamily="2" charset="-127"/>
                    </a:rPr>
                    <a:t>6</a:t>
                  </a:r>
                  <a:endParaRPr lang="ko-KR" altLang="en-US" sz="500" dirty="0">
                    <a:latin typeface="KoPub돋움체 Light" panose="00000300000000000000" pitchFamily="2" charset="-127"/>
                    <a:ea typeface="KoPub돋움체 Light" panose="00000300000000000000" pitchFamily="2" charset="-127"/>
                  </a:endParaRPr>
                </a:p>
              </p:txBody>
            </p:sp>
          </p:grpSp>
          <p:sp>
            <p:nvSpPr>
              <p:cNvPr id="290" name="직사각형 289"/>
              <p:cNvSpPr/>
              <p:nvPr/>
            </p:nvSpPr>
            <p:spPr>
              <a:xfrm>
                <a:off x="5882660" y="4677891"/>
                <a:ext cx="251992" cy="1846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600" dirty="0" smtClean="0"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초</a:t>
                </a:r>
                <a:endParaRPr lang="ko-KR" altLang="en-US" sz="600" dirty="0"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</p:txBody>
          </p:sp>
        </p:grpSp>
        <p:sp>
          <p:nvSpPr>
            <p:cNvPr id="319" name="직사각형 318"/>
            <p:cNvSpPr/>
            <p:nvPr/>
          </p:nvSpPr>
          <p:spPr>
            <a:xfrm>
              <a:off x="4936208" y="5466705"/>
              <a:ext cx="799866" cy="17825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tx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정규분포 </a:t>
              </a:r>
              <a:r>
                <a:rPr lang="en-US" altLang="ko-KR" sz="600" dirty="0" smtClean="0">
                  <a:solidFill>
                    <a:schemeClr val="tx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10% </a:t>
              </a:r>
              <a:r>
                <a:rPr lang="ko-KR" altLang="en-US" sz="600" dirty="0" smtClean="0">
                  <a:solidFill>
                    <a:schemeClr val="tx1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지점</a:t>
              </a:r>
              <a:endParaRPr lang="ko-KR" altLang="en-US" sz="6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cxnSp>
        <p:nvCxnSpPr>
          <p:cNvPr id="158" name="직선 화살표 연결선 157"/>
          <p:cNvCxnSpPr>
            <a:stCxn id="137" idx="4"/>
            <a:endCxn id="154" idx="2"/>
          </p:cNvCxnSpPr>
          <p:nvPr/>
        </p:nvCxnSpPr>
        <p:spPr>
          <a:xfrm flipV="1">
            <a:off x="5773294" y="5267891"/>
            <a:ext cx="1106812" cy="11843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직사각형 153"/>
          <p:cNvSpPr/>
          <p:nvPr/>
        </p:nvSpPr>
        <p:spPr>
          <a:xfrm>
            <a:off x="6535882" y="5089638"/>
            <a:ext cx="688447" cy="178253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가장 느린 지점</a:t>
            </a:r>
          </a:p>
        </p:txBody>
      </p:sp>
      <p:sp>
        <p:nvSpPr>
          <p:cNvPr id="364" name="직사각형 363"/>
          <p:cNvSpPr/>
          <p:nvPr/>
        </p:nvSpPr>
        <p:spPr>
          <a:xfrm>
            <a:off x="1803930" y="4660181"/>
            <a:ext cx="576000" cy="396000"/>
          </a:xfrm>
          <a:prstGeom prst="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분할점</a:t>
            </a:r>
            <a:r>
              <a:rPr lang="en-US" altLang="ko-KR" sz="900" dirty="0" smtClean="0"/>
              <a:t>4</a:t>
            </a:r>
            <a:endParaRPr lang="ko-KR" altLang="en-US" sz="900" dirty="0"/>
          </a:p>
        </p:txBody>
      </p:sp>
      <p:sp>
        <p:nvSpPr>
          <p:cNvPr id="365" name="직사각형 364"/>
          <p:cNvSpPr/>
          <p:nvPr/>
        </p:nvSpPr>
        <p:spPr>
          <a:xfrm>
            <a:off x="1803930" y="5198458"/>
            <a:ext cx="576000" cy="396000"/>
          </a:xfrm>
          <a:prstGeom prst="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분할점</a:t>
            </a:r>
            <a:r>
              <a:rPr lang="en-US" altLang="ko-KR" sz="900" dirty="0" smtClean="0"/>
              <a:t>5</a:t>
            </a:r>
            <a:endParaRPr lang="ko-KR" altLang="en-US" sz="900" dirty="0"/>
          </a:p>
        </p:txBody>
      </p:sp>
      <p:cxnSp>
        <p:nvCxnSpPr>
          <p:cNvPr id="367" name="직선 연결선 366"/>
          <p:cNvCxnSpPr/>
          <p:nvPr/>
        </p:nvCxnSpPr>
        <p:spPr>
          <a:xfrm flipH="1" flipV="1">
            <a:off x="667910" y="3237946"/>
            <a:ext cx="1136021" cy="1395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직선 연결선 367"/>
          <p:cNvCxnSpPr/>
          <p:nvPr/>
        </p:nvCxnSpPr>
        <p:spPr>
          <a:xfrm flipH="1" flipV="1">
            <a:off x="667910" y="3748909"/>
            <a:ext cx="1136021" cy="1395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직선 연결선 368"/>
          <p:cNvCxnSpPr/>
          <p:nvPr/>
        </p:nvCxnSpPr>
        <p:spPr>
          <a:xfrm flipH="1" flipV="1">
            <a:off x="667910" y="4298933"/>
            <a:ext cx="1136021" cy="1395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직선 연결선 369"/>
          <p:cNvCxnSpPr/>
          <p:nvPr/>
        </p:nvCxnSpPr>
        <p:spPr>
          <a:xfrm flipH="1" flipV="1">
            <a:off x="667910" y="4839144"/>
            <a:ext cx="1136021" cy="1395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직선 연결선 370"/>
          <p:cNvCxnSpPr/>
          <p:nvPr/>
        </p:nvCxnSpPr>
        <p:spPr>
          <a:xfrm flipH="1" flipV="1">
            <a:off x="667910" y="5372370"/>
            <a:ext cx="1136021" cy="1395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오른쪽 화살표 371"/>
          <p:cNvSpPr/>
          <p:nvPr/>
        </p:nvSpPr>
        <p:spPr>
          <a:xfrm rot="5400000">
            <a:off x="6147727" y="3415038"/>
            <a:ext cx="75895" cy="2377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4" name="직사각형 373"/>
          <p:cNvSpPr/>
          <p:nvPr/>
        </p:nvSpPr>
        <p:spPr>
          <a:xfrm rot="1268201">
            <a:off x="1977340" y="2948960"/>
            <a:ext cx="490590" cy="14205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도출 진행</a:t>
            </a:r>
            <a:endParaRPr lang="ko-KR" altLang="en-US" sz="1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77" name="직사각형 376"/>
          <p:cNvSpPr/>
          <p:nvPr/>
        </p:nvSpPr>
        <p:spPr>
          <a:xfrm>
            <a:off x="562817" y="2200311"/>
            <a:ext cx="1912945" cy="223095"/>
          </a:xfrm>
          <a:prstGeom prst="rect">
            <a:avLst/>
          </a:prstGeom>
          <a:solidFill>
            <a:srgbClr val="327EC4"/>
          </a:solidFill>
          <a:ln w="12700" cap="flat" cmpd="sng" algn="ctr">
            <a:solidFill>
              <a:srgbClr val="327EC4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ko-KR" sz="1050" spc="-100" dirty="0" smtClean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6</a:t>
            </a:r>
            <a:r>
              <a:rPr lang="ko-KR" altLang="en-US" sz="1050" spc="-100" dirty="0" smtClean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 구간 및 구간 </a:t>
            </a:r>
            <a:r>
              <a:rPr lang="ko-KR" altLang="en-US" sz="1050" spc="-100" dirty="0" err="1" smtClean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분할점</a:t>
            </a:r>
            <a:endParaRPr lang="ko-KR" altLang="en-US" sz="1050" spc="-100" dirty="0">
              <a:ln>
                <a:solidFill>
                  <a:schemeClr val="bg2">
                    <a:lumMod val="60000"/>
                    <a:lumOff val="4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78" name="직사각형 377"/>
          <p:cNvSpPr/>
          <p:nvPr/>
        </p:nvSpPr>
        <p:spPr>
          <a:xfrm>
            <a:off x="562817" y="2412441"/>
            <a:ext cx="1914003" cy="375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직사각형 378"/>
          <p:cNvSpPr/>
          <p:nvPr/>
        </p:nvSpPr>
        <p:spPr>
          <a:xfrm rot="1268201">
            <a:off x="1977340" y="4607861"/>
            <a:ext cx="490590" cy="14205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도출 진행</a:t>
            </a:r>
            <a:endParaRPr lang="ko-KR" altLang="en-US" sz="1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80" name="직사각형 379"/>
          <p:cNvSpPr/>
          <p:nvPr/>
        </p:nvSpPr>
        <p:spPr>
          <a:xfrm rot="1268201">
            <a:off x="1977340" y="5162145"/>
            <a:ext cx="490590" cy="14205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도출 진행</a:t>
            </a:r>
            <a:endParaRPr lang="ko-KR" altLang="en-US" sz="1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81" name="직사각형 380">
            <a:extLst>
              <a:ext uri="{FF2B5EF4-FFF2-40B4-BE49-F238E27FC236}">
                <a16:creationId xmlns:a16="http://schemas.microsoft.com/office/drawing/2014/main" id="{209351C0-804E-405C-9C51-269A9240DBE5}"/>
              </a:ext>
            </a:extLst>
          </p:cNvPr>
          <p:cNvSpPr/>
          <p:nvPr/>
        </p:nvSpPr>
        <p:spPr>
          <a:xfrm>
            <a:off x="760734" y="2733596"/>
            <a:ext cx="961384" cy="4320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해정 시작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2" name="직사각형 381">
            <a:extLst>
              <a:ext uri="{FF2B5EF4-FFF2-40B4-BE49-F238E27FC236}">
                <a16:creationId xmlns:a16="http://schemas.microsoft.com/office/drawing/2014/main" id="{209351C0-804E-405C-9C51-269A9240DBE5}"/>
              </a:ext>
            </a:extLst>
          </p:cNvPr>
          <p:cNvSpPr/>
          <p:nvPr/>
        </p:nvSpPr>
        <p:spPr>
          <a:xfrm>
            <a:off x="760734" y="3281487"/>
            <a:ext cx="961384" cy="4320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해정 종료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3" name="직사각형 382">
            <a:extLst>
              <a:ext uri="{FF2B5EF4-FFF2-40B4-BE49-F238E27FC236}">
                <a16:creationId xmlns:a16="http://schemas.microsoft.com/office/drawing/2014/main" id="{209351C0-804E-405C-9C51-269A9240DBE5}"/>
              </a:ext>
            </a:extLst>
          </p:cNvPr>
          <p:cNvSpPr/>
          <p:nvPr/>
        </p:nvSpPr>
        <p:spPr>
          <a:xfrm>
            <a:off x="760734" y="3813748"/>
            <a:ext cx="961384" cy="4320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구동 시작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4" name="직사각형 383">
            <a:extLst>
              <a:ext uri="{FF2B5EF4-FFF2-40B4-BE49-F238E27FC236}">
                <a16:creationId xmlns:a16="http://schemas.microsoft.com/office/drawing/2014/main" id="{209351C0-804E-405C-9C51-269A9240DBE5}"/>
              </a:ext>
            </a:extLst>
          </p:cNvPr>
          <p:cNvSpPr/>
          <p:nvPr/>
        </p:nvSpPr>
        <p:spPr>
          <a:xfrm>
            <a:off x="760734" y="4361639"/>
            <a:ext cx="961384" cy="4320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구동 종료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5" name="직사각형 384">
            <a:extLst>
              <a:ext uri="{FF2B5EF4-FFF2-40B4-BE49-F238E27FC236}">
                <a16:creationId xmlns:a16="http://schemas.microsoft.com/office/drawing/2014/main" id="{209351C0-804E-405C-9C51-269A9240DBE5}"/>
              </a:ext>
            </a:extLst>
          </p:cNvPr>
          <p:cNvSpPr/>
          <p:nvPr/>
        </p:nvSpPr>
        <p:spPr>
          <a:xfrm>
            <a:off x="760734" y="4901715"/>
            <a:ext cx="961384" cy="4320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쇄정</a:t>
            </a:r>
            <a:r>
              <a:rPr lang="ko-KR" altLang="en-US" sz="1000" dirty="0" smtClean="0">
                <a:solidFill>
                  <a:schemeClr val="tx1"/>
                </a:solidFill>
              </a:rPr>
              <a:t> 시작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6" name="직사각형 385">
            <a:extLst>
              <a:ext uri="{FF2B5EF4-FFF2-40B4-BE49-F238E27FC236}">
                <a16:creationId xmlns:a16="http://schemas.microsoft.com/office/drawing/2014/main" id="{209351C0-804E-405C-9C51-269A9240DBE5}"/>
              </a:ext>
            </a:extLst>
          </p:cNvPr>
          <p:cNvSpPr/>
          <p:nvPr/>
        </p:nvSpPr>
        <p:spPr>
          <a:xfrm>
            <a:off x="760734" y="5449606"/>
            <a:ext cx="961384" cy="4320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쇄정</a:t>
            </a:r>
            <a:r>
              <a:rPr lang="ko-KR" altLang="en-US" sz="1000" dirty="0" smtClean="0">
                <a:solidFill>
                  <a:schemeClr val="tx1"/>
                </a:solidFill>
              </a:rPr>
              <a:t> 종료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87" name="직사각형 386"/>
          <p:cNvSpPr/>
          <p:nvPr/>
        </p:nvSpPr>
        <p:spPr>
          <a:xfrm>
            <a:off x="2555875" y="2192654"/>
            <a:ext cx="5598597" cy="229044"/>
          </a:xfrm>
          <a:prstGeom prst="rect">
            <a:avLst/>
          </a:prstGeom>
          <a:solidFill>
            <a:srgbClr val="327EC4"/>
          </a:solidFill>
          <a:ln w="12700" cap="flat" cmpd="sng" algn="ctr">
            <a:solidFill>
              <a:srgbClr val="327EC4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ko-KR" altLang="en-US" sz="1050" spc="-100" dirty="0" err="1" smtClean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분할점</a:t>
            </a:r>
            <a:r>
              <a:rPr lang="ko-KR" altLang="en-US" sz="1050" spc="-100" dirty="0" smtClean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도출 </a:t>
            </a:r>
            <a:r>
              <a:rPr lang="ko-KR" altLang="en-US" sz="1050" spc="-100" dirty="0" smtClean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프로세스</a:t>
            </a:r>
            <a:endParaRPr lang="ko-KR" altLang="en-US" sz="1050" spc="-100" dirty="0">
              <a:ln>
                <a:solidFill>
                  <a:schemeClr val="bg2">
                    <a:lumMod val="60000"/>
                    <a:lumOff val="4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7023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AutoShape 55">
            <a:extLst>
              <a:ext uri="{FF2B5EF4-FFF2-40B4-BE49-F238E27FC236}">
                <a16:creationId xmlns:a16="http://schemas.microsoft.com/office/drawing/2014/main" id="{BD9F470F-2F5C-4D74-BFEC-04B7AA95D8A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97551" y="4587380"/>
            <a:ext cx="5201675" cy="133933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defTabSz="898278" eaLnBrk="1" hangingPunct="1">
              <a:defRPr/>
            </a:pPr>
            <a:endParaRPr lang="ko-KR" altLang="en-US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02" name="AutoShape 55">
            <a:extLst>
              <a:ext uri="{FF2B5EF4-FFF2-40B4-BE49-F238E27FC236}">
                <a16:creationId xmlns:a16="http://schemas.microsoft.com/office/drawing/2014/main" id="{BD9F470F-2F5C-4D74-BFEC-04B7AA95D8A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797552" y="2667561"/>
            <a:ext cx="5195511" cy="133933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defTabSz="898278" eaLnBrk="1" hangingPunct="1">
              <a:defRPr/>
            </a:pPr>
            <a:endParaRPr lang="ko-KR" altLang="en-US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9B3-9DBF-4115-B729-95B2C626C88D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92988" y="553369"/>
            <a:ext cx="250389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2400" b="1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 </a:t>
            </a:r>
            <a:r>
              <a:rPr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 </a:t>
            </a:r>
            <a:r>
              <a:rPr lang="ko-KR" altLang="en-US" sz="2000" spc="-80" dirty="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구간 분할 알고리즘</a:t>
            </a:r>
            <a:endParaRPr lang="ko-KR" altLang="en-US" sz="2400" spc="-8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13113" y="197785"/>
            <a:ext cx="151810" cy="40121"/>
          </a:xfrm>
          <a:prstGeom prst="roundRect">
            <a:avLst>
              <a:gd name="adj" fmla="val 50000"/>
            </a:avLst>
          </a:prstGeom>
          <a:solidFill>
            <a:srgbClr val="E3E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53796" y="1057243"/>
            <a:ext cx="8638683" cy="722988"/>
            <a:chOff x="253796" y="749968"/>
            <a:chExt cx="8638683" cy="722988"/>
          </a:xfrm>
        </p:grpSpPr>
        <p:sp>
          <p:nvSpPr>
            <p:cNvPr id="8" name="TextBox 7"/>
            <p:cNvSpPr txBox="1"/>
            <p:nvPr/>
          </p:nvSpPr>
          <p:spPr>
            <a:xfrm>
              <a:off x="596186" y="768661"/>
              <a:ext cx="8296293" cy="7042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ct val="130000"/>
                </a:lnSpc>
                <a:spcAft>
                  <a:spcPts val="500"/>
                </a:spcAft>
              </a:pPr>
              <a:r>
                <a:rPr lang="en-US" altLang="ko-KR" sz="140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AC</a:t>
              </a:r>
              <a:r>
                <a:rPr lang="ko-KR" altLang="en-US" sz="1400" dirty="0" err="1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전류값</a:t>
              </a:r>
              <a:r>
                <a:rPr lang="ko-KR" altLang="en-US" sz="140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중 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최댓값 지점</a:t>
              </a:r>
              <a:r>
                <a:rPr lang="ko-KR" altLang="en-US" sz="140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을 </a:t>
              </a:r>
              <a:r>
                <a:rPr lang="ko-KR" altLang="en-US" sz="1600" spc="-100" dirty="0" err="1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분할점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r>
                <a:rPr lang="en-US" altLang="ko-KR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</a:t>
              </a:r>
              <a:r>
                <a:rPr lang="ko-KR" altLang="en-US" sz="140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로 도출</a:t>
              </a:r>
              <a:r>
                <a:rPr lang="en-US" altLang="ko-KR" sz="140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 </a:t>
              </a:r>
            </a:p>
            <a:p>
              <a:pPr lvl="0">
                <a:lnSpc>
                  <a:spcPct val="130000"/>
                </a:lnSpc>
                <a:spcAft>
                  <a:spcPts val="500"/>
                </a:spcAft>
              </a:pPr>
              <a:r>
                <a:rPr lang="en-US" altLang="ko-KR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(1)</a:t>
              </a:r>
              <a:r>
                <a:rPr lang="ko-KR" altLang="en-US" sz="1600" spc="-100" dirty="0" err="1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분할점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r>
                <a:rPr lang="en-US" altLang="ko-KR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4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와 같은 값을 가지는 지점</a:t>
              </a:r>
              <a:r>
                <a:rPr lang="ko-KR" altLang="en-US" sz="140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r>
                <a:rPr lang="en-US" altLang="ko-KR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(2)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기울기가 </a:t>
              </a:r>
              <a:r>
                <a:rPr lang="en-US" altLang="ko-KR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0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인 지점</a:t>
              </a:r>
              <a:r>
                <a:rPr lang="ko-KR" altLang="en-US" sz="140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을 모두 도출하여 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가장 빠른 값</a:t>
              </a:r>
              <a:r>
                <a:rPr lang="ko-KR" altLang="en-US" sz="140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을 </a:t>
              </a:r>
              <a:r>
                <a:rPr lang="ko-KR" altLang="en-US" sz="1600" spc="-100" dirty="0" err="1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분할점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r>
                <a:rPr lang="en-US" altLang="ko-KR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3</a:t>
              </a:r>
              <a:r>
                <a:rPr lang="ko-KR" altLang="en-US" sz="1400" dirty="0" smtClean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으로 도출</a:t>
              </a:r>
              <a:endParaRPr lang="en-US" altLang="ko-KR" sz="14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3796" y="749968"/>
              <a:ext cx="334904" cy="312871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3796" y="1133391"/>
              <a:ext cx="334904" cy="312871"/>
            </a:xfrm>
            <a:prstGeom prst="rect">
              <a:avLst/>
            </a:prstGeom>
          </p:spPr>
        </p:pic>
      </p:grpSp>
      <p:sp>
        <p:nvSpPr>
          <p:cNvPr id="57" name="직사각형 56"/>
          <p:cNvSpPr/>
          <p:nvPr/>
        </p:nvSpPr>
        <p:spPr>
          <a:xfrm>
            <a:off x="431540" y="1844231"/>
            <a:ext cx="437941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82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651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7477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303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9129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4954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8078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660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5165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srgbClr val="4F81BD">
                    <a:lumMod val="75000"/>
                  </a:srgb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|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58" name="TextBox 230"/>
          <p:cNvSpPr txBox="1"/>
          <p:nvPr/>
        </p:nvSpPr>
        <p:spPr>
          <a:xfrm>
            <a:off x="755576" y="1859620"/>
            <a:ext cx="3029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82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651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7477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303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9129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4954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8078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660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982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err="1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분할점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2, </a:t>
            </a:r>
            <a:r>
              <a:rPr kumimoji="0" lang="ko-KR" altLang="en-US" sz="1400" b="0" i="0" u="none" strike="noStrike" kern="1200" cap="none" spc="0" normalizeH="0" baseline="0" noProof="0" dirty="0" err="1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분할점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3 </a:t>
            </a:r>
            <a:r>
              <a:rPr kumimoji="0" lang="ko-KR" altLang="en-US" sz="1400" b="0" i="0" u="none" strike="noStrike" kern="1200" cap="none" spc="0" normalizeH="0" baseline="0" noProof="0" dirty="0" smtClean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도출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8" name="직사각형 107"/>
          <p:cNvSpPr/>
          <p:nvPr/>
        </p:nvSpPr>
        <p:spPr>
          <a:xfrm>
            <a:off x="2555875" y="2431678"/>
            <a:ext cx="5598597" cy="1836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/>
          <p:cNvSpPr/>
          <p:nvPr/>
        </p:nvSpPr>
        <p:spPr>
          <a:xfrm>
            <a:off x="2555875" y="4350366"/>
            <a:ext cx="5598597" cy="1803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9" name="그룹 158"/>
          <p:cNvGrpSpPr/>
          <p:nvPr/>
        </p:nvGrpSpPr>
        <p:grpSpPr>
          <a:xfrm>
            <a:off x="3258589" y="2699037"/>
            <a:ext cx="4206240" cy="1393097"/>
            <a:chOff x="625990" y="5088606"/>
            <a:chExt cx="3674300" cy="1188028"/>
          </a:xfrm>
        </p:grpSpPr>
        <p:grpSp>
          <p:nvGrpSpPr>
            <p:cNvPr id="160" name="그룹 159"/>
            <p:cNvGrpSpPr/>
            <p:nvPr/>
          </p:nvGrpSpPr>
          <p:grpSpPr>
            <a:xfrm>
              <a:off x="625990" y="5088606"/>
              <a:ext cx="3674300" cy="1188028"/>
              <a:chOff x="602277" y="3016217"/>
              <a:chExt cx="3752977" cy="1190556"/>
            </a:xfrm>
          </p:grpSpPr>
          <p:pic>
            <p:nvPicPr>
              <p:cNvPr id="164" name="그림 163">
                <a:extLst>
                  <a:ext uri="{FF2B5EF4-FFF2-40B4-BE49-F238E27FC236}">
                    <a16:creationId xmlns:a16="http://schemas.microsoft.com/office/drawing/2014/main" id="{4AC7666A-414B-4FE4-B6B6-B1B9C74750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5254" y="3016217"/>
                <a:ext cx="3600000" cy="1038295"/>
              </a:xfrm>
              <a:prstGeom prst="rect">
                <a:avLst/>
              </a:prstGeom>
            </p:spPr>
          </p:pic>
          <p:sp>
            <p:nvSpPr>
              <p:cNvPr id="165" name="TextBox 164">
                <a:extLst>
                  <a:ext uri="{FF2B5EF4-FFF2-40B4-BE49-F238E27FC236}">
                    <a16:creationId xmlns:a16="http://schemas.microsoft.com/office/drawing/2014/main" id="{DAE308E1-5677-481A-89D0-AB2CAA5EEDD4}"/>
                  </a:ext>
                </a:extLst>
              </p:cNvPr>
              <p:cNvSpPr txBox="1"/>
              <p:nvPr/>
            </p:nvSpPr>
            <p:spPr>
              <a:xfrm>
                <a:off x="898552" y="4022109"/>
                <a:ext cx="135613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600" dirty="0">
                    <a:solidFill>
                      <a:srgbClr val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1</a:t>
                </a:r>
              </a:p>
            </p:txBody>
          </p: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BF21272E-A6A7-43DA-859B-75ECE879F3FD}"/>
                  </a:ext>
                </a:extLst>
              </p:cNvPr>
              <p:cNvSpPr txBox="1"/>
              <p:nvPr/>
            </p:nvSpPr>
            <p:spPr>
              <a:xfrm>
                <a:off x="3756385" y="4020620"/>
                <a:ext cx="135613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600" dirty="0">
                    <a:solidFill>
                      <a:srgbClr val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6</a:t>
                </a: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09AEC155-D659-4A1C-A2F9-F4EB8954220D}"/>
                  </a:ext>
                </a:extLst>
              </p:cNvPr>
              <p:cNvSpPr txBox="1"/>
              <p:nvPr/>
            </p:nvSpPr>
            <p:spPr>
              <a:xfrm>
                <a:off x="1482360" y="4016216"/>
                <a:ext cx="135613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600" dirty="0">
                    <a:solidFill>
                      <a:srgbClr val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2</a:t>
                </a:r>
              </a:p>
            </p:txBody>
          </p:sp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52A23E89-4BDE-4D1A-90AF-7AB5041F7C14}"/>
                  </a:ext>
                </a:extLst>
              </p:cNvPr>
              <p:cNvSpPr txBox="1"/>
              <p:nvPr/>
            </p:nvSpPr>
            <p:spPr>
              <a:xfrm>
                <a:off x="3182807" y="4020620"/>
                <a:ext cx="135613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600" dirty="0">
                    <a:solidFill>
                      <a:srgbClr val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5</a:t>
                </a:r>
              </a:p>
            </p:txBody>
          </p:sp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6A6BC70C-BB21-4071-BA03-8189D56674AC}"/>
                  </a:ext>
                </a:extLst>
              </p:cNvPr>
              <p:cNvSpPr txBox="1"/>
              <p:nvPr/>
            </p:nvSpPr>
            <p:spPr>
              <a:xfrm>
                <a:off x="2626453" y="4020620"/>
                <a:ext cx="135613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600" dirty="0">
                    <a:solidFill>
                      <a:srgbClr val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4</a:t>
                </a:r>
              </a:p>
            </p:txBody>
          </p:sp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57D23BB-58B0-4868-BF8D-5B7751434654}"/>
                  </a:ext>
                </a:extLst>
              </p:cNvPr>
              <p:cNvSpPr txBox="1"/>
              <p:nvPr/>
            </p:nvSpPr>
            <p:spPr>
              <a:xfrm>
                <a:off x="2052114" y="4020620"/>
                <a:ext cx="135613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600" dirty="0">
                    <a:solidFill>
                      <a:srgbClr val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3</a:t>
                </a:r>
              </a:p>
            </p:txBody>
          </p:sp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CCB83CC2-6E3F-4AAC-B39E-AD4358DFE964}"/>
                  </a:ext>
                </a:extLst>
              </p:cNvPr>
              <p:cNvSpPr txBox="1"/>
              <p:nvPr/>
            </p:nvSpPr>
            <p:spPr>
              <a:xfrm>
                <a:off x="602277" y="3271838"/>
                <a:ext cx="215442" cy="428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eaVert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전류</a:t>
                </a:r>
                <a:r>
                  <a:rPr kumimoji="0" lang="en-US" altLang="ko-KR" sz="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(A)</a:t>
                </a:r>
                <a:endParaRPr kumimoji="0" lang="ko-KR" alt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  <a:cs typeface="Calibri"/>
                  <a:sym typeface="Calibri"/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B76E3436-D14A-408F-8DDC-4822C5575B14}"/>
                  </a:ext>
                </a:extLst>
              </p:cNvPr>
              <p:cNvSpPr/>
              <p:nvPr/>
            </p:nvSpPr>
            <p:spPr>
              <a:xfrm>
                <a:off x="1475109" y="3140510"/>
                <a:ext cx="677303" cy="1684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defTabSz="952968" fontAlgn="base">
                  <a:lnSpc>
                    <a:spcPct val="130000"/>
                  </a:lnSpc>
                  <a:spcAft>
                    <a:spcPts val="400"/>
                  </a:spcAft>
                  <a:buClr>
                    <a:srgbClr val="1E82AA"/>
                  </a:buClr>
                  <a:buSzPct val="100000"/>
                  <a:tabLst>
                    <a:tab pos="456244" algn="l"/>
                    <a:tab pos="912490" algn="l"/>
                    <a:tab pos="1371569" algn="l"/>
                    <a:tab pos="1827814" algn="l"/>
                    <a:tab pos="2284059" algn="l"/>
                    <a:tab pos="2741722" algn="l"/>
                    <a:tab pos="3197966" algn="l"/>
                    <a:tab pos="3655627" algn="l"/>
                    <a:tab pos="4113290" algn="l"/>
                    <a:tab pos="4569535" algn="l"/>
                    <a:tab pos="5027196" algn="l"/>
                    <a:tab pos="5941105" algn="l"/>
                    <a:tab pos="6398766" algn="l"/>
                    <a:tab pos="6855010" algn="l"/>
                    <a:tab pos="7311255" algn="l"/>
                    <a:tab pos="7768918" algn="l"/>
                    <a:tab pos="8226579" algn="l"/>
                    <a:tab pos="8682825" algn="l"/>
                    <a:tab pos="9140487" algn="l"/>
                    <a:tab pos="9596732" algn="l"/>
                    <a:tab pos="10054394" algn="l"/>
                    <a:tab pos="10512056" algn="l"/>
                    <a:tab pos="10968301" algn="l"/>
                    <a:tab pos="11425962" algn="l"/>
                    <a:tab pos="11882207" algn="l"/>
                    <a:tab pos="12338453" algn="l"/>
                    <a:tab pos="12797531" algn="l"/>
                    <a:tab pos="13253776" algn="l"/>
                    <a:tab pos="13710022" algn="l"/>
                    <a:tab pos="14167684" algn="l"/>
                    <a:tab pos="14623929" algn="l"/>
                  </a:tabLst>
                  <a:defRPr/>
                </a:pPr>
                <a:endParaRPr lang="en-US" altLang="ko-KR" sz="1000" dirty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endParaRPr>
              </a:p>
            </p:txBody>
          </p:sp>
        </p:grpSp>
        <p:sp>
          <p:nvSpPr>
            <p:cNvPr id="161" name="타원 160"/>
            <p:cNvSpPr/>
            <p:nvPr/>
          </p:nvSpPr>
          <p:spPr>
            <a:xfrm>
              <a:off x="1155776" y="6038534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2" name="타원 161"/>
            <p:cNvSpPr/>
            <p:nvPr/>
          </p:nvSpPr>
          <p:spPr>
            <a:xfrm>
              <a:off x="3569296" y="6048193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3" name="타원 162"/>
            <p:cNvSpPr/>
            <p:nvPr/>
          </p:nvSpPr>
          <p:spPr>
            <a:xfrm>
              <a:off x="3553602" y="5682867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3" name="타원 172"/>
          <p:cNvSpPr/>
          <p:nvPr/>
        </p:nvSpPr>
        <p:spPr>
          <a:xfrm>
            <a:off x="3841389" y="2715562"/>
            <a:ext cx="162792" cy="124029"/>
          </a:xfrm>
          <a:prstGeom prst="ellipse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4" name="직선 화살표 연결선 173"/>
          <p:cNvCxnSpPr>
            <a:stCxn id="173" idx="5"/>
            <a:endCxn id="175" idx="1"/>
          </p:cNvCxnSpPr>
          <p:nvPr/>
        </p:nvCxnSpPr>
        <p:spPr>
          <a:xfrm>
            <a:off x="3980341" y="2821427"/>
            <a:ext cx="653576" cy="326685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타원 175"/>
          <p:cNvSpPr/>
          <p:nvPr/>
        </p:nvSpPr>
        <p:spPr>
          <a:xfrm>
            <a:off x="3906629" y="2742377"/>
            <a:ext cx="45719" cy="45719"/>
          </a:xfrm>
          <a:prstGeom prst="ellipse">
            <a:avLst/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/>
          <p:cNvSpPr/>
          <p:nvPr/>
        </p:nvSpPr>
        <p:spPr>
          <a:xfrm>
            <a:off x="2718666" y="2419758"/>
            <a:ext cx="51791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952968" fontAlgn="base"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dirty="0" smtClean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-. </a:t>
            </a:r>
            <a:r>
              <a:rPr lang="ko-KR" altLang="en-US" sz="1000" dirty="0" err="1" smtClean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분할점</a:t>
            </a:r>
            <a:r>
              <a:rPr lang="en-US" altLang="ko-KR" sz="1000" dirty="0" smtClean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</a:t>
            </a:r>
            <a:r>
              <a:rPr lang="ko-KR" altLang="en-US" sz="1000" dirty="0" smtClean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는 </a:t>
            </a:r>
            <a:r>
              <a:rPr lang="en-US" altLang="ko-KR" sz="1000" dirty="0" smtClean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AC</a:t>
            </a:r>
            <a:r>
              <a:rPr lang="ko-KR" altLang="en-US" sz="1000" dirty="0" err="1" smtClean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전류값</a:t>
            </a:r>
            <a:r>
              <a:rPr lang="ko-KR" altLang="en-US" sz="1000" dirty="0" smtClean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중 </a:t>
            </a:r>
            <a:r>
              <a:rPr lang="ko-KR" altLang="en-US" sz="1100" dirty="0" smtClean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최댓값 지점</a:t>
            </a:r>
            <a:r>
              <a:rPr lang="ko-KR" altLang="en-US" sz="1000" dirty="0" smtClean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을 선정함</a:t>
            </a: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183" name="직선 화살표 연결선 182"/>
          <p:cNvCxnSpPr>
            <a:stCxn id="173" idx="4"/>
            <a:endCxn id="184" idx="0"/>
          </p:cNvCxnSpPr>
          <p:nvPr/>
        </p:nvCxnSpPr>
        <p:spPr>
          <a:xfrm>
            <a:off x="3922785" y="2839591"/>
            <a:ext cx="28882" cy="1203664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직사각형 183"/>
          <p:cNvSpPr/>
          <p:nvPr/>
        </p:nvSpPr>
        <p:spPr>
          <a:xfrm>
            <a:off x="3689139" y="4043255"/>
            <a:ext cx="525055" cy="197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분할점</a:t>
            </a:r>
            <a:r>
              <a:rPr lang="en-US" altLang="ko-KR" sz="8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</a:t>
            </a:r>
            <a:endParaRPr lang="ko-KR" altLang="en-US" sz="8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0" name="직사각형 199"/>
          <p:cNvSpPr/>
          <p:nvPr/>
        </p:nvSpPr>
        <p:spPr>
          <a:xfrm>
            <a:off x="6861806" y="3868426"/>
            <a:ext cx="251992" cy="1626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초</a:t>
            </a:r>
            <a:endParaRPr lang="ko-KR" altLang="en-US" sz="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0C63418B-F260-4DA3-9679-543D34565CC5}"/>
              </a:ext>
            </a:extLst>
          </p:cNvPr>
          <p:cNvSpPr/>
          <p:nvPr/>
        </p:nvSpPr>
        <p:spPr>
          <a:xfrm>
            <a:off x="3709113" y="2762154"/>
            <a:ext cx="225204" cy="1092278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5" name="직사각형 204">
            <a:extLst>
              <a:ext uri="{FF2B5EF4-FFF2-40B4-BE49-F238E27FC236}">
                <a16:creationId xmlns:a16="http://schemas.microsoft.com/office/drawing/2014/main" id="{82CC2CE6-CA90-48F7-9612-CD4E8FB5CB04}"/>
              </a:ext>
            </a:extLst>
          </p:cNvPr>
          <p:cNvSpPr/>
          <p:nvPr/>
        </p:nvSpPr>
        <p:spPr>
          <a:xfrm>
            <a:off x="3930284" y="2753250"/>
            <a:ext cx="2661721" cy="1098756"/>
          </a:xfrm>
          <a:prstGeom prst="rect">
            <a:avLst/>
          </a:prstGeom>
          <a:solidFill>
            <a:srgbClr val="FFC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CBAADD37-E321-447D-8CE6-E0E38369208D}"/>
              </a:ext>
            </a:extLst>
          </p:cNvPr>
          <p:cNvSpPr/>
          <p:nvPr/>
        </p:nvSpPr>
        <p:spPr>
          <a:xfrm>
            <a:off x="6592006" y="2762154"/>
            <a:ext cx="521792" cy="1094101"/>
          </a:xfrm>
          <a:prstGeom prst="rect">
            <a:avLst/>
          </a:prstGeom>
          <a:solidFill>
            <a:srgbClr val="7030A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45" name="그룹 244"/>
          <p:cNvGrpSpPr/>
          <p:nvPr/>
        </p:nvGrpSpPr>
        <p:grpSpPr>
          <a:xfrm>
            <a:off x="3258589" y="4617480"/>
            <a:ext cx="4206240" cy="1393097"/>
            <a:chOff x="625990" y="5088606"/>
            <a:chExt cx="3674300" cy="1188028"/>
          </a:xfrm>
        </p:grpSpPr>
        <p:grpSp>
          <p:nvGrpSpPr>
            <p:cNvPr id="246" name="그룹 245"/>
            <p:cNvGrpSpPr/>
            <p:nvPr/>
          </p:nvGrpSpPr>
          <p:grpSpPr>
            <a:xfrm>
              <a:off x="625990" y="5088606"/>
              <a:ext cx="3674300" cy="1188028"/>
              <a:chOff x="602277" y="3016217"/>
              <a:chExt cx="3752977" cy="1190556"/>
            </a:xfrm>
          </p:grpSpPr>
          <p:pic>
            <p:nvPicPr>
              <p:cNvPr id="250" name="그림 249">
                <a:extLst>
                  <a:ext uri="{FF2B5EF4-FFF2-40B4-BE49-F238E27FC236}">
                    <a16:creationId xmlns:a16="http://schemas.microsoft.com/office/drawing/2014/main" id="{4AC7666A-414B-4FE4-B6B6-B1B9C74750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5254" y="3016217"/>
                <a:ext cx="3600000" cy="1038295"/>
              </a:xfrm>
              <a:prstGeom prst="rect">
                <a:avLst/>
              </a:prstGeom>
            </p:spPr>
          </p:pic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DAE308E1-5677-481A-89D0-AB2CAA5EEDD4}"/>
                  </a:ext>
                </a:extLst>
              </p:cNvPr>
              <p:cNvSpPr txBox="1"/>
              <p:nvPr/>
            </p:nvSpPr>
            <p:spPr>
              <a:xfrm>
                <a:off x="898552" y="4022109"/>
                <a:ext cx="135613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600" dirty="0">
                    <a:solidFill>
                      <a:srgbClr val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1</a:t>
                </a: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BF21272E-A6A7-43DA-859B-75ECE879F3FD}"/>
                  </a:ext>
                </a:extLst>
              </p:cNvPr>
              <p:cNvSpPr txBox="1"/>
              <p:nvPr/>
            </p:nvSpPr>
            <p:spPr>
              <a:xfrm>
                <a:off x="3756385" y="4020620"/>
                <a:ext cx="135613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600" dirty="0">
                    <a:solidFill>
                      <a:srgbClr val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6</a:t>
                </a:r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09AEC155-D659-4A1C-A2F9-F4EB8954220D}"/>
                  </a:ext>
                </a:extLst>
              </p:cNvPr>
              <p:cNvSpPr txBox="1"/>
              <p:nvPr/>
            </p:nvSpPr>
            <p:spPr>
              <a:xfrm>
                <a:off x="1482360" y="4016216"/>
                <a:ext cx="135613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600" dirty="0">
                    <a:solidFill>
                      <a:srgbClr val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2</a:t>
                </a: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52A23E89-4BDE-4D1A-90AF-7AB5041F7C14}"/>
                  </a:ext>
                </a:extLst>
              </p:cNvPr>
              <p:cNvSpPr txBox="1"/>
              <p:nvPr/>
            </p:nvSpPr>
            <p:spPr>
              <a:xfrm>
                <a:off x="3182807" y="4020620"/>
                <a:ext cx="135613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600" dirty="0">
                    <a:solidFill>
                      <a:srgbClr val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5</a:t>
                </a:r>
              </a:p>
            </p:txBody>
          </p:sp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6A6BC70C-BB21-4071-BA03-8189D56674AC}"/>
                  </a:ext>
                </a:extLst>
              </p:cNvPr>
              <p:cNvSpPr txBox="1"/>
              <p:nvPr/>
            </p:nvSpPr>
            <p:spPr>
              <a:xfrm>
                <a:off x="2626453" y="4020620"/>
                <a:ext cx="135613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600" dirty="0">
                    <a:solidFill>
                      <a:srgbClr val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4</a:t>
                </a: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557D23BB-58B0-4868-BF8D-5B7751434654}"/>
                  </a:ext>
                </a:extLst>
              </p:cNvPr>
              <p:cNvSpPr txBox="1"/>
              <p:nvPr/>
            </p:nvSpPr>
            <p:spPr>
              <a:xfrm>
                <a:off x="2052114" y="4020620"/>
                <a:ext cx="135613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600" dirty="0">
                    <a:solidFill>
                      <a:srgbClr val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3</a:t>
                </a:r>
              </a:p>
            </p:txBody>
          </p:sp>
          <p:sp>
            <p:nvSpPr>
              <p:cNvPr id="257" name="TextBox 256">
                <a:extLst>
                  <a:ext uri="{FF2B5EF4-FFF2-40B4-BE49-F238E27FC236}">
                    <a16:creationId xmlns:a16="http://schemas.microsoft.com/office/drawing/2014/main" id="{CCB83CC2-6E3F-4AAC-B39E-AD4358DFE964}"/>
                  </a:ext>
                </a:extLst>
              </p:cNvPr>
              <p:cNvSpPr txBox="1"/>
              <p:nvPr/>
            </p:nvSpPr>
            <p:spPr>
              <a:xfrm>
                <a:off x="602277" y="3271838"/>
                <a:ext cx="215442" cy="428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eaVert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전류</a:t>
                </a:r>
                <a:r>
                  <a:rPr kumimoji="0" lang="en-US" altLang="ko-KR" sz="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(A)</a:t>
                </a:r>
                <a:endParaRPr kumimoji="0" lang="ko-KR" alt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  <a:cs typeface="Calibri"/>
                  <a:sym typeface="Calibri"/>
                </a:endParaRPr>
              </a:p>
            </p:txBody>
          </p:sp>
          <p:sp>
            <p:nvSpPr>
              <p:cNvPr id="258" name="직사각형 257">
                <a:extLst>
                  <a:ext uri="{FF2B5EF4-FFF2-40B4-BE49-F238E27FC236}">
                    <a16:creationId xmlns:a16="http://schemas.microsoft.com/office/drawing/2014/main" id="{B76E3436-D14A-408F-8DDC-4822C5575B14}"/>
                  </a:ext>
                </a:extLst>
              </p:cNvPr>
              <p:cNvSpPr/>
              <p:nvPr/>
            </p:nvSpPr>
            <p:spPr>
              <a:xfrm>
                <a:off x="1475109" y="3140510"/>
                <a:ext cx="677303" cy="1684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defTabSz="952968" fontAlgn="base">
                  <a:lnSpc>
                    <a:spcPct val="130000"/>
                  </a:lnSpc>
                  <a:spcAft>
                    <a:spcPts val="400"/>
                  </a:spcAft>
                  <a:buClr>
                    <a:srgbClr val="1E82AA"/>
                  </a:buClr>
                  <a:buSzPct val="100000"/>
                  <a:tabLst>
                    <a:tab pos="456244" algn="l"/>
                    <a:tab pos="912490" algn="l"/>
                    <a:tab pos="1371569" algn="l"/>
                    <a:tab pos="1827814" algn="l"/>
                    <a:tab pos="2284059" algn="l"/>
                    <a:tab pos="2741722" algn="l"/>
                    <a:tab pos="3197966" algn="l"/>
                    <a:tab pos="3655627" algn="l"/>
                    <a:tab pos="4113290" algn="l"/>
                    <a:tab pos="4569535" algn="l"/>
                    <a:tab pos="5027196" algn="l"/>
                    <a:tab pos="5941105" algn="l"/>
                    <a:tab pos="6398766" algn="l"/>
                    <a:tab pos="6855010" algn="l"/>
                    <a:tab pos="7311255" algn="l"/>
                    <a:tab pos="7768918" algn="l"/>
                    <a:tab pos="8226579" algn="l"/>
                    <a:tab pos="8682825" algn="l"/>
                    <a:tab pos="9140487" algn="l"/>
                    <a:tab pos="9596732" algn="l"/>
                    <a:tab pos="10054394" algn="l"/>
                    <a:tab pos="10512056" algn="l"/>
                    <a:tab pos="10968301" algn="l"/>
                    <a:tab pos="11425962" algn="l"/>
                    <a:tab pos="11882207" algn="l"/>
                    <a:tab pos="12338453" algn="l"/>
                    <a:tab pos="12797531" algn="l"/>
                    <a:tab pos="13253776" algn="l"/>
                    <a:tab pos="13710022" algn="l"/>
                    <a:tab pos="14167684" algn="l"/>
                    <a:tab pos="14623929" algn="l"/>
                  </a:tabLst>
                  <a:defRPr/>
                </a:pPr>
                <a:endParaRPr lang="en-US" altLang="ko-KR" sz="1000" dirty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endParaRPr>
              </a:p>
            </p:txBody>
          </p:sp>
        </p:grpSp>
        <p:sp>
          <p:nvSpPr>
            <p:cNvPr id="248" name="타원 247"/>
            <p:cNvSpPr/>
            <p:nvPr/>
          </p:nvSpPr>
          <p:spPr>
            <a:xfrm>
              <a:off x="3569296" y="6048193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9" name="타원 248"/>
            <p:cNvSpPr/>
            <p:nvPr/>
          </p:nvSpPr>
          <p:spPr>
            <a:xfrm>
              <a:off x="3553602" y="5682867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4" name="직사각형 263"/>
          <p:cNvSpPr/>
          <p:nvPr/>
        </p:nvSpPr>
        <p:spPr>
          <a:xfrm>
            <a:off x="6916233" y="5783073"/>
            <a:ext cx="251992" cy="1626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" dirty="0" smtClean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초</a:t>
            </a:r>
            <a:endParaRPr lang="ko-KR" altLang="en-US" sz="600" dirty="0"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65" name="직사각형 264">
            <a:extLst>
              <a:ext uri="{FF2B5EF4-FFF2-40B4-BE49-F238E27FC236}">
                <a16:creationId xmlns:a16="http://schemas.microsoft.com/office/drawing/2014/main" id="{0C63418B-F260-4DA3-9679-543D34565CC5}"/>
              </a:ext>
            </a:extLst>
          </p:cNvPr>
          <p:cNvSpPr/>
          <p:nvPr/>
        </p:nvSpPr>
        <p:spPr>
          <a:xfrm>
            <a:off x="3709113" y="4699696"/>
            <a:ext cx="225204" cy="1092278"/>
          </a:xfrm>
          <a:prstGeom prst="rect">
            <a:avLst/>
          </a:prstGeom>
          <a:solidFill>
            <a:schemeClr val="accent1">
              <a:alpha val="1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직사각형 265">
            <a:extLst>
              <a:ext uri="{FF2B5EF4-FFF2-40B4-BE49-F238E27FC236}">
                <a16:creationId xmlns:a16="http://schemas.microsoft.com/office/drawing/2014/main" id="{82CC2CE6-CA90-48F7-9612-CD4E8FB5CB04}"/>
              </a:ext>
            </a:extLst>
          </p:cNvPr>
          <p:cNvSpPr/>
          <p:nvPr/>
        </p:nvSpPr>
        <p:spPr>
          <a:xfrm>
            <a:off x="3930284" y="4690792"/>
            <a:ext cx="2661721" cy="1098756"/>
          </a:xfrm>
          <a:prstGeom prst="rect">
            <a:avLst/>
          </a:prstGeom>
          <a:solidFill>
            <a:srgbClr val="FFC000">
              <a:alpha val="1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7" name="직사각형 266">
            <a:extLst>
              <a:ext uri="{FF2B5EF4-FFF2-40B4-BE49-F238E27FC236}">
                <a16:creationId xmlns:a16="http://schemas.microsoft.com/office/drawing/2014/main" id="{CBAADD37-E321-447D-8CE6-E0E38369208D}"/>
              </a:ext>
            </a:extLst>
          </p:cNvPr>
          <p:cNvSpPr/>
          <p:nvPr/>
        </p:nvSpPr>
        <p:spPr>
          <a:xfrm>
            <a:off x="6592006" y="4699696"/>
            <a:ext cx="521792" cy="1094101"/>
          </a:xfrm>
          <a:prstGeom prst="rect">
            <a:avLst/>
          </a:prstGeom>
          <a:solidFill>
            <a:srgbClr val="7030A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타원 273"/>
          <p:cNvSpPr/>
          <p:nvPr/>
        </p:nvSpPr>
        <p:spPr>
          <a:xfrm>
            <a:off x="3872003" y="5751110"/>
            <a:ext cx="52338" cy="536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5" name="타원 274"/>
          <p:cNvSpPr/>
          <p:nvPr/>
        </p:nvSpPr>
        <p:spPr>
          <a:xfrm>
            <a:off x="4373380" y="5317274"/>
            <a:ext cx="73149" cy="63816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7" name="타원 276"/>
          <p:cNvSpPr/>
          <p:nvPr/>
        </p:nvSpPr>
        <p:spPr>
          <a:xfrm>
            <a:off x="5302630" y="5310073"/>
            <a:ext cx="73149" cy="638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8" name="타원 277"/>
          <p:cNvSpPr/>
          <p:nvPr/>
        </p:nvSpPr>
        <p:spPr>
          <a:xfrm>
            <a:off x="4714958" y="5313850"/>
            <a:ext cx="73149" cy="638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9" name="타원 278"/>
          <p:cNvSpPr/>
          <p:nvPr/>
        </p:nvSpPr>
        <p:spPr>
          <a:xfrm>
            <a:off x="6350403" y="5317274"/>
            <a:ext cx="73149" cy="63816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3" name="직사각형 282"/>
          <p:cNvSpPr/>
          <p:nvPr/>
        </p:nvSpPr>
        <p:spPr>
          <a:xfrm>
            <a:off x="2786428" y="4349297"/>
            <a:ext cx="517914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952968" fontAlgn="base"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dirty="0" smtClean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-. (1)</a:t>
            </a:r>
            <a:r>
              <a:rPr lang="ko-KR" altLang="en-US" sz="1000" dirty="0" smtClean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분할 지점 </a:t>
            </a:r>
            <a:r>
              <a:rPr lang="en-US" altLang="ko-KR" sz="1000" dirty="0" smtClean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4</a:t>
            </a:r>
            <a:r>
              <a:rPr lang="ko-KR" altLang="en-US" sz="1000" dirty="0" smtClean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와 같은 값을 갖고 있는 지점들 </a:t>
            </a:r>
            <a:r>
              <a:rPr lang="en-US" altLang="ko-KR" sz="1000" dirty="0" smtClean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(2)</a:t>
            </a:r>
            <a:r>
              <a:rPr lang="ko-KR" altLang="en-US" sz="1000" dirty="0" smtClean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기울기 </a:t>
            </a:r>
            <a:r>
              <a:rPr lang="en-US" altLang="ko-KR" sz="1000" dirty="0" smtClean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= 0</a:t>
            </a:r>
            <a:r>
              <a:rPr lang="ko-KR" altLang="en-US" sz="1000" dirty="0" smtClean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인 지점들 중 </a:t>
            </a:r>
            <a:r>
              <a:rPr lang="ko-KR" altLang="en-US" sz="1100" dirty="0" smtClean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가장 빠른 값</a:t>
            </a:r>
            <a:r>
              <a:rPr lang="ko-KR" altLang="en-US" sz="1000" dirty="0" smtClean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을 선정함</a:t>
            </a: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85" name="직사각형 284"/>
          <p:cNvSpPr/>
          <p:nvPr/>
        </p:nvSpPr>
        <p:spPr>
          <a:xfrm>
            <a:off x="5438321" y="5018079"/>
            <a:ext cx="985231" cy="178253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8278">
              <a:defRPr/>
            </a:pPr>
            <a:r>
              <a:rPr kumimoji="1" lang="ko-KR" altLang="en-US" sz="800" b="1" dirty="0" err="1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분할점</a:t>
            </a:r>
            <a:r>
              <a:rPr kumimoji="1" lang="ko-KR" altLang="en-US" sz="800" b="1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kumimoji="1" lang="en-US" altLang="ko-KR" sz="800" b="1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4 </a:t>
            </a:r>
            <a:r>
              <a:rPr kumimoji="1" lang="ko-KR" altLang="en-US" sz="800" b="1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와 같은 값</a:t>
            </a:r>
            <a:endParaRPr kumimoji="1" lang="ko-KR" altLang="en-US" sz="800" b="1" dirty="0">
              <a:ln>
                <a:solidFill>
                  <a:srgbClr val="365D8C">
                    <a:alpha val="0"/>
                  </a:srgbClr>
                </a:solidFill>
              </a:ln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86" name="직사각형 285"/>
          <p:cNvSpPr/>
          <p:nvPr/>
        </p:nvSpPr>
        <p:spPr>
          <a:xfrm>
            <a:off x="4348794" y="4996190"/>
            <a:ext cx="647147" cy="175436"/>
          </a:xfrm>
          <a:prstGeom prst="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98278">
              <a:defRPr/>
            </a:pPr>
            <a:r>
              <a:rPr kumimoji="1" lang="ko-KR" altLang="en-US" sz="800" b="1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기울기 </a:t>
            </a:r>
            <a:r>
              <a:rPr kumimoji="1" lang="en-US" altLang="ko-KR" sz="800" b="1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schemeClr val="tx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= 0</a:t>
            </a:r>
            <a:endParaRPr kumimoji="1" lang="ko-KR" altLang="en-US" sz="800" b="1" dirty="0">
              <a:ln>
                <a:solidFill>
                  <a:srgbClr val="365D8C">
                    <a:alpha val="0"/>
                  </a:srgbClr>
                </a:solidFill>
              </a:ln>
              <a:solidFill>
                <a:schemeClr val="tx1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87" name="타원 286"/>
          <p:cNvSpPr/>
          <p:nvPr/>
        </p:nvSpPr>
        <p:spPr>
          <a:xfrm>
            <a:off x="6572953" y="5283934"/>
            <a:ext cx="132645" cy="115541"/>
          </a:xfrm>
          <a:prstGeom prst="ellipse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1" name="직선 화살표 연결선 290"/>
          <p:cNvCxnSpPr>
            <a:stCxn id="287" idx="2"/>
          </p:cNvCxnSpPr>
          <p:nvPr/>
        </p:nvCxnSpPr>
        <p:spPr>
          <a:xfrm flipH="1">
            <a:off x="4608282" y="5341705"/>
            <a:ext cx="1964671" cy="7477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직선 화살표 연결선 294"/>
          <p:cNvCxnSpPr>
            <a:stCxn id="275" idx="7"/>
            <a:endCxn id="286" idx="2"/>
          </p:cNvCxnSpPr>
          <p:nvPr/>
        </p:nvCxnSpPr>
        <p:spPr>
          <a:xfrm flipV="1">
            <a:off x="4435817" y="5171626"/>
            <a:ext cx="236551" cy="15499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화살표 연결선 296"/>
          <p:cNvCxnSpPr>
            <a:stCxn id="278" idx="7"/>
            <a:endCxn id="285" idx="2"/>
          </p:cNvCxnSpPr>
          <p:nvPr/>
        </p:nvCxnSpPr>
        <p:spPr>
          <a:xfrm flipV="1">
            <a:off x="4777395" y="5196332"/>
            <a:ext cx="1153542" cy="126864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직선 화살표 연결선 301"/>
          <p:cNvCxnSpPr>
            <a:stCxn id="277" idx="0"/>
            <a:endCxn id="285" idx="2"/>
          </p:cNvCxnSpPr>
          <p:nvPr/>
        </p:nvCxnSpPr>
        <p:spPr>
          <a:xfrm flipV="1">
            <a:off x="5339205" y="5196332"/>
            <a:ext cx="591732" cy="113741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직선 화살표 연결선 304"/>
          <p:cNvCxnSpPr>
            <a:stCxn id="279" idx="7"/>
            <a:endCxn id="285" idx="2"/>
          </p:cNvCxnSpPr>
          <p:nvPr/>
        </p:nvCxnSpPr>
        <p:spPr>
          <a:xfrm flipH="1" flipV="1">
            <a:off x="5930937" y="5196332"/>
            <a:ext cx="481903" cy="13028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직선 화살표 연결선 308"/>
          <p:cNvCxnSpPr>
            <a:stCxn id="275" idx="4"/>
            <a:endCxn id="310" idx="0"/>
          </p:cNvCxnSpPr>
          <p:nvPr/>
        </p:nvCxnSpPr>
        <p:spPr>
          <a:xfrm flipH="1">
            <a:off x="4409954" y="5381090"/>
            <a:ext cx="1" cy="562826"/>
          </a:xfrm>
          <a:prstGeom prst="straightConnector1">
            <a:avLst/>
          </a:prstGeom>
          <a:ln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직사각형 309"/>
          <p:cNvSpPr/>
          <p:nvPr/>
        </p:nvSpPr>
        <p:spPr>
          <a:xfrm>
            <a:off x="4147426" y="5943916"/>
            <a:ext cx="525055" cy="1979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 err="1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분할점</a:t>
            </a:r>
            <a:r>
              <a:rPr lang="en-US" altLang="ko-KR" sz="800" dirty="0" smtClean="0">
                <a:solidFill>
                  <a:schemeClr val="bg1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3</a:t>
            </a:r>
            <a:endParaRPr lang="ko-KR" altLang="en-US" sz="800" dirty="0">
              <a:solidFill>
                <a:schemeClr val="bg1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13" name="타원 312"/>
          <p:cNvSpPr/>
          <p:nvPr/>
        </p:nvSpPr>
        <p:spPr>
          <a:xfrm>
            <a:off x="3899052" y="4663340"/>
            <a:ext cx="52338" cy="536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9" name="직사각형 318"/>
          <p:cNvSpPr/>
          <p:nvPr/>
        </p:nvSpPr>
        <p:spPr>
          <a:xfrm>
            <a:off x="1854248" y="3052026"/>
            <a:ext cx="468000" cy="349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/>
              <a:t>분할점</a:t>
            </a:r>
            <a:r>
              <a:rPr lang="ko-KR" altLang="en-US" sz="700" dirty="0" smtClean="0"/>
              <a:t> </a:t>
            </a:r>
            <a:r>
              <a:rPr lang="en-US" altLang="ko-KR" sz="700" dirty="0" smtClean="0"/>
              <a:t>1</a:t>
            </a:r>
            <a:endParaRPr lang="ko-KR" altLang="en-US" sz="700" dirty="0"/>
          </a:p>
        </p:txBody>
      </p:sp>
      <p:sp>
        <p:nvSpPr>
          <p:cNvPr id="320" name="직사각형 319"/>
          <p:cNvSpPr/>
          <p:nvPr/>
        </p:nvSpPr>
        <p:spPr>
          <a:xfrm>
            <a:off x="1803930" y="3583627"/>
            <a:ext cx="576000" cy="396000"/>
          </a:xfrm>
          <a:prstGeom prst="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/>
              <a:t>분할점</a:t>
            </a:r>
            <a:endParaRPr lang="en-US" altLang="ko-KR" sz="900" dirty="0"/>
          </a:p>
          <a:p>
            <a:pPr algn="ctr"/>
            <a:r>
              <a:rPr lang="en-US" altLang="ko-KR" sz="900" dirty="0"/>
              <a:t>2</a:t>
            </a:r>
            <a:endParaRPr lang="ko-KR" altLang="en-US" sz="900" dirty="0"/>
          </a:p>
        </p:txBody>
      </p:sp>
      <p:sp>
        <p:nvSpPr>
          <p:cNvPr id="321" name="직사각형 320"/>
          <p:cNvSpPr/>
          <p:nvPr/>
        </p:nvSpPr>
        <p:spPr>
          <a:xfrm>
            <a:off x="1803930" y="4121904"/>
            <a:ext cx="576000" cy="396000"/>
          </a:xfrm>
          <a:prstGeom prst="rect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분할점</a:t>
            </a:r>
            <a:r>
              <a:rPr lang="en-US" altLang="ko-KR" sz="900" dirty="0" smtClean="0"/>
              <a:t>3</a:t>
            </a:r>
            <a:endParaRPr lang="ko-KR" altLang="en-US" sz="900" dirty="0"/>
          </a:p>
        </p:txBody>
      </p:sp>
      <p:sp>
        <p:nvSpPr>
          <p:cNvPr id="322" name="직사각형 321"/>
          <p:cNvSpPr/>
          <p:nvPr/>
        </p:nvSpPr>
        <p:spPr>
          <a:xfrm>
            <a:off x="1854248" y="4660181"/>
            <a:ext cx="468000" cy="349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/>
              <a:t>분할점</a:t>
            </a:r>
            <a:r>
              <a:rPr lang="en-US" altLang="ko-KR" sz="700" dirty="0" smtClean="0"/>
              <a:t>4</a:t>
            </a:r>
            <a:endParaRPr lang="ko-KR" altLang="en-US" sz="700" dirty="0"/>
          </a:p>
        </p:txBody>
      </p:sp>
      <p:sp>
        <p:nvSpPr>
          <p:cNvPr id="323" name="직사각형 322"/>
          <p:cNvSpPr/>
          <p:nvPr/>
        </p:nvSpPr>
        <p:spPr>
          <a:xfrm>
            <a:off x="1854248" y="5198458"/>
            <a:ext cx="468000" cy="3492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 err="1" smtClean="0"/>
              <a:t>분할점</a:t>
            </a:r>
            <a:r>
              <a:rPr lang="en-US" altLang="ko-KR" sz="700" dirty="0" smtClean="0"/>
              <a:t>5</a:t>
            </a:r>
            <a:endParaRPr lang="ko-KR" altLang="en-US" sz="700" dirty="0"/>
          </a:p>
        </p:txBody>
      </p:sp>
      <p:sp>
        <p:nvSpPr>
          <p:cNvPr id="314" name="직사각형 313"/>
          <p:cNvSpPr/>
          <p:nvPr/>
        </p:nvSpPr>
        <p:spPr>
          <a:xfrm rot="1559379">
            <a:off x="2008978" y="3503244"/>
            <a:ext cx="490590" cy="14205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도출 진행</a:t>
            </a:r>
            <a:endParaRPr lang="ko-KR" altLang="en-US" sz="1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15" name="직사각형 314"/>
          <p:cNvSpPr/>
          <p:nvPr/>
        </p:nvSpPr>
        <p:spPr>
          <a:xfrm rot="1559379">
            <a:off x="2008978" y="3008330"/>
            <a:ext cx="490590" cy="142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도출 완료</a:t>
            </a:r>
            <a:endParaRPr lang="ko-KR" altLang="en-US" sz="1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16" name="직사각형 315"/>
          <p:cNvSpPr/>
          <p:nvPr/>
        </p:nvSpPr>
        <p:spPr>
          <a:xfrm rot="1559379">
            <a:off x="2008978" y="4585808"/>
            <a:ext cx="490590" cy="142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도출 완료</a:t>
            </a:r>
            <a:endParaRPr lang="ko-KR" altLang="en-US" sz="1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17" name="직사각형 316"/>
          <p:cNvSpPr/>
          <p:nvPr/>
        </p:nvSpPr>
        <p:spPr>
          <a:xfrm rot="1559379">
            <a:off x="2025306" y="5130694"/>
            <a:ext cx="490590" cy="1420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도출 완료</a:t>
            </a:r>
            <a:endParaRPr lang="ko-KR" altLang="en-US" sz="1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18" name="직사각형 317"/>
          <p:cNvSpPr/>
          <p:nvPr/>
        </p:nvSpPr>
        <p:spPr>
          <a:xfrm rot="1559379">
            <a:off x="2031692" y="4067400"/>
            <a:ext cx="490590" cy="142057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000" dirty="0" smtClean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도출 진행</a:t>
            </a:r>
            <a:endParaRPr lang="ko-KR" altLang="en-US" sz="1000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324" name="직사각형 323"/>
          <p:cNvSpPr/>
          <p:nvPr/>
        </p:nvSpPr>
        <p:spPr>
          <a:xfrm>
            <a:off x="562817" y="2200311"/>
            <a:ext cx="1912945" cy="223095"/>
          </a:xfrm>
          <a:prstGeom prst="rect">
            <a:avLst/>
          </a:prstGeom>
          <a:solidFill>
            <a:srgbClr val="327EC4"/>
          </a:solidFill>
          <a:ln w="12700" cap="flat" cmpd="sng" algn="ctr">
            <a:solidFill>
              <a:srgbClr val="327EC4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ko-KR" sz="1050" spc="-100" dirty="0" smtClean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6</a:t>
            </a:r>
            <a:r>
              <a:rPr lang="ko-KR" altLang="en-US" sz="1050" spc="-100" dirty="0" smtClean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개 구간 및 구간 </a:t>
            </a:r>
            <a:r>
              <a:rPr lang="ko-KR" altLang="en-US" sz="1050" spc="-100" dirty="0" err="1" smtClean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분할점</a:t>
            </a:r>
            <a:endParaRPr lang="ko-KR" altLang="en-US" sz="1050" spc="-100" dirty="0">
              <a:ln>
                <a:solidFill>
                  <a:schemeClr val="bg2">
                    <a:lumMod val="60000"/>
                    <a:lumOff val="4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325" name="직사각형 324"/>
          <p:cNvSpPr/>
          <p:nvPr/>
        </p:nvSpPr>
        <p:spPr>
          <a:xfrm>
            <a:off x="562817" y="2412441"/>
            <a:ext cx="1914003" cy="37534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6" name="직선 연결선 325"/>
          <p:cNvCxnSpPr/>
          <p:nvPr/>
        </p:nvCxnSpPr>
        <p:spPr>
          <a:xfrm flipH="1" flipV="1">
            <a:off x="667910" y="3237946"/>
            <a:ext cx="1136021" cy="1395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직선 연결선 326"/>
          <p:cNvCxnSpPr/>
          <p:nvPr/>
        </p:nvCxnSpPr>
        <p:spPr>
          <a:xfrm flipH="1" flipV="1">
            <a:off x="667910" y="3748909"/>
            <a:ext cx="1136021" cy="1395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직선 연결선 327"/>
          <p:cNvCxnSpPr/>
          <p:nvPr/>
        </p:nvCxnSpPr>
        <p:spPr>
          <a:xfrm flipH="1" flipV="1">
            <a:off x="667910" y="4298933"/>
            <a:ext cx="1136021" cy="1395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직선 연결선 328"/>
          <p:cNvCxnSpPr/>
          <p:nvPr/>
        </p:nvCxnSpPr>
        <p:spPr>
          <a:xfrm flipH="1" flipV="1">
            <a:off x="667910" y="4839144"/>
            <a:ext cx="1136021" cy="1395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직선 연결선 329"/>
          <p:cNvCxnSpPr/>
          <p:nvPr/>
        </p:nvCxnSpPr>
        <p:spPr>
          <a:xfrm flipH="1" flipV="1">
            <a:off x="667910" y="5372370"/>
            <a:ext cx="1136021" cy="1395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직사각형 330">
            <a:extLst>
              <a:ext uri="{FF2B5EF4-FFF2-40B4-BE49-F238E27FC236}">
                <a16:creationId xmlns:a16="http://schemas.microsoft.com/office/drawing/2014/main" id="{209351C0-804E-405C-9C51-269A9240DBE5}"/>
              </a:ext>
            </a:extLst>
          </p:cNvPr>
          <p:cNvSpPr/>
          <p:nvPr/>
        </p:nvSpPr>
        <p:spPr>
          <a:xfrm>
            <a:off x="760734" y="2733596"/>
            <a:ext cx="961384" cy="4320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해정 시작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2" name="직사각형 331">
            <a:extLst>
              <a:ext uri="{FF2B5EF4-FFF2-40B4-BE49-F238E27FC236}">
                <a16:creationId xmlns:a16="http://schemas.microsoft.com/office/drawing/2014/main" id="{209351C0-804E-405C-9C51-269A9240DBE5}"/>
              </a:ext>
            </a:extLst>
          </p:cNvPr>
          <p:cNvSpPr/>
          <p:nvPr/>
        </p:nvSpPr>
        <p:spPr>
          <a:xfrm>
            <a:off x="760734" y="3281487"/>
            <a:ext cx="961384" cy="4320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해정 종료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3" name="직사각형 332">
            <a:extLst>
              <a:ext uri="{FF2B5EF4-FFF2-40B4-BE49-F238E27FC236}">
                <a16:creationId xmlns:a16="http://schemas.microsoft.com/office/drawing/2014/main" id="{209351C0-804E-405C-9C51-269A9240DBE5}"/>
              </a:ext>
            </a:extLst>
          </p:cNvPr>
          <p:cNvSpPr/>
          <p:nvPr/>
        </p:nvSpPr>
        <p:spPr>
          <a:xfrm>
            <a:off x="760734" y="3813748"/>
            <a:ext cx="961384" cy="4320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구동 시작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4" name="직사각형 333">
            <a:extLst>
              <a:ext uri="{FF2B5EF4-FFF2-40B4-BE49-F238E27FC236}">
                <a16:creationId xmlns:a16="http://schemas.microsoft.com/office/drawing/2014/main" id="{209351C0-804E-405C-9C51-269A9240DBE5}"/>
              </a:ext>
            </a:extLst>
          </p:cNvPr>
          <p:cNvSpPr/>
          <p:nvPr/>
        </p:nvSpPr>
        <p:spPr>
          <a:xfrm>
            <a:off x="760734" y="4361639"/>
            <a:ext cx="961384" cy="4320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구동 종료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5" name="직사각형 334">
            <a:extLst>
              <a:ext uri="{FF2B5EF4-FFF2-40B4-BE49-F238E27FC236}">
                <a16:creationId xmlns:a16="http://schemas.microsoft.com/office/drawing/2014/main" id="{209351C0-804E-405C-9C51-269A9240DBE5}"/>
              </a:ext>
            </a:extLst>
          </p:cNvPr>
          <p:cNvSpPr/>
          <p:nvPr/>
        </p:nvSpPr>
        <p:spPr>
          <a:xfrm>
            <a:off x="760734" y="4901715"/>
            <a:ext cx="961384" cy="4320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쇄정</a:t>
            </a:r>
            <a:r>
              <a:rPr lang="ko-KR" altLang="en-US" sz="1000" dirty="0" smtClean="0">
                <a:solidFill>
                  <a:schemeClr val="tx1"/>
                </a:solidFill>
              </a:rPr>
              <a:t> 시작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209351C0-804E-405C-9C51-269A9240DBE5}"/>
              </a:ext>
            </a:extLst>
          </p:cNvPr>
          <p:cNvSpPr/>
          <p:nvPr/>
        </p:nvSpPr>
        <p:spPr>
          <a:xfrm>
            <a:off x="760734" y="5449606"/>
            <a:ext cx="961384" cy="43200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 smtClean="0">
                <a:solidFill>
                  <a:schemeClr val="tx1"/>
                </a:solidFill>
              </a:rPr>
              <a:t>쇄정</a:t>
            </a:r>
            <a:r>
              <a:rPr lang="ko-KR" altLang="en-US" sz="1000" dirty="0" smtClean="0">
                <a:solidFill>
                  <a:schemeClr val="tx1"/>
                </a:solidFill>
              </a:rPr>
              <a:t> 종료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7" name="직사각형 336"/>
          <p:cNvSpPr/>
          <p:nvPr/>
        </p:nvSpPr>
        <p:spPr>
          <a:xfrm>
            <a:off x="2555875" y="2423406"/>
            <a:ext cx="5598597" cy="37184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8" name="직사각형 337"/>
          <p:cNvSpPr/>
          <p:nvPr/>
        </p:nvSpPr>
        <p:spPr>
          <a:xfrm>
            <a:off x="2555875" y="2192654"/>
            <a:ext cx="5598597" cy="229044"/>
          </a:xfrm>
          <a:prstGeom prst="rect">
            <a:avLst/>
          </a:prstGeom>
          <a:solidFill>
            <a:srgbClr val="327EC4"/>
          </a:solidFill>
          <a:ln w="12700" cap="flat" cmpd="sng" algn="ctr">
            <a:solidFill>
              <a:srgbClr val="327EC4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ko-KR" altLang="en-US" sz="1050" spc="-100" dirty="0" err="1" smtClean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분할점</a:t>
            </a:r>
            <a:r>
              <a:rPr lang="ko-KR" altLang="en-US" sz="1050" spc="-100" dirty="0" smtClean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도출 </a:t>
            </a:r>
            <a:r>
              <a:rPr lang="ko-KR" altLang="en-US" sz="1050" spc="-100" dirty="0" smtClean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프로세스</a:t>
            </a:r>
            <a:endParaRPr lang="ko-KR" altLang="en-US" sz="1050" spc="-100" dirty="0">
              <a:ln>
                <a:solidFill>
                  <a:schemeClr val="bg2">
                    <a:lumMod val="60000"/>
                    <a:lumOff val="4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75" name="AutoShape 55">
            <a:extLst>
              <a:ext uri="{FF2B5EF4-FFF2-40B4-BE49-F238E27FC236}">
                <a16:creationId xmlns:a16="http://schemas.microsoft.com/office/drawing/2014/main" id="{BD9F470F-2F5C-4D74-BFEC-04B7AA95D8A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633917" y="2971799"/>
            <a:ext cx="851675" cy="35262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rgbClr val="0070C0"/>
            </a:solidFill>
            <a:prstDash val="dash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algn="ctr" defTabSz="898278" eaLnBrk="1" hangingPunct="1">
              <a:defRPr/>
            </a:pPr>
            <a:r>
              <a:rPr lang="ko-KR" altLang="en-US" sz="8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최댓값 지점 </a:t>
            </a:r>
            <a:r>
              <a:rPr lang="en-US" altLang="ko-KR" sz="8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= </a:t>
            </a:r>
          </a:p>
          <a:p>
            <a:pPr algn="ctr" defTabSz="898278" eaLnBrk="1" hangingPunct="1">
              <a:defRPr/>
            </a:pPr>
            <a:r>
              <a:rPr lang="ko-KR" altLang="en-US" sz="8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두 번째 </a:t>
            </a:r>
            <a:r>
              <a:rPr lang="ko-KR" altLang="en-US" sz="8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분할점</a:t>
            </a:r>
            <a:endParaRPr lang="ko-KR" altLang="en-US" sz="8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666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</TotalTime>
  <Words>417</Words>
  <Application>Microsoft Office PowerPoint</Application>
  <PresentationFormat>화면 슬라이드 쇼(4:3)</PresentationFormat>
  <Paragraphs>147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2" baseType="lpstr">
      <vt:lpstr>KoPub돋움체 Bold</vt:lpstr>
      <vt:lpstr>KoPub돋움체 Light</vt:lpstr>
      <vt:lpstr>KoPub돋움체 Medium</vt:lpstr>
      <vt:lpstr>Rix고딕 M</vt:lpstr>
      <vt:lpstr>맑은 고딕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dguru</dc:creator>
  <cp:lastModifiedBy>dguru</cp:lastModifiedBy>
  <cp:revision>50</cp:revision>
  <dcterms:created xsi:type="dcterms:W3CDTF">2021-03-08T01:04:28Z</dcterms:created>
  <dcterms:modified xsi:type="dcterms:W3CDTF">2021-03-08T06:34:36Z</dcterms:modified>
</cp:coreProperties>
</file>