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8" r:id="rId2"/>
    <p:sldId id="256" r:id="rId3"/>
    <p:sldId id="262" r:id="rId4"/>
    <p:sldId id="259" r:id="rId5"/>
    <p:sldId id="266" r:id="rId6"/>
    <p:sldId id="257" r:id="rId7"/>
    <p:sldId id="268" r:id="rId8"/>
    <p:sldId id="264" r:id="rId9"/>
    <p:sldId id="260" r:id="rId10"/>
    <p:sldId id="267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통합" id="{4814B81A-9DDC-435B-80FB-6248421AE552}">
          <p14:sldIdLst>
            <p14:sldId id="258"/>
            <p14:sldId id="256"/>
            <p14:sldId id="262"/>
            <p14:sldId id="259"/>
            <p14:sldId id="266"/>
            <p14:sldId id="257"/>
            <p14:sldId id="268"/>
            <p14:sldId id="264"/>
            <p14:sldId id="260"/>
            <p14:sldId id="267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1502" userDrawn="1">
          <p15:clr>
            <a:srgbClr val="F26B43"/>
          </p15:clr>
        </p15:guide>
        <p15:guide id="4" orient="horz" pos="1207" userDrawn="1">
          <p15:clr>
            <a:srgbClr val="A4A3A4"/>
          </p15:clr>
        </p15:guide>
        <p15:guide id="5" orient="horz" pos="731" userDrawn="1">
          <p15:clr>
            <a:srgbClr val="A4A3A4"/>
          </p15:clr>
        </p15:guide>
        <p15:guide id="12" orient="horz" pos="2636" userDrawn="1">
          <p15:clr>
            <a:srgbClr val="F26B43"/>
          </p15:clr>
        </p15:guide>
        <p15:guide id="13" orient="horz" pos="1366" userDrawn="1">
          <p15:clr>
            <a:srgbClr val="F26B43"/>
          </p15:clr>
        </p15:guide>
        <p15:guide id="14" pos="385" userDrawn="1">
          <p15:clr>
            <a:srgbClr val="C35EA4"/>
          </p15:clr>
        </p15:guide>
        <p15:guide id="15" pos="453" userDrawn="1">
          <p15:clr>
            <a:srgbClr val="C35EA4"/>
          </p15:clr>
        </p15:guide>
        <p15:guide id="17" orient="horz" pos="2772" userDrawn="1">
          <p15:clr>
            <a:srgbClr val="F26B43"/>
          </p15:clr>
        </p15:guide>
        <p15:guide id="19" pos="5375" userDrawn="1">
          <p15:clr>
            <a:srgbClr val="C35EA4"/>
          </p15:clr>
        </p15:guide>
        <p15:guide id="20" orient="horz" pos="107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guru_mk" initials="d" lastIdx="3" clrIdx="0">
    <p:extLst>
      <p:ext uri="{19B8F6BF-5375-455C-9EA6-DF929625EA0E}">
        <p15:presenceInfo xmlns:p15="http://schemas.microsoft.com/office/powerpoint/2012/main" userId="983b72e0d37b1e03" providerId="Windows Live"/>
      </p:ext>
    </p:extLst>
  </p:cmAuthor>
  <p:cmAuthor id="2" name="dguru" initials="d" lastIdx="1" clrIdx="1">
    <p:extLst>
      <p:ext uri="{19B8F6BF-5375-455C-9EA6-DF929625EA0E}">
        <p15:presenceInfo xmlns:p15="http://schemas.microsoft.com/office/powerpoint/2012/main" userId="dgur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FA0E0E"/>
    <a:srgbClr val="FF0000"/>
    <a:srgbClr val="EBEBEB"/>
    <a:srgbClr val="0FF915"/>
    <a:srgbClr val="1EEA40"/>
    <a:srgbClr val="7F7F7F"/>
    <a:srgbClr val="00B050"/>
    <a:srgbClr val="FFDE78"/>
    <a:srgbClr val="75B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377" autoAdjust="0"/>
  </p:normalViewPr>
  <p:slideViewPr>
    <p:cSldViewPr snapToGrid="0" showGuides="1">
      <p:cViewPr varScale="1">
        <p:scale>
          <a:sx n="110" d="100"/>
          <a:sy n="110" d="100"/>
        </p:scale>
        <p:origin x="1602" y="108"/>
      </p:cViewPr>
      <p:guideLst>
        <p:guide orient="horz" pos="1502"/>
        <p:guide orient="horz" pos="1207"/>
        <p:guide orient="horz" pos="731"/>
        <p:guide orient="horz" pos="2636"/>
        <p:guide orient="horz" pos="1366"/>
        <p:guide pos="385"/>
        <p:guide pos="453"/>
        <p:guide orient="horz" pos="2772"/>
        <p:guide pos="5375"/>
        <p:guide orient="horz" pos="107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36C08-15E1-46AD-8B71-EC79292A4E9E}" type="datetimeFigureOut">
              <a:rPr lang="ko-KR" altLang="en-US" smtClean="0"/>
              <a:t>2021-11-14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0BC7EE-37EE-42F3-B418-35267EAD62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8702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C7EE-37EE-42F3-B418-35267EAD626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3973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C7EE-37EE-42F3-B418-35267EAD626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1584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C7EE-37EE-42F3-B418-35267EAD626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49421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C7EE-37EE-42F3-B418-35267EAD626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01341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0BC7EE-37EE-42F3-B418-35267EAD626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78278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5A6884-C99A-47DB-8ECF-FE9CD018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BA06D2-A5F2-40F9-992A-E95E42B2E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F217-7233-4107-8924-C6C479911C7F}" type="datetimeFigureOut">
              <a:rPr lang="en-US" altLang="ko-KR" smtClean="0"/>
              <a:pPr/>
              <a:t>11/14/2021</a:t>
            </a:fld>
            <a:endParaRPr 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4B179D1-73A0-4027-A092-251600619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5EA03F-EC77-4A11-93D9-7C9F1CCF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ko-KR" altLang="en-US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ㅁ</a:t>
            </a:r>
            <a:fld id="{3AC0D43B-8788-4756-8EDA-1BBA481EC502}" type="slidenum">
              <a:rPr lang="en-US" altLang="ko-KR" smtClean="0">
                <a:latin typeface="Rix고딕 B" panose="02020603020101020101" pitchFamily="18" charset="-127"/>
                <a:ea typeface="Rix고딕 B" panose="02020603020101020101" pitchFamily="18" charset="-127"/>
              </a:rPr>
              <a:pPr/>
              <a:t>‹#›</a:t>
            </a:fld>
            <a:endParaRPr lang="en-US" altLang="ko-KR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11613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.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92">
            <a:extLst>
              <a:ext uri="{FF2B5EF4-FFF2-40B4-BE49-F238E27FC236}">
                <a16:creationId xmlns:a16="http://schemas.microsoft.com/office/drawing/2014/main" id="{B879A723-B148-4FD3-8B8F-01C12E7E57EB}"/>
              </a:ext>
            </a:extLst>
          </p:cNvPr>
          <p:cNvSpPr/>
          <p:nvPr userDrawn="1"/>
        </p:nvSpPr>
        <p:spPr>
          <a:xfrm>
            <a:off x="4368467" y="6593390"/>
            <a:ext cx="407065" cy="1331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6BA5975A-FD91-4C61-9636-5BAA53A959B2}"/>
              </a:ext>
            </a:extLst>
          </p:cNvPr>
          <p:cNvSpPr txBox="1">
            <a:spLocks/>
          </p:cNvSpPr>
          <p:nvPr userDrawn="1"/>
        </p:nvSpPr>
        <p:spPr>
          <a:xfrm>
            <a:off x="4354544" y="6601708"/>
            <a:ext cx="434913" cy="116517"/>
          </a:xfrm>
          <a:prstGeom prst="rect">
            <a:avLst/>
          </a:prstGeom>
        </p:spPr>
        <p:txBody>
          <a:bodyPr vert="horz" lIns="60953" tIns="30476" rIns="60953" bIns="30476" rtlCol="0" anchor="ctr"/>
          <a:lstStyle>
            <a:defPPr marL="0" marR="0" indent="0" algn="l" defTabSz="91786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8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ko-KR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  <a:sym typeface="맑은 고딕"/>
              </a:defRPr>
            </a:lvl1pPr>
            <a:lvl2pPr marL="0" marR="0" indent="499730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9946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499192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998923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498655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998387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498119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99785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F8C04A21-A5D4-4699-B39B-0B283D02A647}" type="slidenum">
              <a:rPr kumimoji="0" lang="en-US" altLang="ko-KR" sz="667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pPr/>
              <a:t>‹#›</a:t>
            </a:fld>
            <a:endParaRPr kumimoji="0" lang="ko-KR" altLang="en-US" sz="667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  <a:sym typeface="맑은 고딕"/>
            </a:endParaRPr>
          </a:p>
        </p:txBody>
      </p:sp>
      <p:pic>
        <p:nvPicPr>
          <p:cNvPr id="25" name="Picture 2"/>
          <p:cNvPicPr preferRelativeResize="0"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26160" r="71090" b="64895"/>
          <a:stretch/>
        </p:blipFill>
        <p:spPr bwMode="auto">
          <a:xfrm>
            <a:off x="8184023" y="6566519"/>
            <a:ext cx="719917" cy="22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/>
          <a:srcRect t="11751" b="71937"/>
          <a:stretch/>
        </p:blipFill>
        <p:spPr>
          <a:xfrm>
            <a:off x="205970" y="6566519"/>
            <a:ext cx="788097" cy="2243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64FB65-614C-4A85-9473-EDE9456C6A18}"/>
              </a:ext>
            </a:extLst>
          </p:cNvPr>
          <p:cNvCxnSpPr/>
          <p:nvPr userDrawn="1"/>
        </p:nvCxnSpPr>
        <p:spPr>
          <a:xfrm>
            <a:off x="491706" y="398119"/>
            <a:ext cx="0" cy="5350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>
            <a:extLst>
              <a:ext uri="{FF2B5EF4-FFF2-40B4-BE49-F238E27FC236}">
                <a16:creationId xmlns:a16="http://schemas.microsoft.com/office/drawing/2014/main" id="{948D2A68-AAF8-4C3B-BB47-04039423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10" y="625387"/>
            <a:ext cx="7886700" cy="307777"/>
          </a:xfrm>
        </p:spPr>
        <p:txBody>
          <a:bodyPr>
            <a:normAutofit/>
          </a:bodyPr>
          <a:lstStyle>
            <a:lvl1pPr marL="0" algn="l" defTabSz="88390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ko-KR" altLang="en-US" sz="2000" kern="1200" dirty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rgbClr val="0075B5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FA8AB3-40CF-47BA-A9A6-F223FB097C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31010" y="398119"/>
            <a:ext cx="2894013" cy="210121"/>
          </a:xfrm>
        </p:spPr>
        <p:txBody>
          <a:bodyPr>
            <a:noAutofit/>
          </a:bodyPr>
          <a:lstStyle>
            <a:lvl1pPr marL="0" indent="0" algn="l" defTabSz="88390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ko-KR" altLang="en-US" sz="1067" kern="1200" dirty="0" smtClean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defRPr>
            </a:lvl1pPr>
            <a:lvl2pPr marL="0" indent="0" algn="l" defTabSz="88390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ko-KR" altLang="en-US" sz="1067" kern="1200" dirty="0" smtClean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2pPr>
            <a:lvl3pPr marL="0" indent="0" algn="l" defTabSz="88390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ko-KR" altLang="en-US" sz="1067" kern="1200" dirty="0" smtClean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3pPr>
            <a:lvl4pPr marL="0" indent="0" algn="l" defTabSz="88390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ko-KR" altLang="en-US" sz="1067" kern="1200" dirty="0" smtClean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4pPr>
            <a:lvl5pPr marL="0" indent="0" algn="l" defTabSz="88390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ko-KR" altLang="en-US" sz="1067" kern="1200" dirty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563944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orient="horz" pos="1117" userDrawn="1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. 데이터 탐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직사각형 50">
            <a:extLst>
              <a:ext uri="{FF2B5EF4-FFF2-40B4-BE49-F238E27FC236}">
                <a16:creationId xmlns:a16="http://schemas.microsoft.com/office/drawing/2014/main" id="{A883FBFA-2C07-4D99-ADE4-375573EB6971}"/>
              </a:ext>
            </a:extLst>
          </p:cNvPr>
          <p:cNvSpPr/>
          <p:nvPr userDrawn="1"/>
        </p:nvSpPr>
        <p:spPr>
          <a:xfrm>
            <a:off x="449778" y="1194660"/>
            <a:ext cx="8244445" cy="58038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34" name="Rectangle 95"/>
          <p:cNvSpPr txBox="1">
            <a:spLocks noChangeArrowheads="1"/>
          </p:cNvSpPr>
          <p:nvPr userDrawn="1"/>
        </p:nvSpPr>
        <p:spPr>
          <a:xfrm>
            <a:off x="758235" y="331501"/>
            <a:ext cx="2621209" cy="16421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883909" fontAlgn="base" latinLnBrk="0">
              <a:spcAft>
                <a:spcPct val="0"/>
              </a:spcAft>
            </a:pPr>
            <a:r>
              <a:rPr lang="ko-KR" altLang="en-US" sz="1067" dirty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rgbClr val="0075B5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데이터 탐색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D92B7C-8436-438B-879D-579CB141D80A}"/>
              </a:ext>
            </a:extLst>
          </p:cNvPr>
          <p:cNvSpPr/>
          <p:nvPr userDrawn="1"/>
        </p:nvSpPr>
        <p:spPr>
          <a:xfrm>
            <a:off x="278077" y="546027"/>
            <a:ext cx="8587846" cy="5924413"/>
          </a:xfrm>
          <a:prstGeom prst="roundRect">
            <a:avLst>
              <a:gd name="adj" fmla="val 1594"/>
            </a:avLst>
          </a:prstGeom>
          <a:noFill/>
          <a:ln>
            <a:solidFill>
              <a:srgbClr val="0075B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0D7E0F-BA9B-4DA0-89AA-593603D099E1}"/>
              </a:ext>
            </a:extLst>
          </p:cNvPr>
          <p:cNvGrpSpPr/>
          <p:nvPr userDrawn="1"/>
        </p:nvGrpSpPr>
        <p:grpSpPr>
          <a:xfrm>
            <a:off x="348823" y="204092"/>
            <a:ext cx="366470" cy="444503"/>
            <a:chOff x="636381" y="416435"/>
            <a:chExt cx="457899" cy="540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0ED743-AB66-4F37-99FE-F387200F5896}"/>
                </a:ext>
              </a:extLst>
            </p:cNvPr>
            <p:cNvSpPr/>
            <p:nvPr userDrawn="1"/>
          </p:nvSpPr>
          <p:spPr>
            <a:xfrm>
              <a:off x="636381" y="416435"/>
              <a:ext cx="457899" cy="540000"/>
            </a:xfrm>
            <a:prstGeom prst="rect">
              <a:avLst/>
            </a:prstGeom>
            <a:gradFill>
              <a:gsLst>
                <a:gs pos="85401">
                  <a:schemeClr val="bg1">
                    <a:lumMod val="85000"/>
                  </a:schemeClr>
                </a:gs>
                <a:gs pos="12000">
                  <a:srgbClr val="EFEFEF"/>
                </a:gs>
                <a:gs pos="55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67A7396-10DE-4B61-A1EC-EF9CDB7E2FCC}"/>
                </a:ext>
              </a:extLst>
            </p:cNvPr>
            <p:cNvGrpSpPr/>
            <p:nvPr userDrawn="1"/>
          </p:nvGrpSpPr>
          <p:grpSpPr>
            <a:xfrm>
              <a:off x="674744" y="438404"/>
              <a:ext cx="381175" cy="481354"/>
              <a:chOff x="751118" y="323293"/>
              <a:chExt cx="381175" cy="481354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72D196F-2D12-4961-BE93-B31083483284}"/>
                  </a:ext>
                </a:extLst>
              </p:cNvPr>
              <p:cNvSpPr/>
              <p:nvPr userDrawn="1"/>
            </p:nvSpPr>
            <p:spPr>
              <a:xfrm>
                <a:off x="751118" y="338001"/>
                <a:ext cx="381175" cy="466646"/>
              </a:xfrm>
              <a:prstGeom prst="rect">
                <a:avLst/>
              </a:prstGeom>
              <a:gradFill>
                <a:gsLst>
                  <a:gs pos="6569">
                    <a:srgbClr val="4B9DCB"/>
                  </a:gs>
                  <a:gs pos="37000">
                    <a:srgbClr val="4B9DCB"/>
                  </a:gs>
                  <a:gs pos="75000">
                    <a:srgbClr val="0075B5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200" dirty="0"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40" name="Rectangle 95">
                <a:extLst>
                  <a:ext uri="{FF2B5EF4-FFF2-40B4-BE49-F238E27FC236}">
                    <a16:creationId xmlns:a16="http://schemas.microsoft.com/office/drawing/2014/main" id="{F81FE5C1-A44D-49FC-884C-62C1EED64F0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>
              <a:xfrm>
                <a:off x="840730" y="323293"/>
                <a:ext cx="201953" cy="398749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256850" marR="0" lvl="0" indent="-256850" algn="ctr" defTabSz="684932" rtl="0" eaLnBrk="1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Pct val="100000"/>
                  <a:buFontTx/>
                  <a:buNone/>
                  <a:tabLst/>
                  <a:defRPr/>
                </a:pPr>
                <a:r>
                  <a:rPr kumimoji="0" lang="en-US" altLang="ko-KR" sz="2133" b="0" i="0" u="none" strike="noStrike" kern="1200" cap="none" spc="0" normalizeH="0" baseline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FillTx/>
                    <a:latin typeface="Rix고딕 B" panose="02020603020101020101" pitchFamily="18" charset="-127"/>
                    <a:ea typeface="Rix고딕 B" panose="02020603020101020101" pitchFamily="18" charset="-127"/>
                    <a:cs typeface="+mj-cs"/>
                    <a:sym typeface="맑은 고딕"/>
                  </a:rPr>
                  <a:t>Ⅱ</a:t>
                </a:r>
              </a:p>
            </p:txBody>
          </p:sp>
          <p:sp>
            <p:nvSpPr>
              <p:cNvPr id="41" name="Rectangle 95">
                <a:extLst>
                  <a:ext uri="{FF2B5EF4-FFF2-40B4-BE49-F238E27FC236}">
                    <a16:creationId xmlns:a16="http://schemas.microsoft.com/office/drawing/2014/main" id="{D4257414-6329-4572-88C6-EAA5931D27F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>
              <a:xfrm>
                <a:off x="766498" y="681471"/>
                <a:ext cx="350416" cy="87322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83909" fontAlgn="base" latinLnBrk="0">
                  <a:spcAft>
                    <a:spcPct val="0"/>
                  </a:spcAft>
                </a:pPr>
                <a:r>
                  <a:rPr lang="en-US" altLang="ko-KR" sz="467" dirty="0">
                    <a:ln>
                      <a:solidFill>
                        <a:srgbClr val="89D1DB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chapter</a:t>
                </a:r>
                <a:endParaRPr lang="ko-KR" altLang="en-US" sz="467" dirty="0">
                  <a:ln>
                    <a:solidFill>
                      <a:srgbClr val="89D1DB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</p:grpSp>
      </p:grp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DDE98A1-088F-42A6-AB93-A2BA026C62A4}"/>
              </a:ext>
            </a:extLst>
          </p:cNvPr>
          <p:cNvCxnSpPr/>
          <p:nvPr userDrawn="1"/>
        </p:nvCxnSpPr>
        <p:spPr>
          <a:xfrm flipH="1">
            <a:off x="449777" y="1194660"/>
            <a:ext cx="984" cy="575988"/>
          </a:xfrm>
          <a:prstGeom prst="line">
            <a:avLst/>
          </a:prstGeom>
          <a:ln w="28575">
            <a:solidFill>
              <a:srgbClr val="007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AD78F0FB-D465-4A75-8749-9F35416D47B8}"/>
              </a:ext>
            </a:extLst>
          </p:cNvPr>
          <p:cNvCxnSpPr/>
          <p:nvPr userDrawn="1"/>
        </p:nvCxnSpPr>
        <p:spPr>
          <a:xfrm flipH="1">
            <a:off x="8694389" y="1194660"/>
            <a:ext cx="984" cy="5759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92">
            <a:extLst>
              <a:ext uri="{FF2B5EF4-FFF2-40B4-BE49-F238E27FC236}">
                <a16:creationId xmlns:a16="http://schemas.microsoft.com/office/drawing/2014/main" id="{50E8443C-9901-4F0A-8F02-3F04947E7A69}"/>
              </a:ext>
            </a:extLst>
          </p:cNvPr>
          <p:cNvSpPr/>
          <p:nvPr userDrawn="1"/>
        </p:nvSpPr>
        <p:spPr>
          <a:xfrm>
            <a:off x="4368467" y="6593390"/>
            <a:ext cx="407065" cy="1331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0" name="슬라이드 번호 개체 틀 5">
            <a:extLst>
              <a:ext uri="{FF2B5EF4-FFF2-40B4-BE49-F238E27FC236}">
                <a16:creationId xmlns:a16="http://schemas.microsoft.com/office/drawing/2014/main" id="{58C82A4F-219A-481B-8692-2436E15630E7}"/>
              </a:ext>
            </a:extLst>
          </p:cNvPr>
          <p:cNvSpPr txBox="1">
            <a:spLocks/>
          </p:cNvSpPr>
          <p:nvPr userDrawn="1"/>
        </p:nvSpPr>
        <p:spPr>
          <a:xfrm>
            <a:off x="4354544" y="6601708"/>
            <a:ext cx="434913" cy="116517"/>
          </a:xfrm>
          <a:prstGeom prst="rect">
            <a:avLst/>
          </a:prstGeom>
        </p:spPr>
        <p:txBody>
          <a:bodyPr vert="horz" lIns="60953" tIns="30476" rIns="60953" bIns="30476" rtlCol="0" anchor="ctr"/>
          <a:lstStyle>
            <a:defPPr marL="0" marR="0" indent="0" algn="l" defTabSz="91786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8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ko-KR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  <a:sym typeface="맑은 고딕"/>
              </a:defRPr>
            </a:lvl1pPr>
            <a:lvl2pPr marL="0" marR="0" indent="499730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9946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499192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998923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498655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998387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498119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99785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kumimoji="0" lang="en-US" altLang="ko-KR" sz="6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Ⅱ - </a:t>
            </a:r>
            <a:fld id="{F8C04A21-A5D4-4699-B39B-0B283D02A647}" type="slidenum">
              <a:rPr kumimoji="0" lang="en-US" altLang="ko-KR" sz="667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pPr/>
              <a:t>‹#›</a:t>
            </a:fld>
            <a:endParaRPr kumimoji="0" lang="ko-KR" altLang="en-US" sz="667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  <a:sym typeface="맑은 고딕"/>
            </a:endParaRPr>
          </a:p>
        </p:txBody>
      </p:sp>
      <p:pic>
        <p:nvPicPr>
          <p:cNvPr id="18" name="Picture 2"/>
          <p:cNvPicPr preferRelativeResize="0"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26160" r="71090" b="64895"/>
          <a:stretch/>
        </p:blipFill>
        <p:spPr bwMode="auto">
          <a:xfrm>
            <a:off x="8184023" y="6566519"/>
            <a:ext cx="719917" cy="22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그림 23"/>
          <p:cNvPicPr>
            <a:picLocks noChangeAspect="1"/>
          </p:cNvPicPr>
          <p:nvPr userDrawn="1"/>
        </p:nvPicPr>
        <p:blipFill rotWithShape="1">
          <a:blip r:embed="rId3"/>
          <a:srcRect t="11751" b="71937"/>
          <a:stretch/>
        </p:blipFill>
        <p:spPr>
          <a:xfrm>
            <a:off x="205970" y="6566519"/>
            <a:ext cx="788097" cy="224344"/>
          </a:xfrm>
          <a:prstGeom prst="rect">
            <a:avLst/>
          </a:prstGeom>
        </p:spPr>
      </p:pic>
      <p:sp>
        <p:nvSpPr>
          <p:cNvPr id="28" name="한쪽 모서리가 둥근 사각형 86">
            <a:extLst>
              <a:ext uri="{FF2B5EF4-FFF2-40B4-BE49-F238E27FC236}">
                <a16:creationId xmlns:a16="http://schemas.microsoft.com/office/drawing/2014/main" id="{22113B78-B03C-4DD3-ADB2-C7101A7211D2}"/>
              </a:ext>
            </a:extLst>
          </p:cNvPr>
          <p:cNvSpPr/>
          <p:nvPr userDrawn="1"/>
        </p:nvSpPr>
        <p:spPr>
          <a:xfrm rot="5400000" flipV="1">
            <a:off x="8969758" y="1082762"/>
            <a:ext cx="122590" cy="227974"/>
          </a:xfrm>
          <a:prstGeom prst="round1Rect">
            <a:avLst>
              <a:gd name="adj" fmla="val 50000"/>
            </a:avLst>
          </a:prstGeom>
          <a:solidFill>
            <a:srgbClr val="00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C927894-3535-4EEB-89CC-999092D87655}"/>
              </a:ext>
            </a:extLst>
          </p:cNvPr>
          <p:cNvSpPr/>
          <p:nvPr userDrawn="1"/>
        </p:nvSpPr>
        <p:spPr>
          <a:xfrm>
            <a:off x="8939980" y="866756"/>
            <a:ext cx="206630" cy="155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Ⅰ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·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Ⅱ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·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Ⅲ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·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Ⅳ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·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Ⅴ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.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Ⅵ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.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2332554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. 데이터 탐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5"/>
          <p:cNvSpPr txBox="1">
            <a:spLocks noChangeArrowheads="1"/>
          </p:cNvSpPr>
          <p:nvPr userDrawn="1"/>
        </p:nvSpPr>
        <p:spPr>
          <a:xfrm>
            <a:off x="758235" y="331501"/>
            <a:ext cx="2621209" cy="16421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883909" fontAlgn="base" latinLnBrk="0">
              <a:spcAft>
                <a:spcPct val="0"/>
              </a:spcAft>
            </a:pPr>
            <a:r>
              <a:rPr lang="ko-KR" altLang="en-US" sz="1067" kern="1200" dirty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rgbClr val="0075B5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j-cs"/>
              </a:rPr>
              <a:t>데이터 처리</a:t>
            </a:r>
            <a:endParaRPr lang="en-US" altLang="ko-KR" sz="1067" kern="1200" dirty="0">
              <a:ln>
                <a:solidFill>
                  <a:srgbClr val="89D1DB">
                    <a:alpha val="0"/>
                  </a:srgbClr>
                </a:solidFill>
              </a:ln>
              <a:solidFill>
                <a:srgbClr val="0075B5"/>
              </a:solidFill>
              <a:latin typeface="Rix고딕 B" panose="02020603020101020101" pitchFamily="18" charset="-127"/>
              <a:ea typeface="Rix고딕 B" panose="02020603020101020101" pitchFamily="18" charset="-127"/>
              <a:cs typeface="+mj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AD92B7C-8436-438B-879D-579CB141D80A}"/>
              </a:ext>
            </a:extLst>
          </p:cNvPr>
          <p:cNvSpPr/>
          <p:nvPr userDrawn="1"/>
        </p:nvSpPr>
        <p:spPr>
          <a:xfrm>
            <a:off x="278077" y="546027"/>
            <a:ext cx="8587846" cy="5924413"/>
          </a:xfrm>
          <a:prstGeom prst="roundRect">
            <a:avLst>
              <a:gd name="adj" fmla="val 1594"/>
            </a:avLst>
          </a:prstGeom>
          <a:noFill/>
          <a:ln>
            <a:solidFill>
              <a:srgbClr val="0075B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D0D7E0F-BA9B-4DA0-89AA-593603D099E1}"/>
              </a:ext>
            </a:extLst>
          </p:cNvPr>
          <p:cNvGrpSpPr/>
          <p:nvPr userDrawn="1"/>
        </p:nvGrpSpPr>
        <p:grpSpPr>
          <a:xfrm>
            <a:off x="348823" y="204092"/>
            <a:ext cx="366470" cy="444503"/>
            <a:chOff x="636381" y="416435"/>
            <a:chExt cx="457899" cy="540000"/>
          </a:xfrm>
        </p:grpSpPr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750ED743-AB66-4F37-99FE-F387200F5896}"/>
                </a:ext>
              </a:extLst>
            </p:cNvPr>
            <p:cNvSpPr/>
            <p:nvPr userDrawn="1"/>
          </p:nvSpPr>
          <p:spPr>
            <a:xfrm>
              <a:off x="636381" y="416435"/>
              <a:ext cx="457899" cy="540000"/>
            </a:xfrm>
            <a:prstGeom prst="rect">
              <a:avLst/>
            </a:prstGeom>
            <a:gradFill>
              <a:gsLst>
                <a:gs pos="85401">
                  <a:schemeClr val="bg1">
                    <a:lumMod val="85000"/>
                  </a:schemeClr>
                </a:gs>
                <a:gs pos="12000">
                  <a:srgbClr val="EFEFEF"/>
                </a:gs>
                <a:gs pos="55000">
                  <a:schemeClr val="bg1">
                    <a:lumMod val="85000"/>
                  </a:schemeClr>
                </a:gs>
              </a:gsLst>
              <a:lin ang="27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ko-KR" altLang="en-US" sz="1200" dirty="0"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67A7396-10DE-4B61-A1EC-EF9CDB7E2FCC}"/>
                </a:ext>
              </a:extLst>
            </p:cNvPr>
            <p:cNvGrpSpPr/>
            <p:nvPr userDrawn="1"/>
          </p:nvGrpSpPr>
          <p:grpSpPr>
            <a:xfrm>
              <a:off x="674744" y="450829"/>
              <a:ext cx="381175" cy="468929"/>
              <a:chOff x="751118" y="335718"/>
              <a:chExt cx="381175" cy="468929"/>
            </a:xfrm>
          </p:grpSpPr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472D196F-2D12-4961-BE93-B31083483284}"/>
                  </a:ext>
                </a:extLst>
              </p:cNvPr>
              <p:cNvSpPr/>
              <p:nvPr userDrawn="1"/>
            </p:nvSpPr>
            <p:spPr>
              <a:xfrm>
                <a:off x="751118" y="338001"/>
                <a:ext cx="381175" cy="466646"/>
              </a:xfrm>
              <a:prstGeom prst="rect">
                <a:avLst/>
              </a:prstGeom>
              <a:gradFill>
                <a:gsLst>
                  <a:gs pos="6569">
                    <a:srgbClr val="4B9DCB"/>
                  </a:gs>
                  <a:gs pos="37000">
                    <a:srgbClr val="4B9DCB"/>
                  </a:gs>
                  <a:gs pos="75000">
                    <a:srgbClr val="0075B5"/>
                  </a:gs>
                </a:gsLst>
                <a:lin ang="2700000" scaled="1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 lang="ko-KR" altLang="en-US" sz="1200" dirty="0"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40" name="Rectangle 95">
                <a:extLst>
                  <a:ext uri="{FF2B5EF4-FFF2-40B4-BE49-F238E27FC236}">
                    <a16:creationId xmlns:a16="http://schemas.microsoft.com/office/drawing/2014/main" id="{F81FE5C1-A44D-49FC-884C-62C1EED64F05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>
              <a:xfrm>
                <a:off x="840730" y="335718"/>
                <a:ext cx="201953" cy="373900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83909" fontAlgn="base" latinLnBrk="0">
                  <a:spcAft>
                    <a:spcPct val="0"/>
                  </a:spcAft>
                </a:pPr>
                <a:r>
                  <a:rPr lang="en-US" altLang="ko-KR" sz="2000" dirty="0">
                    <a:ln>
                      <a:solidFill>
                        <a:srgbClr val="89D1DB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Ⅲ</a:t>
                </a:r>
                <a:endParaRPr lang="ko-KR" altLang="en-US" sz="2000" dirty="0">
                  <a:ln>
                    <a:solidFill>
                      <a:srgbClr val="89D1DB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  <p:sp>
            <p:nvSpPr>
              <p:cNvPr id="41" name="Rectangle 95">
                <a:extLst>
                  <a:ext uri="{FF2B5EF4-FFF2-40B4-BE49-F238E27FC236}">
                    <a16:creationId xmlns:a16="http://schemas.microsoft.com/office/drawing/2014/main" id="{D4257414-6329-4572-88C6-EAA5931D27F9}"/>
                  </a:ext>
                </a:extLst>
              </p:cNvPr>
              <p:cNvSpPr txBox="1">
                <a:spLocks noChangeArrowheads="1"/>
              </p:cNvSpPr>
              <p:nvPr userDrawn="1"/>
            </p:nvSpPr>
            <p:spPr>
              <a:xfrm>
                <a:off x="766498" y="681471"/>
                <a:ext cx="350416" cy="87321"/>
              </a:xfrm>
              <a:prstGeom prst="rect">
                <a:avLst/>
              </a:prstGeom>
            </p:spPr>
            <p:txBody>
              <a:bodyPr wrap="square" lIns="0" tIns="0" rIns="0" bIns="0" anchor="ctr" anchorCtr="0">
                <a:spAutoFit/>
              </a:bodyPr>
              <a:lstStyle>
                <a:lvl1pPr algn="ctr" defTabSz="914400" rtl="0" eaLnBrk="1" latinLnBrk="1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 defTabSz="883909" fontAlgn="base" latinLnBrk="0">
                  <a:spcAft>
                    <a:spcPct val="0"/>
                  </a:spcAft>
                </a:pPr>
                <a:r>
                  <a:rPr lang="en-US" altLang="ko-KR" sz="467" dirty="0">
                    <a:ln>
                      <a:solidFill>
                        <a:srgbClr val="89D1DB">
                          <a:alpha val="0"/>
                        </a:srgbClr>
                      </a:solidFill>
                    </a:ln>
                    <a:solidFill>
                      <a:schemeClr val="bg1"/>
                    </a:solidFill>
                    <a:latin typeface="Rix고딕 B" panose="02020603020101020101" pitchFamily="18" charset="-127"/>
                    <a:ea typeface="Rix고딕 B" panose="02020603020101020101" pitchFamily="18" charset="-127"/>
                    <a:cs typeface="+mn-cs"/>
                  </a:rPr>
                  <a:t>chapter</a:t>
                </a:r>
                <a:endParaRPr lang="ko-KR" altLang="en-US" sz="467" dirty="0">
                  <a:ln>
                    <a:solidFill>
                      <a:srgbClr val="89D1DB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Rix고딕 B" panose="02020603020101020101" pitchFamily="18" charset="-127"/>
                  <a:ea typeface="Rix고딕 B" panose="02020603020101020101" pitchFamily="18" charset="-127"/>
                  <a:cs typeface="+mn-cs"/>
                </a:endParaRPr>
              </a:p>
            </p:txBody>
          </p:sp>
        </p:grpSp>
      </p:grp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3C69021-B3F5-4F44-90BD-D30695D0C73F}"/>
              </a:ext>
            </a:extLst>
          </p:cNvPr>
          <p:cNvSpPr/>
          <p:nvPr userDrawn="1"/>
        </p:nvSpPr>
        <p:spPr>
          <a:xfrm>
            <a:off x="449778" y="1194660"/>
            <a:ext cx="8244445" cy="58038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F668701-160F-447E-A10A-577A52908361}"/>
              </a:ext>
            </a:extLst>
          </p:cNvPr>
          <p:cNvCxnSpPr/>
          <p:nvPr userDrawn="1"/>
        </p:nvCxnSpPr>
        <p:spPr>
          <a:xfrm flipH="1">
            <a:off x="449777" y="1194660"/>
            <a:ext cx="984" cy="575988"/>
          </a:xfrm>
          <a:prstGeom prst="line">
            <a:avLst/>
          </a:prstGeom>
          <a:ln w="28575">
            <a:solidFill>
              <a:srgbClr val="007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3E7C68E-B000-4B22-A1C7-101CCCE0FE22}"/>
              </a:ext>
            </a:extLst>
          </p:cNvPr>
          <p:cNvCxnSpPr/>
          <p:nvPr userDrawn="1"/>
        </p:nvCxnSpPr>
        <p:spPr>
          <a:xfrm flipH="1">
            <a:off x="8694389" y="1194660"/>
            <a:ext cx="984" cy="575988"/>
          </a:xfrm>
          <a:prstGeom prst="line">
            <a:avLst/>
          </a:prstGeom>
          <a:ln w="285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모서리가 둥근 직사각형 92">
            <a:extLst>
              <a:ext uri="{FF2B5EF4-FFF2-40B4-BE49-F238E27FC236}">
                <a16:creationId xmlns:a16="http://schemas.microsoft.com/office/drawing/2014/main" id="{3837EDDF-C4DC-49F4-9FEB-EE330FF266EF}"/>
              </a:ext>
            </a:extLst>
          </p:cNvPr>
          <p:cNvSpPr/>
          <p:nvPr userDrawn="1"/>
        </p:nvSpPr>
        <p:spPr>
          <a:xfrm>
            <a:off x="4368467" y="6593390"/>
            <a:ext cx="407065" cy="1331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17CD2A88-5AC2-438E-8D93-3E215FED2C1F}"/>
              </a:ext>
            </a:extLst>
          </p:cNvPr>
          <p:cNvSpPr txBox="1">
            <a:spLocks/>
          </p:cNvSpPr>
          <p:nvPr userDrawn="1"/>
        </p:nvSpPr>
        <p:spPr>
          <a:xfrm>
            <a:off x="4354544" y="6601708"/>
            <a:ext cx="434913" cy="116517"/>
          </a:xfrm>
          <a:prstGeom prst="rect">
            <a:avLst/>
          </a:prstGeom>
        </p:spPr>
        <p:txBody>
          <a:bodyPr vert="horz" lIns="60953" tIns="30476" rIns="60953" bIns="30476" rtlCol="0" anchor="ctr"/>
          <a:lstStyle>
            <a:defPPr marL="0" marR="0" indent="0" algn="l" defTabSz="91786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8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ko-KR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  <a:sym typeface="맑은 고딕"/>
              </a:defRPr>
            </a:lvl1pPr>
            <a:lvl2pPr marL="0" marR="0" indent="499730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9946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499192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998923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498655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998387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498119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99785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r>
              <a:rPr lang="en-US" altLang="ko-KR" sz="667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t>Ⅲ - </a:t>
            </a:r>
            <a:fld id="{F8C04A21-A5D4-4699-B39B-0B283D02A647}" type="slidenum">
              <a:rPr sz="667" smtClean="0">
                <a:solidFill>
                  <a:schemeClr val="tx1">
                    <a:lumMod val="75000"/>
                    <a:lumOff val="25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</a:rPr>
              <a:pPr/>
              <a:t>‹#›</a:t>
            </a:fld>
            <a:endParaRPr lang="ko-KR" altLang="en-US" sz="667" dirty="0">
              <a:solidFill>
                <a:schemeClr val="tx1">
                  <a:lumMod val="75000"/>
                  <a:lumOff val="25000"/>
                </a:schemeClr>
              </a:solidFill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  <p:pic>
        <p:nvPicPr>
          <p:cNvPr id="23" name="Picture 2"/>
          <p:cNvPicPr preferRelativeResize="0"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26160" r="71090" b="64895"/>
          <a:stretch/>
        </p:blipFill>
        <p:spPr bwMode="auto">
          <a:xfrm>
            <a:off x="8184023" y="6566519"/>
            <a:ext cx="719917" cy="22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그림 21"/>
          <p:cNvPicPr>
            <a:picLocks noChangeAspect="1"/>
          </p:cNvPicPr>
          <p:nvPr userDrawn="1"/>
        </p:nvPicPr>
        <p:blipFill rotWithShape="1">
          <a:blip r:embed="rId3"/>
          <a:srcRect t="11751" b="71937"/>
          <a:stretch/>
        </p:blipFill>
        <p:spPr>
          <a:xfrm>
            <a:off x="205970" y="6566519"/>
            <a:ext cx="788097" cy="224344"/>
          </a:xfrm>
          <a:prstGeom prst="rect">
            <a:avLst/>
          </a:prstGeom>
        </p:spPr>
      </p:pic>
      <p:sp>
        <p:nvSpPr>
          <p:cNvPr id="26" name="한쪽 모서리가 둥근 사각형 86">
            <a:extLst>
              <a:ext uri="{FF2B5EF4-FFF2-40B4-BE49-F238E27FC236}">
                <a16:creationId xmlns:a16="http://schemas.microsoft.com/office/drawing/2014/main" id="{22113B78-B03C-4DD3-ADB2-C7101A7211D2}"/>
              </a:ext>
            </a:extLst>
          </p:cNvPr>
          <p:cNvSpPr/>
          <p:nvPr userDrawn="1"/>
        </p:nvSpPr>
        <p:spPr>
          <a:xfrm rot="5400000" flipV="1">
            <a:off x="8969758" y="1307131"/>
            <a:ext cx="122590" cy="227974"/>
          </a:xfrm>
          <a:prstGeom prst="round1Rect">
            <a:avLst>
              <a:gd name="adj" fmla="val 50000"/>
            </a:avLst>
          </a:prstGeom>
          <a:solidFill>
            <a:srgbClr val="007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C927894-3535-4EEB-89CC-999092D87655}"/>
              </a:ext>
            </a:extLst>
          </p:cNvPr>
          <p:cNvSpPr/>
          <p:nvPr userDrawn="1"/>
        </p:nvSpPr>
        <p:spPr>
          <a:xfrm>
            <a:off x="8939980" y="866756"/>
            <a:ext cx="206630" cy="1558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Ⅰ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·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Ⅱ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·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Ⅲ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·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Ⅳ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·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Ⅴ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.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Ⅵ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.</a:t>
            </a:r>
          </a:p>
          <a:p>
            <a:pPr marL="256850" marR="0" lvl="0" indent="-256850" algn="ctr" defTabSz="684932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altLang="ko-KR" sz="733" b="0" i="0" u="none" strike="noStrike" kern="1200" cap="none" spc="0" normalizeH="0" baseline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823036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1.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5"/>
          <p:cNvSpPr txBox="1">
            <a:spLocks noChangeArrowheads="1"/>
          </p:cNvSpPr>
          <p:nvPr userDrawn="1"/>
        </p:nvSpPr>
        <p:spPr>
          <a:xfrm>
            <a:off x="600018" y="398119"/>
            <a:ext cx="2621209" cy="16421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883909" fontAlgn="base" latinLnBrk="0">
              <a:spcAft>
                <a:spcPct val="0"/>
              </a:spcAft>
            </a:pPr>
            <a:r>
              <a:rPr lang="ko-KR" altLang="en-US" sz="1067" dirty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분석 기획</a:t>
            </a:r>
          </a:p>
        </p:txBody>
      </p:sp>
      <p:sp>
        <p:nvSpPr>
          <p:cNvPr id="20" name="모서리가 둥근 직사각형 92">
            <a:extLst>
              <a:ext uri="{FF2B5EF4-FFF2-40B4-BE49-F238E27FC236}">
                <a16:creationId xmlns:a16="http://schemas.microsoft.com/office/drawing/2014/main" id="{B879A723-B148-4FD3-8B8F-01C12E7E57EB}"/>
              </a:ext>
            </a:extLst>
          </p:cNvPr>
          <p:cNvSpPr/>
          <p:nvPr userDrawn="1"/>
        </p:nvSpPr>
        <p:spPr>
          <a:xfrm>
            <a:off x="4368467" y="6593390"/>
            <a:ext cx="407065" cy="1331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6BA5975A-FD91-4C61-9636-5BAA53A959B2}"/>
              </a:ext>
            </a:extLst>
          </p:cNvPr>
          <p:cNvSpPr txBox="1">
            <a:spLocks/>
          </p:cNvSpPr>
          <p:nvPr userDrawn="1"/>
        </p:nvSpPr>
        <p:spPr>
          <a:xfrm>
            <a:off x="4354544" y="6601708"/>
            <a:ext cx="434913" cy="116517"/>
          </a:xfrm>
          <a:prstGeom prst="rect">
            <a:avLst/>
          </a:prstGeom>
        </p:spPr>
        <p:txBody>
          <a:bodyPr vert="horz" lIns="60953" tIns="30476" rIns="60953" bIns="30476" rtlCol="0" anchor="ctr"/>
          <a:lstStyle>
            <a:defPPr marL="0" marR="0" indent="0" algn="l" defTabSz="91786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8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ko-KR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  <a:sym typeface="맑은 고딕"/>
              </a:defRPr>
            </a:lvl1pPr>
            <a:lvl2pPr marL="0" marR="0" indent="499730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9946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499192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998923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498655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998387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498119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99785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F8C04A21-A5D4-4699-B39B-0B283D02A647}" type="slidenum">
              <a:rPr kumimoji="0" lang="en-US" altLang="ko-KR" sz="667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pPr/>
              <a:t>‹#›</a:t>
            </a:fld>
            <a:endParaRPr kumimoji="0" lang="ko-KR" altLang="en-US" sz="667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  <a:sym typeface="맑은 고딕"/>
            </a:endParaRPr>
          </a:p>
        </p:txBody>
      </p:sp>
      <p:pic>
        <p:nvPicPr>
          <p:cNvPr id="25" name="Picture 2"/>
          <p:cNvPicPr preferRelativeResize="0"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26160" r="71090" b="64895"/>
          <a:stretch/>
        </p:blipFill>
        <p:spPr bwMode="auto">
          <a:xfrm>
            <a:off x="8184023" y="6566519"/>
            <a:ext cx="719917" cy="22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/>
          <a:srcRect t="11751" b="71937"/>
          <a:stretch/>
        </p:blipFill>
        <p:spPr>
          <a:xfrm>
            <a:off x="205970" y="6566519"/>
            <a:ext cx="788097" cy="2243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64FB65-614C-4A85-9473-EDE9456C6A18}"/>
              </a:ext>
            </a:extLst>
          </p:cNvPr>
          <p:cNvCxnSpPr/>
          <p:nvPr userDrawn="1"/>
        </p:nvCxnSpPr>
        <p:spPr>
          <a:xfrm>
            <a:off x="491706" y="398119"/>
            <a:ext cx="0" cy="5350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>
            <a:extLst>
              <a:ext uri="{FF2B5EF4-FFF2-40B4-BE49-F238E27FC236}">
                <a16:creationId xmlns:a16="http://schemas.microsoft.com/office/drawing/2014/main" id="{948D2A68-AAF8-4C3B-BB47-04039423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10" y="625387"/>
            <a:ext cx="7886700" cy="307777"/>
          </a:xfrm>
        </p:spPr>
        <p:txBody>
          <a:bodyPr>
            <a:normAutofit/>
          </a:bodyPr>
          <a:lstStyle>
            <a:lvl1pPr marL="0" algn="l" defTabSz="88390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ko-KR" altLang="en-US" sz="2000" kern="1200" dirty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rgbClr val="0075B5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4DF2D3-62CB-405C-AAEE-F4B59094BA45}"/>
              </a:ext>
            </a:extLst>
          </p:cNvPr>
          <p:cNvSpPr/>
          <p:nvPr userDrawn="1"/>
        </p:nvSpPr>
        <p:spPr>
          <a:xfrm>
            <a:off x="449777" y="1070973"/>
            <a:ext cx="8244446" cy="5587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06D0B03-9F3C-4ABF-BFB1-65DD6A0B6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125" y="1071563"/>
            <a:ext cx="7924800" cy="534987"/>
          </a:xfrm>
        </p:spPr>
        <p:txBody>
          <a:bodyPr>
            <a:noAutofit/>
          </a:bodyPr>
          <a:lstStyle>
            <a:lvl1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1050" kern="120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j-cs"/>
              </a:defRPr>
            </a:lvl1pPr>
            <a:lvl2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933" kern="120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2pPr>
            <a:lvl3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933" kern="120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3pPr>
            <a:lvl4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933" kern="120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4pPr>
            <a:lvl5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933" kern="1200" baseline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79008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1. 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95"/>
          <p:cNvSpPr txBox="1">
            <a:spLocks noChangeArrowheads="1"/>
          </p:cNvSpPr>
          <p:nvPr userDrawn="1"/>
        </p:nvSpPr>
        <p:spPr>
          <a:xfrm>
            <a:off x="600018" y="398119"/>
            <a:ext cx="2621209" cy="16421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defTabSz="883909" fontAlgn="base" latinLnBrk="0">
              <a:spcAft>
                <a:spcPct val="0"/>
              </a:spcAft>
            </a:pPr>
            <a:r>
              <a:rPr lang="ko-KR" altLang="en-US" sz="1067" dirty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rPr>
              <a:t>분석 기획</a:t>
            </a:r>
          </a:p>
        </p:txBody>
      </p:sp>
      <p:sp>
        <p:nvSpPr>
          <p:cNvPr id="20" name="모서리가 둥근 직사각형 92">
            <a:extLst>
              <a:ext uri="{FF2B5EF4-FFF2-40B4-BE49-F238E27FC236}">
                <a16:creationId xmlns:a16="http://schemas.microsoft.com/office/drawing/2014/main" id="{B879A723-B148-4FD3-8B8F-01C12E7E57EB}"/>
              </a:ext>
            </a:extLst>
          </p:cNvPr>
          <p:cNvSpPr/>
          <p:nvPr userDrawn="1"/>
        </p:nvSpPr>
        <p:spPr>
          <a:xfrm>
            <a:off x="4368467" y="6593390"/>
            <a:ext cx="407065" cy="13315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1" name="슬라이드 번호 개체 틀 5">
            <a:extLst>
              <a:ext uri="{FF2B5EF4-FFF2-40B4-BE49-F238E27FC236}">
                <a16:creationId xmlns:a16="http://schemas.microsoft.com/office/drawing/2014/main" id="{6BA5975A-FD91-4C61-9636-5BAA53A959B2}"/>
              </a:ext>
            </a:extLst>
          </p:cNvPr>
          <p:cNvSpPr txBox="1">
            <a:spLocks/>
          </p:cNvSpPr>
          <p:nvPr userDrawn="1"/>
        </p:nvSpPr>
        <p:spPr>
          <a:xfrm>
            <a:off x="4354544" y="6601708"/>
            <a:ext cx="434913" cy="116517"/>
          </a:xfrm>
          <a:prstGeom prst="rect">
            <a:avLst/>
          </a:prstGeom>
        </p:spPr>
        <p:txBody>
          <a:bodyPr vert="horz" lIns="60953" tIns="30476" rIns="60953" bIns="30476" rtlCol="0" anchor="ctr"/>
          <a:lstStyle>
            <a:defPPr marL="0" marR="0" indent="0" algn="l" defTabSz="917866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8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altLang="ko-KR" sz="1000" b="0" i="0" u="none" strike="noStrike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  <a:sym typeface="맑은 고딕"/>
              </a:defRPr>
            </a:lvl1pPr>
            <a:lvl2pPr marL="0" marR="0" indent="499730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2pPr>
            <a:lvl3pPr marL="0" marR="0" indent="99946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3pPr>
            <a:lvl4pPr marL="0" marR="0" indent="1499192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4pPr>
            <a:lvl5pPr marL="0" marR="0" indent="1998923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5pPr>
            <a:lvl6pPr marL="0" marR="0" indent="2498655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6pPr>
            <a:lvl7pPr marL="0" marR="0" indent="2998387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7pPr>
            <a:lvl8pPr marL="0" marR="0" indent="3498119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8pPr>
            <a:lvl9pPr marL="0" marR="0" indent="3997851" algn="l" defTabSz="99946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007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맑은 고딕"/>
              </a:defRPr>
            </a:lvl9pPr>
          </a:lstStyle>
          <a:p>
            <a:fld id="{F8C04A21-A5D4-4699-B39B-0B283D02A647}" type="slidenum">
              <a:rPr kumimoji="0" lang="en-US" altLang="ko-KR" sz="667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rPr>
              <a:pPr/>
              <a:t>‹#›</a:t>
            </a:fld>
            <a:endParaRPr kumimoji="0" lang="ko-KR" altLang="en-US" sz="667" b="0" i="0" u="none" strike="noStrike" kern="1200" cap="none" spc="0" normalizeH="0" baseline="0" dirty="0">
              <a:ln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effectLst/>
              <a:uFillTx/>
              <a:latin typeface="Rix고딕 B" panose="02020603020101020101" pitchFamily="18" charset="-127"/>
              <a:ea typeface="Rix고딕 B" panose="02020603020101020101" pitchFamily="18" charset="-127"/>
              <a:cs typeface="+mn-cs"/>
              <a:sym typeface="맑은 고딕"/>
            </a:endParaRPr>
          </a:p>
        </p:txBody>
      </p:sp>
      <p:pic>
        <p:nvPicPr>
          <p:cNvPr id="25" name="Picture 2"/>
          <p:cNvPicPr preferRelativeResize="0">
            <a:picLocks noChangeArrowheads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13" t="26160" r="71090" b="64895"/>
          <a:stretch/>
        </p:blipFill>
        <p:spPr bwMode="auto">
          <a:xfrm>
            <a:off x="8184023" y="6566519"/>
            <a:ext cx="719917" cy="224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그림 15"/>
          <p:cNvPicPr>
            <a:picLocks noChangeAspect="1"/>
          </p:cNvPicPr>
          <p:nvPr userDrawn="1"/>
        </p:nvPicPr>
        <p:blipFill rotWithShape="1">
          <a:blip r:embed="rId3"/>
          <a:srcRect t="11751" b="71937"/>
          <a:stretch/>
        </p:blipFill>
        <p:spPr>
          <a:xfrm>
            <a:off x="205970" y="6566519"/>
            <a:ext cx="788097" cy="224344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464FB65-614C-4A85-9473-EDE9456C6A18}"/>
              </a:ext>
            </a:extLst>
          </p:cNvPr>
          <p:cNvCxnSpPr/>
          <p:nvPr userDrawn="1"/>
        </p:nvCxnSpPr>
        <p:spPr>
          <a:xfrm>
            <a:off x="491706" y="398119"/>
            <a:ext cx="0" cy="53504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9">
            <a:extLst>
              <a:ext uri="{FF2B5EF4-FFF2-40B4-BE49-F238E27FC236}">
                <a16:creationId xmlns:a16="http://schemas.microsoft.com/office/drawing/2014/main" id="{948D2A68-AAF8-4C3B-BB47-04039423D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010" y="625387"/>
            <a:ext cx="7886700" cy="307777"/>
          </a:xfrm>
        </p:spPr>
        <p:txBody>
          <a:bodyPr>
            <a:normAutofit/>
          </a:bodyPr>
          <a:lstStyle>
            <a:lvl1pPr marL="0" algn="l" defTabSz="883909" rtl="0" eaLnBrk="1" fontAlgn="base" latinLnBrk="0" hangingPunct="1">
              <a:spcBef>
                <a:spcPct val="0"/>
              </a:spcBef>
              <a:spcAft>
                <a:spcPct val="0"/>
              </a:spcAft>
              <a:buNone/>
              <a:defRPr lang="ko-KR" altLang="en-US" sz="2000" kern="1200" dirty="0">
                <a:ln>
                  <a:solidFill>
                    <a:srgbClr val="89D1DB">
                      <a:alpha val="0"/>
                    </a:srgbClr>
                  </a:solidFill>
                </a:ln>
                <a:solidFill>
                  <a:srgbClr val="0075B5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n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24DF2D3-62CB-405C-AAEE-F4B59094BA45}"/>
              </a:ext>
            </a:extLst>
          </p:cNvPr>
          <p:cNvSpPr/>
          <p:nvPr userDrawn="1"/>
        </p:nvSpPr>
        <p:spPr>
          <a:xfrm>
            <a:off x="449777" y="1070973"/>
            <a:ext cx="8244446" cy="558735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2" name="텍스트 개체 틀 11">
            <a:extLst>
              <a:ext uri="{FF2B5EF4-FFF2-40B4-BE49-F238E27FC236}">
                <a16:creationId xmlns:a16="http://schemas.microsoft.com/office/drawing/2014/main" id="{F06D0B03-9F3C-4ABF-BFB1-65DD6A0B6F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92125" y="1071563"/>
            <a:ext cx="7924800" cy="534987"/>
          </a:xfrm>
        </p:spPr>
        <p:txBody>
          <a:bodyPr>
            <a:noAutofit/>
          </a:bodyPr>
          <a:lstStyle>
            <a:lvl1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1050" kern="120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B" panose="02020603020101020101" pitchFamily="18" charset="-127"/>
                <a:ea typeface="Rix고딕 B" panose="02020603020101020101" pitchFamily="18" charset="-127"/>
                <a:cs typeface="+mj-cs"/>
              </a:defRPr>
            </a:lvl1pPr>
            <a:lvl2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933" kern="120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2pPr>
            <a:lvl3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933" kern="120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3pPr>
            <a:lvl4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933" kern="1200" baseline="0" dirty="0" smtClean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4pPr>
            <a:lvl5pPr marL="167983" marR="0" indent="-120638" algn="just" defTabSz="609539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5B5"/>
              </a:buClr>
              <a:buSzPct val="100000"/>
              <a:buFont typeface="Wingdings" panose="05000000000000000000" pitchFamily="2" charset="2"/>
              <a:buChar char=""/>
              <a:tabLst/>
              <a:defRPr lang="ko-KR" altLang="en-US" sz="933" kern="1200" baseline="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j-cs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  <a:endParaRPr lang="en-US" altLang="ko-KR" dirty="0"/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3599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72">
          <p15:clr>
            <a:srgbClr val="FBAE40"/>
          </p15:clr>
        </p15:guide>
        <p15:guide id="2" pos="5488">
          <p15:clr>
            <a:srgbClr val="FBAE40"/>
          </p15:clr>
        </p15:guide>
        <p15:guide id="3" orient="horz" pos="1094">
          <p15:clr>
            <a:srgbClr val="FBAE40"/>
          </p15:clr>
        </p15:guide>
        <p15:guide id="4" orient="horz" pos="408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내지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4360984" y="6592715"/>
            <a:ext cx="422031" cy="165444"/>
          </a:xfrm>
          <a:prstGeom prst="roundRect">
            <a:avLst>
              <a:gd name="adj" fmla="val 50000"/>
            </a:avLst>
          </a:prstGeom>
          <a:solidFill>
            <a:srgbClr val="E2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3543300" y="6492875"/>
            <a:ext cx="2057400" cy="365125"/>
          </a:xfrm>
        </p:spPr>
        <p:txBody>
          <a:bodyPr/>
          <a:lstStyle>
            <a:lvl1pPr algn="ctr">
              <a:defRPr kumimoji="1" lang="ko-KR" altLang="en-US" sz="1000" kern="1200" spc="-80" smtClean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  <a:cs typeface="+mn-cs"/>
              </a:defRPr>
            </a:lvl1pPr>
          </a:lstStyle>
          <a:p>
            <a:fld id="{7F1C39B3-9DBF-4115-B729-95B2C626C88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445188"/>
            <a:ext cx="9144000" cy="0"/>
          </a:xfrm>
          <a:prstGeom prst="line">
            <a:avLst/>
          </a:prstGeom>
          <a:ln w="19050">
            <a:solidFill>
              <a:srgbClr val="2367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모서리가 둥근 직사각형 9"/>
          <p:cNvSpPr/>
          <p:nvPr userDrawn="1"/>
        </p:nvSpPr>
        <p:spPr>
          <a:xfrm>
            <a:off x="4216037" y="6408345"/>
            <a:ext cx="711927" cy="71624"/>
          </a:xfrm>
          <a:prstGeom prst="roundRect">
            <a:avLst>
              <a:gd name="adj" fmla="val 50000"/>
            </a:avLst>
          </a:prstGeom>
          <a:solidFill>
            <a:srgbClr val="2EAD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13" name="직사각형 12"/>
          <p:cNvSpPr/>
          <p:nvPr userDrawn="1"/>
        </p:nvSpPr>
        <p:spPr>
          <a:xfrm>
            <a:off x="0" y="0"/>
            <a:ext cx="9144000" cy="940777"/>
          </a:xfrm>
          <a:prstGeom prst="rect">
            <a:avLst/>
          </a:prstGeom>
          <a:solidFill>
            <a:srgbClr val="2367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pic>
        <p:nvPicPr>
          <p:cNvPr id="7" name="_x178591816" descr="EMB00000dd000f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85" y="6543378"/>
            <a:ext cx="704850" cy="19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36067" y="6543378"/>
            <a:ext cx="647098" cy="19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1573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272">
          <p15:clr>
            <a:srgbClr val="000000"/>
          </p15:clr>
        </p15:guide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pos="5488">
          <p15:clr>
            <a:srgbClr val="000000"/>
          </p15:clr>
        </p15:guide>
        <p15:guide id="4" pos="158">
          <p15:clr>
            <a:srgbClr val="F26B43"/>
          </p15:clr>
        </p15:guide>
        <p15:guide id="5" pos="5602">
          <p15:clr>
            <a:srgbClr val="F26B43"/>
          </p15:clr>
        </p15:guide>
        <p15:guide id="6" orient="horz" pos="4020">
          <p15:clr>
            <a:srgbClr val="000000"/>
          </p15:clr>
        </p15:guide>
        <p15:guide id="7" orient="horz" pos="4065">
          <p15:clr>
            <a:srgbClr val="FBAE40"/>
          </p15:clr>
        </p15:guide>
        <p15:guide id="8" orient="horz" pos="595">
          <p15:clr>
            <a:srgbClr val="FBAE40"/>
          </p15:clr>
        </p15:guide>
        <p15:guide id="9" orient="horz" pos="1162">
          <p15:clr>
            <a:srgbClr val="00000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23150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625087"/>
            <a:ext cx="2057400" cy="96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kumimoji="0" lang="ko-KR" altLang="en-US" sz="667" b="0" i="0" u="none" strike="noStrike" kern="1200" cap="none" spc="0" normalizeH="0" baseline="0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defRPr>
            </a:lvl1pPr>
          </a:lstStyle>
          <a:p>
            <a:fld id="{E1C5F217-7233-4107-8924-C6C479911C7F}" type="datetimeFigureOut">
              <a:rPr lang="en-US" altLang="ko-KR" smtClean="0"/>
              <a:pPr/>
              <a:t>11/14/2021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625087"/>
            <a:ext cx="3086100" cy="96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kumimoji="0" lang="ko-KR" altLang="en-US" sz="667" b="0" i="0" u="none" strike="noStrike" kern="1200" cap="none" spc="0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Rix고딕 B" panose="02020603020101020101" pitchFamily="18" charset="-127"/>
                <a:ea typeface="Rix고딕 B" panose="02020603020101020101" pitchFamily="18" charset="-127"/>
                <a:cs typeface="+mn-cs"/>
                <a:sym typeface="맑은 고딕"/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625087"/>
            <a:ext cx="2057400" cy="963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kumimoji="0" lang="ko-KR" altLang="en-US" sz="667" b="0" i="0" u="none" strike="noStrike" kern="1200" cap="none" spc="0" normalizeH="0" baseline="0" dirty="0" err="1" smtClean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KoPub바탕체 Bold" panose="02020603020101020101" pitchFamily="18" charset="-127"/>
                <a:ea typeface="KoPub바탕체 Bold" panose="02020603020101020101" pitchFamily="18" charset="-127"/>
                <a:cs typeface="+mn-cs"/>
                <a:sym typeface="맑은 고딕"/>
              </a:defRPr>
            </a:lvl1pPr>
          </a:lstStyle>
          <a:p>
            <a:r>
              <a:rPr lang="ko-KR" altLang="en-US" dirty="0" err="1">
                <a:latin typeface="Rix고딕 B" panose="02020603020101020101" pitchFamily="18" charset="-127"/>
                <a:ea typeface="Rix고딕 B" panose="02020603020101020101" pitchFamily="18" charset="-127"/>
              </a:rPr>
              <a:t>ㅁ</a:t>
            </a:r>
            <a:fld id="{3AC0D43B-8788-4756-8EDA-1BBA481EC502}" type="slidenum">
              <a:rPr lang="en-US" altLang="ko-KR" smtClean="0">
                <a:latin typeface="Rix고딕 B" panose="02020603020101020101" pitchFamily="18" charset="-127"/>
                <a:ea typeface="Rix고딕 B" panose="02020603020101020101" pitchFamily="18" charset="-127"/>
              </a:rPr>
              <a:pPr/>
              <a:t>‹#›</a:t>
            </a:fld>
            <a:endParaRPr lang="en-US" altLang="ko-KR" dirty="0">
              <a:latin typeface="Rix고딕 B" panose="02020603020101020101" pitchFamily="18" charset="-127"/>
              <a:ea typeface="Rix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3866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  <p:sldLayoutId id="2147483677" r:id="rId4"/>
    <p:sldLayoutId id="2147483681" r:id="rId5"/>
    <p:sldLayoutId id="2147483687" r:id="rId6"/>
    <p:sldLayoutId id="2147483688" r:id="rId7"/>
  </p:sldLayoutIdLst>
  <p:txStyles>
    <p:titleStyle>
      <a:lvl1pPr marL="0" algn="l" defTabSz="883909" rtl="0" eaLnBrk="1" fontAlgn="base" latinLnBrk="0" hangingPunct="1">
        <a:lnSpc>
          <a:spcPct val="90000"/>
        </a:lnSpc>
        <a:spcBef>
          <a:spcPct val="0"/>
        </a:spcBef>
        <a:spcAft>
          <a:spcPct val="0"/>
        </a:spcAft>
        <a:buNone/>
        <a:defRPr lang="en-US" altLang="en-US" sz="2000" kern="1200" dirty="0">
          <a:ln>
            <a:solidFill>
              <a:srgbClr val="89D1DB">
                <a:alpha val="0"/>
              </a:srgbClr>
            </a:solidFill>
          </a:ln>
          <a:solidFill>
            <a:srgbClr val="0075B5"/>
          </a:solidFill>
          <a:latin typeface="Rix고딕 B" panose="02020603020101020101" pitchFamily="18" charset="-127"/>
          <a:ea typeface="Rix고딕 B" panose="02020603020101020101" pitchFamily="18" charset="-127"/>
          <a:cs typeface="+mn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Rix고딕 L" panose="02020603020101020101" pitchFamily="18" charset="-127"/>
          <a:ea typeface="Rix고딕 L" panose="02020603020101020101" pitchFamily="18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7.png"/><Relationship Id="rId3" Type="http://schemas.openxmlformats.org/officeDocument/2006/relationships/image" Target="../media/image7.png"/><Relationship Id="rId21" Type="http://schemas.openxmlformats.org/officeDocument/2006/relationships/image" Target="../media/image36.png"/><Relationship Id="rId33" Type="http://schemas.openxmlformats.org/officeDocument/2006/relationships/image" Target="../media/image11.png"/><Relationship Id="rId2" Type="http://schemas.openxmlformats.org/officeDocument/2006/relationships/image" Target="../media/image5.png"/><Relationship Id="rId29" Type="http://schemas.openxmlformats.org/officeDocument/2006/relationships/image" Target="../media/image5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31" Type="http://schemas.openxmlformats.org/officeDocument/2006/relationships/image" Target="../media/image90.png"/><Relationship Id="rId4" Type="http://schemas.openxmlformats.org/officeDocument/2006/relationships/image" Target="../media/image8.png"/><Relationship Id="rId30" Type="http://schemas.openxmlformats.org/officeDocument/2006/relationships/image" Target="../media/image56.png"/><Relationship Id="rId27" Type="http://schemas.openxmlformats.org/officeDocument/2006/relationships/image" Target="../media/image4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png"/><Relationship Id="rId7" Type="http://schemas.openxmlformats.org/officeDocument/2006/relationships/image" Target="../media/image2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15.png"/><Relationship Id="rId5" Type="http://schemas.openxmlformats.org/officeDocument/2006/relationships/image" Target="../media/image19.jpeg"/><Relationship Id="rId10" Type="http://schemas.microsoft.com/office/2007/relationships/hdphoto" Target="../media/hdphoto1.wdp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5.png"/><Relationship Id="rId9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11" Type="http://schemas.openxmlformats.org/officeDocument/2006/relationships/image" Target="../media/image22.png"/><Relationship Id="rId5" Type="http://schemas.openxmlformats.org/officeDocument/2006/relationships/image" Target="../media/image25.pn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5" Type="http://schemas.microsoft.com/office/2007/relationships/hdphoto" Target="../media/hdphoto1.wdp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AutoShape 55">
            <a:extLst>
              <a:ext uri="{FF2B5EF4-FFF2-40B4-BE49-F238E27FC236}">
                <a16:creationId xmlns:a16="http://schemas.microsoft.com/office/drawing/2014/main" id="{DB298A06-D094-4440-BD3B-8AF09E7BF2F1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669981" y="3419190"/>
            <a:ext cx="1776737" cy="394892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3" name="AutoShape 55">
            <a:extLst>
              <a:ext uri="{FF2B5EF4-FFF2-40B4-BE49-F238E27FC236}">
                <a16:creationId xmlns:a16="http://schemas.microsoft.com/office/drawing/2014/main" id="{9AE13AF8-5F0C-4D6F-A338-821C1139059B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669982" y="1308113"/>
            <a:ext cx="1776737" cy="3948922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9" name="AutoShape 55">
            <a:extLst>
              <a:ext uri="{FF2B5EF4-FFF2-40B4-BE49-F238E27FC236}">
                <a16:creationId xmlns:a16="http://schemas.microsoft.com/office/drawing/2014/main" id="{5F806E40-E77C-4620-9AFE-8C5DAECA74D9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1870586" y="1114816"/>
            <a:ext cx="1243470" cy="376967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0" name="AutoShape 55">
            <a:extLst>
              <a:ext uri="{FF2B5EF4-FFF2-40B4-BE49-F238E27FC236}">
                <a16:creationId xmlns:a16="http://schemas.microsoft.com/office/drawing/2014/main" id="{29A4F133-0AF8-45AA-BADB-F93A7F43EDB3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1869817" y="2455158"/>
            <a:ext cx="1243470" cy="376813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1" name="AutoShape 55">
            <a:extLst>
              <a:ext uri="{FF2B5EF4-FFF2-40B4-BE49-F238E27FC236}">
                <a16:creationId xmlns:a16="http://schemas.microsoft.com/office/drawing/2014/main" id="{C343520B-EC3F-458B-8E72-CC1F7A0BD5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1872439" y="3792110"/>
            <a:ext cx="1243470" cy="3773383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1</a:t>
            </a:fld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988" y="553369"/>
            <a:ext cx="5395708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01 /</a:t>
            </a: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선로전환기 현황 및 분석 프로세스 정의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8638683" cy="728040"/>
            <a:chOff x="253796" y="749968"/>
            <a:chExt cx="8638683" cy="728040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73713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담당자와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지속적 협의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를 통해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분할 구간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및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고장 판단 방법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등 선로전환기의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데이터 특성 도출</a:t>
              </a:r>
              <a:endPara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해정 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구동 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</a:t>
              </a:r>
              <a:r>
                <a:rPr lang="ko-KR" altLang="en-US" sz="14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쇄정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구간별 분석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목적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구간 분할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알고리즘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개발 필요성 도출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31540" y="184423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1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선로전환기 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데이터 특성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63832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1" name="TextBox 230"/>
          <p:cNvSpPr txBox="1"/>
          <p:nvPr/>
        </p:nvSpPr>
        <p:spPr>
          <a:xfrm>
            <a:off x="5087868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필요 분석 프로세스 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정의</a:t>
            </a:r>
            <a:endParaRPr lang="en-US" altLang="ko-KR" sz="140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4AEF01B-CAE6-4A83-A312-66824F88E502}"/>
              </a:ext>
            </a:extLst>
          </p:cNvPr>
          <p:cNvGrpSpPr/>
          <p:nvPr/>
        </p:nvGrpSpPr>
        <p:grpSpPr>
          <a:xfrm>
            <a:off x="652383" y="3953708"/>
            <a:ext cx="1893759" cy="905511"/>
            <a:chOff x="678164" y="4126152"/>
            <a:chExt cx="1893759" cy="733066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B7E95738-A710-44C3-83D8-C1787AEAA87A}"/>
                </a:ext>
              </a:extLst>
            </p:cNvPr>
            <p:cNvGrpSpPr/>
            <p:nvPr/>
          </p:nvGrpSpPr>
          <p:grpSpPr>
            <a:xfrm>
              <a:off x="782693" y="4126152"/>
              <a:ext cx="1699380" cy="596060"/>
              <a:chOff x="4416468" y="4551362"/>
              <a:chExt cx="1638690" cy="596060"/>
            </a:xfrm>
          </p:grpSpPr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41A9EC75-47AF-45E7-85B1-9DD47E949BA1}"/>
                  </a:ext>
                </a:extLst>
              </p:cNvPr>
              <p:cNvSpPr/>
              <p:nvPr/>
            </p:nvSpPr>
            <p:spPr>
              <a:xfrm>
                <a:off x="4416468" y="4551362"/>
                <a:ext cx="1638690" cy="596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2" name="직사각형 121">
                <a:extLst>
                  <a:ext uri="{FF2B5EF4-FFF2-40B4-BE49-F238E27FC236}">
                    <a16:creationId xmlns:a16="http://schemas.microsoft.com/office/drawing/2014/main" id="{B654B721-2B9F-43D8-BDC4-845DD908D4D7}"/>
                  </a:ext>
                </a:extLst>
              </p:cNvPr>
              <p:cNvSpPr/>
              <p:nvPr/>
            </p:nvSpPr>
            <p:spPr>
              <a:xfrm>
                <a:off x="4453940" y="4599527"/>
                <a:ext cx="1573998" cy="515126"/>
              </a:xfrm>
              <a:prstGeom prst="rect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3576" t="-9614" r="-11308" b="-135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6" name="그룹 235"/>
            <p:cNvGrpSpPr/>
            <p:nvPr/>
          </p:nvGrpSpPr>
          <p:grpSpPr>
            <a:xfrm>
              <a:off x="678164" y="4177738"/>
              <a:ext cx="1893759" cy="681480"/>
              <a:chOff x="609897" y="5258955"/>
              <a:chExt cx="3780408" cy="961163"/>
            </a:xfrm>
          </p:grpSpPr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DAE308E1-5677-481A-89D0-AB2CAA5EEDD4}"/>
                  </a:ext>
                </a:extLst>
              </p:cNvPr>
              <p:cNvSpPr txBox="1"/>
              <p:nvPr/>
            </p:nvSpPr>
            <p:spPr>
              <a:xfrm>
                <a:off x="921412" y="6035454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BF21272E-A6A7-43DA-859B-75ECE879F3FD}"/>
                  </a:ext>
                </a:extLst>
              </p:cNvPr>
              <p:cNvSpPr txBox="1"/>
              <p:nvPr/>
            </p:nvSpPr>
            <p:spPr>
              <a:xfrm>
                <a:off x="3764005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09AEC155-D659-4A1C-A2F9-F4EB8954220D}"/>
                  </a:ext>
                </a:extLst>
              </p:cNvPr>
              <p:cNvSpPr txBox="1"/>
              <p:nvPr/>
            </p:nvSpPr>
            <p:spPr>
              <a:xfrm>
                <a:off x="1489980" y="6029561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241" name="TextBox 240">
                <a:extLst>
                  <a:ext uri="{FF2B5EF4-FFF2-40B4-BE49-F238E27FC236}">
                    <a16:creationId xmlns:a16="http://schemas.microsoft.com/office/drawing/2014/main" id="{52A23E89-4BDE-4D1A-90AF-7AB5041F7C14}"/>
                  </a:ext>
                </a:extLst>
              </p:cNvPr>
              <p:cNvSpPr txBox="1"/>
              <p:nvPr/>
            </p:nvSpPr>
            <p:spPr>
              <a:xfrm>
                <a:off x="3195507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242" name="TextBox 241">
                <a:extLst>
                  <a:ext uri="{FF2B5EF4-FFF2-40B4-BE49-F238E27FC236}">
                    <a16:creationId xmlns:a16="http://schemas.microsoft.com/office/drawing/2014/main" id="{6A6BC70C-BB21-4071-BA03-8189D56674AC}"/>
                  </a:ext>
                </a:extLst>
              </p:cNvPr>
              <p:cNvSpPr txBox="1"/>
              <p:nvPr/>
            </p:nvSpPr>
            <p:spPr>
              <a:xfrm>
                <a:off x="2622643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243" name="TextBox 242">
                <a:extLst>
                  <a:ext uri="{FF2B5EF4-FFF2-40B4-BE49-F238E27FC236}">
                    <a16:creationId xmlns:a16="http://schemas.microsoft.com/office/drawing/2014/main" id="{557D23BB-58B0-4868-BF8D-5B7751434654}"/>
                  </a:ext>
                </a:extLst>
              </p:cNvPr>
              <p:cNvSpPr txBox="1"/>
              <p:nvPr/>
            </p:nvSpPr>
            <p:spPr>
              <a:xfrm>
                <a:off x="2057194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244" name="TextBox 243">
                <a:extLst>
                  <a:ext uri="{FF2B5EF4-FFF2-40B4-BE49-F238E27FC236}">
                    <a16:creationId xmlns:a16="http://schemas.microsoft.com/office/drawing/2014/main" id="{CCB83CC2-6E3F-4AAC-B39E-AD4358DFE964}"/>
                  </a:ext>
                </a:extLst>
              </p:cNvPr>
              <p:cNvSpPr txBox="1"/>
              <p:nvPr/>
            </p:nvSpPr>
            <p:spPr>
              <a:xfrm>
                <a:off x="609897" y="5328980"/>
                <a:ext cx="215442" cy="428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eaVert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전류</a:t>
                </a:r>
                <a:r>
                  <a:rPr kumimoji="0" lang="en-US" altLang="ko-KR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(A)</a:t>
                </a:r>
                <a:endPara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endParaRPr>
              </a:p>
            </p:txBody>
          </p:sp>
          <p:cxnSp>
            <p:nvCxnSpPr>
              <p:cNvPr id="255" name="직선 화살표 연결선 254"/>
              <p:cNvCxnSpPr>
                <a:cxnSpLocks/>
              </p:cNvCxnSpPr>
              <p:nvPr/>
            </p:nvCxnSpPr>
            <p:spPr>
              <a:xfrm flipV="1">
                <a:off x="1206597" y="5267112"/>
                <a:ext cx="2421330" cy="456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256" name="직선 화살표 연결선 255"/>
              <p:cNvCxnSpPr>
                <a:cxnSpLocks/>
              </p:cNvCxnSpPr>
              <p:nvPr/>
            </p:nvCxnSpPr>
            <p:spPr>
              <a:xfrm>
                <a:off x="3615740" y="5258955"/>
                <a:ext cx="589976" cy="2180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257" name="직선 화살표 연결선 256"/>
              <p:cNvCxnSpPr/>
              <p:nvPr/>
            </p:nvCxnSpPr>
            <p:spPr>
              <a:xfrm>
                <a:off x="812929" y="5268874"/>
                <a:ext cx="412414" cy="0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258" name="직사각형 257"/>
              <p:cNvSpPr/>
              <p:nvPr/>
            </p:nvSpPr>
            <p:spPr>
              <a:xfrm>
                <a:off x="636113" y="5283485"/>
                <a:ext cx="697267" cy="390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해정</a:t>
                </a:r>
                <a:endParaRPr lang="en-US" altLang="ko-KR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r"/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구간</a:t>
                </a:r>
                <a:endParaRPr lang="ko-KR" altLang="en-US" sz="600" dirty="0"/>
              </a:p>
            </p:txBody>
          </p:sp>
          <p:sp>
            <p:nvSpPr>
              <p:cNvPr id="259" name="직사각형 258"/>
              <p:cNvSpPr/>
              <p:nvPr/>
            </p:nvSpPr>
            <p:spPr>
              <a:xfrm>
                <a:off x="1912878" y="5284348"/>
                <a:ext cx="1014209" cy="260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구동구간</a:t>
                </a:r>
                <a:endParaRPr lang="ko-KR" altLang="en-US" sz="600" dirty="0"/>
              </a:p>
            </p:txBody>
          </p:sp>
          <p:sp>
            <p:nvSpPr>
              <p:cNvPr id="260" name="직사각형 259"/>
              <p:cNvSpPr/>
              <p:nvPr/>
            </p:nvSpPr>
            <p:spPr>
              <a:xfrm>
                <a:off x="3407268" y="5280001"/>
                <a:ext cx="983037" cy="260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 err="1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쇄정구간</a:t>
                </a:r>
                <a:endParaRPr lang="ko-KR" altLang="en-US" sz="600" dirty="0"/>
              </a:p>
            </p:txBody>
          </p:sp>
        </p:grpSp>
      </p:grpSp>
      <p:sp>
        <p:nvSpPr>
          <p:cNvPr id="104" name="TextBox 103"/>
          <p:cNvSpPr txBox="1"/>
          <p:nvPr/>
        </p:nvSpPr>
        <p:spPr>
          <a:xfrm>
            <a:off x="588700" y="3707459"/>
            <a:ext cx="1965666" cy="29751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 데이터 현황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125" name="그룹 124">
            <a:extLst>
              <a:ext uri="{FF2B5EF4-FFF2-40B4-BE49-F238E27FC236}">
                <a16:creationId xmlns:a16="http://schemas.microsoft.com/office/drawing/2014/main" id="{6B5718A3-CD85-46F1-8725-BB318F1B7ABC}"/>
              </a:ext>
            </a:extLst>
          </p:cNvPr>
          <p:cNvGrpSpPr/>
          <p:nvPr/>
        </p:nvGrpSpPr>
        <p:grpSpPr>
          <a:xfrm>
            <a:off x="4780052" y="2965742"/>
            <a:ext cx="3401893" cy="1268939"/>
            <a:chOff x="678164" y="4126152"/>
            <a:chExt cx="1803909" cy="733063"/>
          </a:xfrm>
        </p:grpSpPr>
        <p:grpSp>
          <p:nvGrpSpPr>
            <p:cNvPr id="126" name="그룹 125">
              <a:extLst>
                <a:ext uri="{FF2B5EF4-FFF2-40B4-BE49-F238E27FC236}">
                  <a16:creationId xmlns:a16="http://schemas.microsoft.com/office/drawing/2014/main" id="{727E0828-B0D4-49A0-8117-0879EDFCEFFB}"/>
                </a:ext>
              </a:extLst>
            </p:cNvPr>
            <p:cNvGrpSpPr/>
            <p:nvPr/>
          </p:nvGrpSpPr>
          <p:grpSpPr>
            <a:xfrm>
              <a:off x="782693" y="4126152"/>
              <a:ext cx="1699380" cy="596060"/>
              <a:chOff x="4416468" y="4551362"/>
              <a:chExt cx="1638690" cy="596060"/>
            </a:xfrm>
          </p:grpSpPr>
          <p:sp>
            <p:nvSpPr>
              <p:cNvPr id="141" name="직사각형 140">
                <a:extLst>
                  <a:ext uri="{FF2B5EF4-FFF2-40B4-BE49-F238E27FC236}">
                    <a16:creationId xmlns:a16="http://schemas.microsoft.com/office/drawing/2014/main" id="{55C334E6-8228-4974-9E3B-8B9EC6D243A8}"/>
                  </a:ext>
                </a:extLst>
              </p:cNvPr>
              <p:cNvSpPr/>
              <p:nvPr/>
            </p:nvSpPr>
            <p:spPr>
              <a:xfrm>
                <a:off x="4416468" y="4551362"/>
                <a:ext cx="1638690" cy="596060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2" name="직사각형 141">
                <a:extLst>
                  <a:ext uri="{FF2B5EF4-FFF2-40B4-BE49-F238E27FC236}">
                    <a16:creationId xmlns:a16="http://schemas.microsoft.com/office/drawing/2014/main" id="{D5C5AF78-DCD6-43C6-993F-E815850282B3}"/>
                  </a:ext>
                </a:extLst>
              </p:cNvPr>
              <p:cNvSpPr/>
              <p:nvPr/>
            </p:nvSpPr>
            <p:spPr>
              <a:xfrm>
                <a:off x="4453940" y="4599528"/>
                <a:ext cx="1573998" cy="515126"/>
              </a:xfrm>
              <a:prstGeom prst="rect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3576" t="-9614" r="-11308" b="-135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7" name="그룹 126">
              <a:extLst>
                <a:ext uri="{FF2B5EF4-FFF2-40B4-BE49-F238E27FC236}">
                  <a16:creationId xmlns:a16="http://schemas.microsoft.com/office/drawing/2014/main" id="{82AD9F74-AD56-435C-B63B-377290A7A206}"/>
                </a:ext>
              </a:extLst>
            </p:cNvPr>
            <p:cNvGrpSpPr/>
            <p:nvPr/>
          </p:nvGrpSpPr>
          <p:grpSpPr>
            <a:xfrm>
              <a:off x="678164" y="4138751"/>
              <a:ext cx="1792644" cy="720464"/>
              <a:chOff x="609897" y="5203970"/>
              <a:chExt cx="3578558" cy="1016148"/>
            </a:xfrm>
          </p:grpSpPr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50B89C66-9C6B-4AD8-8AE5-6D0DF95E50DF}"/>
                  </a:ext>
                </a:extLst>
              </p:cNvPr>
              <p:cNvSpPr txBox="1"/>
              <p:nvPr/>
            </p:nvSpPr>
            <p:spPr>
              <a:xfrm>
                <a:off x="921412" y="6035454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A74F75CC-C2B0-43BF-8FB2-D386CE7FC910}"/>
                  </a:ext>
                </a:extLst>
              </p:cNvPr>
              <p:cNvSpPr txBox="1"/>
              <p:nvPr/>
            </p:nvSpPr>
            <p:spPr>
              <a:xfrm>
                <a:off x="3764005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6F149EFD-8543-491A-A80E-3C4B0000ADE7}"/>
                  </a:ext>
                </a:extLst>
              </p:cNvPr>
              <p:cNvSpPr txBox="1"/>
              <p:nvPr/>
            </p:nvSpPr>
            <p:spPr>
              <a:xfrm>
                <a:off x="1489980" y="6029561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29BFA122-C3CE-4DB5-A5FB-9E4683C30FAE}"/>
                  </a:ext>
                </a:extLst>
              </p:cNvPr>
              <p:cNvSpPr txBox="1"/>
              <p:nvPr/>
            </p:nvSpPr>
            <p:spPr>
              <a:xfrm>
                <a:off x="3195507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202899E8-9E96-4B19-9EB6-CE0BEF741D7C}"/>
                  </a:ext>
                </a:extLst>
              </p:cNvPr>
              <p:cNvSpPr txBox="1"/>
              <p:nvPr/>
            </p:nvSpPr>
            <p:spPr>
              <a:xfrm>
                <a:off x="2622643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1EF6936B-DFF5-44A2-8112-F9213A3A2F15}"/>
                  </a:ext>
                </a:extLst>
              </p:cNvPr>
              <p:cNvSpPr txBox="1"/>
              <p:nvPr/>
            </p:nvSpPr>
            <p:spPr>
              <a:xfrm>
                <a:off x="2057194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2B9F9FF0-0E89-4330-9E9D-EF413E4F5776}"/>
                  </a:ext>
                </a:extLst>
              </p:cNvPr>
              <p:cNvSpPr txBox="1"/>
              <p:nvPr/>
            </p:nvSpPr>
            <p:spPr>
              <a:xfrm>
                <a:off x="609897" y="5328980"/>
                <a:ext cx="215442" cy="428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eaVert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전류</a:t>
                </a:r>
                <a:r>
                  <a:rPr kumimoji="0" lang="en-US" altLang="ko-KR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(A)</a:t>
                </a:r>
                <a:endPara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endParaRPr>
              </a:p>
            </p:txBody>
          </p:sp>
          <p:cxnSp>
            <p:nvCxnSpPr>
              <p:cNvPr id="135" name="직선 화살표 연결선 134">
                <a:extLst>
                  <a:ext uri="{FF2B5EF4-FFF2-40B4-BE49-F238E27FC236}">
                    <a16:creationId xmlns:a16="http://schemas.microsoft.com/office/drawing/2014/main" id="{61E6A853-A465-42A0-BA9B-384EC73DD7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6597" y="5216228"/>
                <a:ext cx="2519367" cy="10328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136" name="직선 화살표 연결선 135">
                <a:extLst>
                  <a:ext uri="{FF2B5EF4-FFF2-40B4-BE49-F238E27FC236}">
                    <a16:creationId xmlns:a16="http://schemas.microsoft.com/office/drawing/2014/main" id="{979A670C-7BA7-4402-AD98-3839DB153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25964" y="5235532"/>
                <a:ext cx="439916" cy="0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137" name="직선 화살표 연결선 136">
                <a:extLst>
                  <a:ext uri="{FF2B5EF4-FFF2-40B4-BE49-F238E27FC236}">
                    <a16:creationId xmlns:a16="http://schemas.microsoft.com/office/drawing/2014/main" id="{FF63DF5B-33C5-4652-A30C-CDFAF150ADCA}"/>
                  </a:ext>
                </a:extLst>
              </p:cNvPr>
              <p:cNvCxnSpPr/>
              <p:nvPr/>
            </p:nvCxnSpPr>
            <p:spPr>
              <a:xfrm>
                <a:off x="831673" y="5220805"/>
                <a:ext cx="374923" cy="0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6A0E5874-5866-4969-B3CF-3FC17D5EF458}"/>
                  </a:ext>
                </a:extLst>
              </p:cNvPr>
              <p:cNvSpPr/>
              <p:nvPr/>
            </p:nvSpPr>
            <p:spPr>
              <a:xfrm>
                <a:off x="781798" y="5203970"/>
                <a:ext cx="406514" cy="2045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해정</a:t>
                </a:r>
                <a:endParaRPr lang="en-US" altLang="ko-KR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r"/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구간</a:t>
                </a:r>
                <a:endParaRPr lang="ko-KR" altLang="en-US" sz="600" dirty="0"/>
              </a:p>
            </p:txBody>
          </p:sp>
          <p:sp>
            <p:nvSpPr>
              <p:cNvPr id="139" name="직사각형 138">
                <a:extLst>
                  <a:ext uri="{FF2B5EF4-FFF2-40B4-BE49-F238E27FC236}">
                    <a16:creationId xmlns:a16="http://schemas.microsoft.com/office/drawing/2014/main" id="{E1D061F4-F290-4812-84F0-C4ED890257B6}"/>
                  </a:ext>
                </a:extLst>
              </p:cNvPr>
              <p:cNvSpPr/>
              <p:nvPr/>
            </p:nvSpPr>
            <p:spPr>
              <a:xfrm>
                <a:off x="2026919" y="5272147"/>
                <a:ext cx="547725" cy="136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구동구간</a:t>
                </a:r>
                <a:endParaRPr lang="ko-KR" altLang="en-US" sz="600" dirty="0"/>
              </a:p>
            </p:txBody>
          </p:sp>
          <p:sp>
            <p:nvSpPr>
              <p:cNvPr id="140" name="직사각형 139">
                <a:extLst>
                  <a:ext uri="{FF2B5EF4-FFF2-40B4-BE49-F238E27FC236}">
                    <a16:creationId xmlns:a16="http://schemas.microsoft.com/office/drawing/2014/main" id="{62AE6D47-4401-4BEF-BBE8-8226F1F844D3}"/>
                  </a:ext>
                </a:extLst>
              </p:cNvPr>
              <p:cNvSpPr/>
              <p:nvPr/>
            </p:nvSpPr>
            <p:spPr>
              <a:xfrm>
                <a:off x="3640731" y="5272147"/>
                <a:ext cx="547724" cy="13635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ko-KR" altLang="en-US" sz="600" dirty="0" err="1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쇄정구간</a:t>
                </a:r>
                <a:endParaRPr lang="ko-KR" altLang="en-US" sz="600" dirty="0"/>
              </a:p>
            </p:txBody>
          </p:sp>
        </p:grpSp>
      </p:grpSp>
      <p:sp>
        <p:nvSpPr>
          <p:cNvPr id="106" name="TextBox 105"/>
          <p:cNvSpPr txBox="1"/>
          <p:nvPr/>
        </p:nvSpPr>
        <p:spPr>
          <a:xfrm>
            <a:off x="4647134" y="2379164"/>
            <a:ext cx="3822429" cy="60529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전류 구간 분할 알고리즘 개발 필요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구간을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5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도출 후 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3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 구간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(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쇄정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* 2(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구간별 시작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종료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) 6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개로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5288693" y="3883162"/>
            <a:ext cx="37785" cy="38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타원 67"/>
          <p:cNvSpPr/>
          <p:nvPr/>
        </p:nvSpPr>
        <p:spPr>
          <a:xfrm>
            <a:off x="5296417" y="3066134"/>
            <a:ext cx="37785" cy="38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타원 68"/>
          <p:cNvSpPr/>
          <p:nvPr/>
        </p:nvSpPr>
        <p:spPr>
          <a:xfrm>
            <a:off x="5589653" y="3548055"/>
            <a:ext cx="37785" cy="38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타원 69"/>
          <p:cNvSpPr/>
          <p:nvPr/>
        </p:nvSpPr>
        <p:spPr>
          <a:xfrm>
            <a:off x="7802609" y="3603405"/>
            <a:ext cx="37785" cy="38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/>
          <p:cNvSpPr/>
          <p:nvPr/>
        </p:nvSpPr>
        <p:spPr>
          <a:xfrm>
            <a:off x="7876245" y="3871374"/>
            <a:ext cx="37785" cy="3879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/>
          <p:cNvSpPr/>
          <p:nvPr/>
        </p:nvSpPr>
        <p:spPr>
          <a:xfrm>
            <a:off x="7901984" y="3989397"/>
            <a:ext cx="27443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ko-KR" altLang="en-US" sz="8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89A682F-155C-4F78-AC0C-E1A3A18AEC85}"/>
              </a:ext>
            </a:extLst>
          </p:cNvPr>
          <p:cNvSpPr/>
          <p:nvPr/>
        </p:nvSpPr>
        <p:spPr>
          <a:xfrm>
            <a:off x="2252537" y="4677205"/>
            <a:ext cx="1748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ko-KR" altLang="en-US" sz="8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E15786FD-EF15-4066-962B-B93DF3CE14CA}"/>
              </a:ext>
            </a:extLst>
          </p:cNvPr>
          <p:cNvSpPr txBox="1"/>
          <p:nvPr/>
        </p:nvSpPr>
        <p:spPr>
          <a:xfrm>
            <a:off x="2398997" y="2560599"/>
            <a:ext cx="1946212" cy="9643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 등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검측값으로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구성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검측값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중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 데이터를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이용 고장 판별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8EF64A4-5BBB-4F8E-9141-CDA1B983BA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787909"/>
              </p:ext>
            </p:extLst>
          </p:nvPr>
        </p:nvGraphicFramePr>
        <p:xfrm>
          <a:off x="718887" y="2625193"/>
          <a:ext cx="1763188" cy="907200"/>
        </p:xfrm>
        <a:graphic>
          <a:graphicData uri="http://schemas.openxmlformats.org/drawingml/2006/table">
            <a:tbl>
              <a:tblPr firstRow="1" bandRow="1"/>
              <a:tblGrid>
                <a:gridCol w="440797">
                  <a:extLst>
                    <a:ext uri="{9D8B030D-6E8A-4147-A177-3AD203B41FA5}">
                      <a16:colId xmlns:a16="http://schemas.microsoft.com/office/drawing/2014/main" val="3871608561"/>
                    </a:ext>
                  </a:extLst>
                </a:gridCol>
                <a:gridCol w="440797">
                  <a:extLst>
                    <a:ext uri="{9D8B030D-6E8A-4147-A177-3AD203B41FA5}">
                      <a16:colId xmlns:a16="http://schemas.microsoft.com/office/drawing/2014/main" val="1057507550"/>
                    </a:ext>
                  </a:extLst>
                </a:gridCol>
                <a:gridCol w="440797">
                  <a:extLst>
                    <a:ext uri="{9D8B030D-6E8A-4147-A177-3AD203B41FA5}">
                      <a16:colId xmlns:a16="http://schemas.microsoft.com/office/drawing/2014/main" val="729899581"/>
                    </a:ext>
                  </a:extLst>
                </a:gridCol>
                <a:gridCol w="440797">
                  <a:extLst>
                    <a:ext uri="{9D8B030D-6E8A-4147-A177-3AD203B41FA5}">
                      <a16:colId xmlns:a16="http://schemas.microsoft.com/office/drawing/2014/main" val="3505645187"/>
                    </a:ext>
                  </a:extLst>
                </a:gridCol>
              </a:tblGrid>
              <a:tr h="45360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AC</a:t>
                      </a: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-80" normalizeH="0" baseline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AC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700" b="1" i="0" u="none" strike="noStrike" kern="1200" cap="none" spc="-80" normalizeH="0" baseline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AS</a:t>
                      </a: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noProof="0" dirty="0" err="1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정위입력전압</a:t>
                      </a:r>
                      <a:endParaRPr kumimoji="1" lang="ko-KR" altLang="en-US" sz="700" b="1" i="0" u="none" strike="noStrike" kern="1200" cap="none" spc="-80" normalizeH="0" baseline="0" noProof="0" dirty="0">
                        <a:ln>
                          <a:solidFill>
                            <a:prstClr val="white">
                              <a:alpha val="4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5504927"/>
                  </a:ext>
                </a:extLst>
              </a:tr>
              <a:tr h="453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dirty="0" err="1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정위출력</a:t>
                      </a:r>
                      <a:endParaRPr kumimoji="1" lang="en-US" altLang="ko-KR" sz="700" b="1" i="0" u="none" strike="noStrike" kern="1200" cap="none" spc="-80" normalizeH="0" baseline="0" dirty="0">
                        <a:ln>
                          <a:solidFill>
                            <a:prstClr val="white">
                              <a:alpha val="4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dirty="0" err="1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반위입력</a:t>
                      </a:r>
                      <a:endParaRPr kumimoji="1" lang="en-US" altLang="ko-KR" sz="700" b="1" i="0" u="none" strike="noStrike" kern="1200" cap="none" spc="-80" normalizeH="0" baseline="0" dirty="0">
                        <a:ln>
                          <a:solidFill>
                            <a:prstClr val="white">
                              <a:alpha val="4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dirty="0" err="1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반위출력</a:t>
                      </a:r>
                      <a:endParaRPr kumimoji="1" lang="en-US" altLang="ko-KR" sz="700" b="1" i="0" u="none" strike="noStrike" kern="1200" cap="none" spc="-80" normalizeH="0" baseline="0" dirty="0">
                        <a:ln>
                          <a:solidFill>
                            <a:prstClr val="white">
                              <a:alpha val="4000"/>
                            </a:prstClr>
                          </a:solidFill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700" b="1" i="0" u="none" strike="noStrike" kern="1200" cap="none" spc="-80" normalizeH="0" baseline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전압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i="0" u="none" strike="noStrike" kern="1200" cap="none" spc="-80" normalizeH="0" baseline="0" noProof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</a:t>
                      </a:r>
                      <a:endParaRPr kumimoji="1" lang="ko-KR" altLang="en-US" sz="800" b="1" i="0" u="none" strike="noStrike" kern="1200" cap="none" spc="-80" normalizeH="0" baseline="0" noProof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955526"/>
                  </a:ext>
                </a:extLst>
              </a:tr>
            </a:tbl>
          </a:graphicData>
        </a:graphic>
      </p:graphicFrame>
      <p:sp>
        <p:nvSpPr>
          <p:cNvPr id="115" name="TextBox 114">
            <a:extLst>
              <a:ext uri="{FF2B5EF4-FFF2-40B4-BE49-F238E27FC236}">
                <a16:creationId xmlns:a16="http://schemas.microsoft.com/office/drawing/2014/main" id="{C1F21672-388B-4D4E-AC62-7ABAD4EB77F9}"/>
              </a:ext>
            </a:extLst>
          </p:cNvPr>
          <p:cNvSpPr txBox="1"/>
          <p:nvPr/>
        </p:nvSpPr>
        <p:spPr>
          <a:xfrm>
            <a:off x="2398997" y="3857282"/>
            <a:ext cx="1920649" cy="11182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구간 분할 가능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해정 구간 종료지점에서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AC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전류값이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최대 상승 후 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구간에서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으로 하강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377A7E7-0B6D-482B-B86D-554D6ECA7C5B}"/>
              </a:ext>
            </a:extLst>
          </p:cNvPr>
          <p:cNvSpPr txBox="1"/>
          <p:nvPr/>
        </p:nvSpPr>
        <p:spPr>
          <a:xfrm>
            <a:off x="2398997" y="5112471"/>
            <a:ext cx="1981869" cy="11695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구간별 구동 시간이 평소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 길면 고장 판단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구간별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전류값이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평소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대비 높으면 고장 판단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그 외 비정상 패턴 발생 등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B60B159-9698-4244-9212-4EFE55602CB4}"/>
              </a:ext>
            </a:extLst>
          </p:cNvPr>
          <p:cNvSpPr txBox="1"/>
          <p:nvPr/>
        </p:nvSpPr>
        <p:spPr>
          <a:xfrm>
            <a:off x="590463" y="5074634"/>
            <a:ext cx="1965666" cy="451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고장 판단 방법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0A9977DF-8D34-459E-9149-90FA9D4CF55D}"/>
              </a:ext>
            </a:extLst>
          </p:cNvPr>
          <p:cNvSpPr txBox="1"/>
          <p:nvPr/>
        </p:nvSpPr>
        <p:spPr>
          <a:xfrm>
            <a:off x="589661" y="2379164"/>
            <a:ext cx="1965666" cy="451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선로전환기 데이터 현황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43" name="오른쪽 화살표 266">
            <a:extLst>
              <a:ext uri="{FF2B5EF4-FFF2-40B4-BE49-F238E27FC236}">
                <a16:creationId xmlns:a16="http://schemas.microsoft.com/office/drawing/2014/main" id="{6170BE44-8EAE-406D-9A57-C11CC7B47FA1}"/>
              </a:ext>
            </a:extLst>
          </p:cNvPr>
          <p:cNvSpPr/>
          <p:nvPr/>
        </p:nvSpPr>
        <p:spPr bwMode="auto">
          <a:xfrm rot="5400000">
            <a:off x="6282388" y="2492298"/>
            <a:ext cx="397223" cy="3554759"/>
          </a:xfrm>
          <a:prstGeom prst="rightArrow">
            <a:avLst>
              <a:gd name="adj1" fmla="val 50000"/>
              <a:gd name="adj2" fmla="val 71647"/>
            </a:avLst>
          </a:prstGeom>
          <a:gradFill>
            <a:gsLst>
              <a:gs pos="23000">
                <a:schemeClr val="bg1">
                  <a:lumMod val="75000"/>
                </a:schemeClr>
              </a:gs>
              <a:gs pos="77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cene3d>
              <a:camera prst="orthographicFront"/>
              <a:lightRig rig="threePt" dir="t"/>
            </a:scene3d>
            <a:sp3d>
              <a:bevelT w="1270" h="38100"/>
              <a:bevelB w="1270" h="1270"/>
            </a:sp3d>
          </a:bodyPr>
          <a:lstStyle/>
          <a:p>
            <a:pPr>
              <a:defRPr/>
            </a:pPr>
            <a:endParaRPr lang="ko-KR" altLang="en-US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1A1EF147-7A92-484E-8EA0-559F758E3A3A}"/>
              </a:ext>
            </a:extLst>
          </p:cNvPr>
          <p:cNvSpPr txBox="1"/>
          <p:nvPr/>
        </p:nvSpPr>
        <p:spPr>
          <a:xfrm>
            <a:off x="4629020" y="4526229"/>
            <a:ext cx="3822429" cy="65658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 구간 기반 고장 유형 분석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구간별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전류값의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패턴을 분석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 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분석 결과 기반 패턴 유형 분류 후 유형별 고장 정의 수행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0C63418B-F260-4DA3-9679-543D34565CC5}"/>
              </a:ext>
            </a:extLst>
          </p:cNvPr>
          <p:cNvSpPr/>
          <p:nvPr/>
        </p:nvSpPr>
        <p:spPr>
          <a:xfrm>
            <a:off x="4990444" y="2957400"/>
            <a:ext cx="332081" cy="1041771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82CC2CE6-CA90-48F7-9612-CD4E8FB5CB04}"/>
              </a:ext>
            </a:extLst>
          </p:cNvPr>
          <p:cNvSpPr/>
          <p:nvPr/>
        </p:nvSpPr>
        <p:spPr>
          <a:xfrm>
            <a:off x="5335623" y="2971433"/>
            <a:ext cx="2380035" cy="1017964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직사각형 162">
            <a:extLst>
              <a:ext uri="{FF2B5EF4-FFF2-40B4-BE49-F238E27FC236}">
                <a16:creationId xmlns:a16="http://schemas.microsoft.com/office/drawing/2014/main" id="{CBAADD37-E321-447D-8CE6-E0E38369208D}"/>
              </a:ext>
            </a:extLst>
          </p:cNvPr>
          <p:cNvSpPr/>
          <p:nvPr/>
        </p:nvSpPr>
        <p:spPr>
          <a:xfrm>
            <a:off x="7715215" y="2964886"/>
            <a:ext cx="466729" cy="1025881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BE85F21C-C410-4DFD-B531-83D3CA291DD1}"/>
              </a:ext>
            </a:extLst>
          </p:cNvPr>
          <p:cNvGrpSpPr/>
          <p:nvPr/>
        </p:nvGrpSpPr>
        <p:grpSpPr>
          <a:xfrm>
            <a:off x="652383" y="5321098"/>
            <a:ext cx="1893759" cy="905511"/>
            <a:chOff x="678164" y="4126152"/>
            <a:chExt cx="1893759" cy="733066"/>
          </a:xfrm>
        </p:grpSpPr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6C30078F-35A1-4533-9AAD-433E8F96D6EA}"/>
                </a:ext>
              </a:extLst>
            </p:cNvPr>
            <p:cNvGrpSpPr/>
            <p:nvPr/>
          </p:nvGrpSpPr>
          <p:grpSpPr>
            <a:xfrm>
              <a:off x="782693" y="4126152"/>
              <a:ext cx="1699380" cy="596060"/>
              <a:chOff x="4416468" y="4551362"/>
              <a:chExt cx="1638690" cy="596060"/>
            </a:xfrm>
          </p:grpSpPr>
          <p:sp>
            <p:nvSpPr>
              <p:cNvPr id="184" name="직사각형 183">
                <a:extLst>
                  <a:ext uri="{FF2B5EF4-FFF2-40B4-BE49-F238E27FC236}">
                    <a16:creationId xmlns:a16="http://schemas.microsoft.com/office/drawing/2014/main" id="{FB904B69-BA1F-472F-8B8A-822ABFE50977}"/>
                  </a:ext>
                </a:extLst>
              </p:cNvPr>
              <p:cNvSpPr/>
              <p:nvPr/>
            </p:nvSpPr>
            <p:spPr>
              <a:xfrm>
                <a:off x="4416468" y="4551362"/>
                <a:ext cx="1638690" cy="596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5" name="직사각형 184">
                <a:extLst>
                  <a:ext uri="{FF2B5EF4-FFF2-40B4-BE49-F238E27FC236}">
                    <a16:creationId xmlns:a16="http://schemas.microsoft.com/office/drawing/2014/main" id="{BC555F41-89AB-4ECA-BCEA-D93C0C39FAD8}"/>
                  </a:ext>
                </a:extLst>
              </p:cNvPr>
              <p:cNvSpPr/>
              <p:nvPr/>
            </p:nvSpPr>
            <p:spPr>
              <a:xfrm>
                <a:off x="4453940" y="4599528"/>
                <a:ext cx="1573998" cy="515126"/>
              </a:xfrm>
              <a:prstGeom prst="rect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3576" t="-9614" r="-11308" b="-135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70" name="그룹 169">
              <a:extLst>
                <a:ext uri="{FF2B5EF4-FFF2-40B4-BE49-F238E27FC236}">
                  <a16:creationId xmlns:a16="http://schemas.microsoft.com/office/drawing/2014/main" id="{DEF63EDF-D300-42BB-AD86-255090486D47}"/>
                </a:ext>
              </a:extLst>
            </p:cNvPr>
            <p:cNvGrpSpPr/>
            <p:nvPr/>
          </p:nvGrpSpPr>
          <p:grpSpPr>
            <a:xfrm>
              <a:off x="678164" y="4182450"/>
              <a:ext cx="1893759" cy="676768"/>
              <a:chOff x="609897" y="5265601"/>
              <a:chExt cx="3780408" cy="954517"/>
            </a:xfrm>
          </p:grpSpPr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1DD5B38D-0961-41E2-A4E3-41D9AFB0C04B}"/>
                  </a:ext>
                </a:extLst>
              </p:cNvPr>
              <p:cNvSpPr txBox="1"/>
              <p:nvPr/>
            </p:nvSpPr>
            <p:spPr>
              <a:xfrm>
                <a:off x="921412" y="6035454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2A643D7B-43E9-46F7-9627-C2D2086B166C}"/>
                  </a:ext>
                </a:extLst>
              </p:cNvPr>
              <p:cNvSpPr txBox="1"/>
              <p:nvPr/>
            </p:nvSpPr>
            <p:spPr>
              <a:xfrm>
                <a:off x="3764005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412144F8-B591-4CAB-AC57-4D0A7AE25DA1}"/>
                  </a:ext>
                </a:extLst>
              </p:cNvPr>
              <p:cNvSpPr txBox="1"/>
              <p:nvPr/>
            </p:nvSpPr>
            <p:spPr>
              <a:xfrm>
                <a:off x="1489980" y="6029561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8AB64711-EB86-467B-9662-534C989FB775}"/>
                  </a:ext>
                </a:extLst>
              </p:cNvPr>
              <p:cNvSpPr txBox="1"/>
              <p:nvPr/>
            </p:nvSpPr>
            <p:spPr>
              <a:xfrm>
                <a:off x="3195507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C15C0327-DEF5-49EC-AD96-A36EC83BE47F}"/>
                  </a:ext>
                </a:extLst>
              </p:cNvPr>
              <p:cNvSpPr txBox="1"/>
              <p:nvPr/>
            </p:nvSpPr>
            <p:spPr>
              <a:xfrm>
                <a:off x="2622643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176" name="TextBox 175">
                <a:extLst>
                  <a:ext uri="{FF2B5EF4-FFF2-40B4-BE49-F238E27FC236}">
                    <a16:creationId xmlns:a16="http://schemas.microsoft.com/office/drawing/2014/main" id="{58ECE50B-2931-4257-88A4-CAB9646FA7E0}"/>
                  </a:ext>
                </a:extLst>
              </p:cNvPr>
              <p:cNvSpPr txBox="1"/>
              <p:nvPr/>
            </p:nvSpPr>
            <p:spPr>
              <a:xfrm>
                <a:off x="2057194" y="603395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0509BE05-A7F4-4D9E-A6E1-CC384537947D}"/>
                  </a:ext>
                </a:extLst>
              </p:cNvPr>
              <p:cNvSpPr txBox="1"/>
              <p:nvPr/>
            </p:nvSpPr>
            <p:spPr>
              <a:xfrm>
                <a:off x="609897" y="5328980"/>
                <a:ext cx="215442" cy="428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eaVert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전류</a:t>
                </a:r>
                <a:r>
                  <a:rPr kumimoji="0" lang="en-US" altLang="ko-KR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(A)</a:t>
                </a:r>
                <a:endPara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endParaRPr>
              </a:p>
            </p:txBody>
          </p:sp>
          <p:cxnSp>
            <p:nvCxnSpPr>
              <p:cNvPr id="178" name="직선 화살표 연결선 177">
                <a:extLst>
                  <a:ext uri="{FF2B5EF4-FFF2-40B4-BE49-F238E27FC236}">
                    <a16:creationId xmlns:a16="http://schemas.microsoft.com/office/drawing/2014/main" id="{6EABC55B-C35E-4350-ABD9-ABB6668458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6597" y="5267568"/>
                <a:ext cx="2434134" cy="15479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179" name="직선 화살표 연결선 178">
                <a:extLst>
                  <a:ext uri="{FF2B5EF4-FFF2-40B4-BE49-F238E27FC236}">
                    <a16:creationId xmlns:a16="http://schemas.microsoft.com/office/drawing/2014/main" id="{C82AC400-80CD-4D66-9C31-241CC95D6C8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48811" y="5272145"/>
                <a:ext cx="585996" cy="11340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180" name="직선 화살표 연결선 179">
                <a:extLst>
                  <a:ext uri="{FF2B5EF4-FFF2-40B4-BE49-F238E27FC236}">
                    <a16:creationId xmlns:a16="http://schemas.microsoft.com/office/drawing/2014/main" id="{2C0D5D8B-FDE8-4222-B7A0-D28496D4F2CD}"/>
                  </a:ext>
                </a:extLst>
              </p:cNvPr>
              <p:cNvCxnSpPr/>
              <p:nvPr/>
            </p:nvCxnSpPr>
            <p:spPr>
              <a:xfrm>
                <a:off x="812929" y="5265601"/>
                <a:ext cx="412414" cy="0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181" name="직사각형 180">
                <a:extLst>
                  <a:ext uri="{FF2B5EF4-FFF2-40B4-BE49-F238E27FC236}">
                    <a16:creationId xmlns:a16="http://schemas.microsoft.com/office/drawing/2014/main" id="{C6447D2B-5E76-4293-A6BE-EB2286DE77CE}"/>
                  </a:ext>
                </a:extLst>
              </p:cNvPr>
              <p:cNvSpPr/>
              <p:nvPr/>
            </p:nvSpPr>
            <p:spPr>
              <a:xfrm>
                <a:off x="636113" y="5283485"/>
                <a:ext cx="697267" cy="390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해정</a:t>
                </a:r>
                <a:endParaRPr lang="en-US" altLang="ko-KR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r"/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구간</a:t>
                </a:r>
                <a:endParaRPr lang="ko-KR" altLang="en-US" sz="600" dirty="0"/>
              </a:p>
            </p:txBody>
          </p:sp>
          <p:sp>
            <p:nvSpPr>
              <p:cNvPr id="182" name="직사각형 181">
                <a:extLst>
                  <a:ext uri="{FF2B5EF4-FFF2-40B4-BE49-F238E27FC236}">
                    <a16:creationId xmlns:a16="http://schemas.microsoft.com/office/drawing/2014/main" id="{3FA326E4-3D93-451B-8330-D4D91BDC3D00}"/>
                  </a:ext>
                </a:extLst>
              </p:cNvPr>
              <p:cNvSpPr/>
              <p:nvPr/>
            </p:nvSpPr>
            <p:spPr>
              <a:xfrm>
                <a:off x="1912878" y="5284348"/>
                <a:ext cx="1014209" cy="260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구동구간</a:t>
                </a:r>
                <a:endParaRPr lang="ko-KR" altLang="en-US" sz="600" dirty="0"/>
              </a:p>
            </p:txBody>
          </p:sp>
          <p:sp>
            <p:nvSpPr>
              <p:cNvPr id="183" name="직사각형 182">
                <a:extLst>
                  <a:ext uri="{FF2B5EF4-FFF2-40B4-BE49-F238E27FC236}">
                    <a16:creationId xmlns:a16="http://schemas.microsoft.com/office/drawing/2014/main" id="{29E2E53D-A2C4-4F28-9171-22881455BB68}"/>
                  </a:ext>
                </a:extLst>
              </p:cNvPr>
              <p:cNvSpPr/>
              <p:nvPr/>
            </p:nvSpPr>
            <p:spPr>
              <a:xfrm>
                <a:off x="3407268" y="5280001"/>
                <a:ext cx="983037" cy="260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 err="1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쇄정구간</a:t>
                </a:r>
                <a:endParaRPr lang="ko-KR" altLang="en-US" sz="600" dirty="0"/>
              </a:p>
            </p:txBody>
          </p:sp>
        </p:grpSp>
      </p:grpSp>
      <p:sp>
        <p:nvSpPr>
          <p:cNvPr id="186" name="직사각형 185">
            <a:extLst>
              <a:ext uri="{FF2B5EF4-FFF2-40B4-BE49-F238E27FC236}">
                <a16:creationId xmlns:a16="http://schemas.microsoft.com/office/drawing/2014/main" id="{7A063766-B65B-4CCF-A42B-4282F40D2E84}"/>
              </a:ext>
            </a:extLst>
          </p:cNvPr>
          <p:cNvSpPr/>
          <p:nvPr/>
        </p:nvSpPr>
        <p:spPr>
          <a:xfrm>
            <a:off x="2226756" y="6044596"/>
            <a:ext cx="1748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ko-KR" altLang="en-US" sz="800" dirty="0"/>
          </a:p>
        </p:txBody>
      </p:sp>
      <p:cxnSp>
        <p:nvCxnSpPr>
          <p:cNvPr id="250" name="직선 화살표 연결선 249">
            <a:extLst>
              <a:ext uri="{FF2B5EF4-FFF2-40B4-BE49-F238E27FC236}">
                <a16:creationId xmlns:a16="http://schemas.microsoft.com/office/drawing/2014/main" id="{55719455-C01D-4C86-BC05-F278121C6FAA}"/>
              </a:ext>
            </a:extLst>
          </p:cNvPr>
          <p:cNvCxnSpPr>
            <a:cxnSpLocks/>
          </p:cNvCxnSpPr>
          <p:nvPr/>
        </p:nvCxnSpPr>
        <p:spPr>
          <a:xfrm flipV="1">
            <a:off x="968113" y="6008427"/>
            <a:ext cx="899381" cy="1448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직선 화살표 연결선 251">
            <a:extLst>
              <a:ext uri="{FF2B5EF4-FFF2-40B4-BE49-F238E27FC236}">
                <a16:creationId xmlns:a16="http://schemas.microsoft.com/office/drawing/2014/main" id="{2202213E-2612-458D-8931-DC88B0538465}"/>
              </a:ext>
            </a:extLst>
          </p:cNvPr>
          <p:cNvCxnSpPr/>
          <p:nvPr/>
        </p:nvCxnSpPr>
        <p:spPr>
          <a:xfrm flipH="1">
            <a:off x="2300044" y="5742898"/>
            <a:ext cx="645" cy="308914"/>
          </a:xfrm>
          <a:prstGeom prst="straightConnector1">
            <a:avLst/>
          </a:prstGeom>
          <a:ln w="127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1" name="그룹 190">
            <a:extLst>
              <a:ext uri="{FF2B5EF4-FFF2-40B4-BE49-F238E27FC236}">
                <a16:creationId xmlns:a16="http://schemas.microsoft.com/office/drawing/2014/main" id="{8B404C13-17B6-4B54-A774-163700FF7065}"/>
              </a:ext>
            </a:extLst>
          </p:cNvPr>
          <p:cNvGrpSpPr/>
          <p:nvPr/>
        </p:nvGrpSpPr>
        <p:grpSpPr>
          <a:xfrm>
            <a:off x="4776429" y="5182815"/>
            <a:ext cx="1919886" cy="1145168"/>
            <a:chOff x="678164" y="4126152"/>
            <a:chExt cx="1919886" cy="700191"/>
          </a:xfrm>
        </p:grpSpPr>
        <p:grpSp>
          <p:nvGrpSpPr>
            <p:cNvPr id="192" name="그룹 191">
              <a:extLst>
                <a:ext uri="{FF2B5EF4-FFF2-40B4-BE49-F238E27FC236}">
                  <a16:creationId xmlns:a16="http://schemas.microsoft.com/office/drawing/2014/main" id="{389AC8BF-5DF8-4E02-9190-26F9E503BC99}"/>
                </a:ext>
              </a:extLst>
            </p:cNvPr>
            <p:cNvGrpSpPr/>
            <p:nvPr/>
          </p:nvGrpSpPr>
          <p:grpSpPr>
            <a:xfrm>
              <a:off x="782693" y="4126152"/>
              <a:ext cx="1699380" cy="596060"/>
              <a:chOff x="4416468" y="4551362"/>
              <a:chExt cx="1638690" cy="596060"/>
            </a:xfrm>
          </p:grpSpPr>
          <p:sp>
            <p:nvSpPr>
              <p:cNvPr id="207" name="직사각형 206">
                <a:extLst>
                  <a:ext uri="{FF2B5EF4-FFF2-40B4-BE49-F238E27FC236}">
                    <a16:creationId xmlns:a16="http://schemas.microsoft.com/office/drawing/2014/main" id="{FC361D1F-BD5D-4945-90DF-2A249D51F1DD}"/>
                  </a:ext>
                </a:extLst>
              </p:cNvPr>
              <p:cNvSpPr/>
              <p:nvPr/>
            </p:nvSpPr>
            <p:spPr>
              <a:xfrm>
                <a:off x="4416468" y="4551362"/>
                <a:ext cx="1638690" cy="5960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8" name="직사각형 207">
                <a:extLst>
                  <a:ext uri="{FF2B5EF4-FFF2-40B4-BE49-F238E27FC236}">
                    <a16:creationId xmlns:a16="http://schemas.microsoft.com/office/drawing/2014/main" id="{B0DE9FE5-2B81-44E8-A663-68D8722970A6}"/>
                  </a:ext>
                </a:extLst>
              </p:cNvPr>
              <p:cNvSpPr/>
              <p:nvPr/>
            </p:nvSpPr>
            <p:spPr>
              <a:xfrm>
                <a:off x="4453940" y="4599528"/>
                <a:ext cx="1573998" cy="515126"/>
              </a:xfrm>
              <a:prstGeom prst="rect">
                <a:avLst/>
              </a:prstGeom>
              <a:blipFill dpi="0" rotWithShape="1">
                <a:blip r:embed="rId4">
                  <a:extLst>
                    <a:ext uri="{BEBA8EAE-BF5A-486C-A8C5-ECC9F3942E4B}">
                      <a14:imgProps xmlns:a14="http://schemas.microsoft.com/office/drawing/2010/main">
                        <a14:imgLayer r:embed="rId5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 l="-13576" t="-9614" r="-11308" b="-13500"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93" name="그룹 192">
              <a:extLst>
                <a:ext uri="{FF2B5EF4-FFF2-40B4-BE49-F238E27FC236}">
                  <a16:creationId xmlns:a16="http://schemas.microsoft.com/office/drawing/2014/main" id="{B6AAF9B1-80B5-4341-86B1-2208CE2C55A7}"/>
                </a:ext>
              </a:extLst>
            </p:cNvPr>
            <p:cNvGrpSpPr/>
            <p:nvPr/>
          </p:nvGrpSpPr>
          <p:grpSpPr>
            <a:xfrm>
              <a:off x="678164" y="4166377"/>
              <a:ext cx="1919886" cy="659966"/>
              <a:chOff x="609897" y="5242917"/>
              <a:chExt cx="3832563" cy="930817"/>
            </a:xfrm>
          </p:grpSpPr>
          <p:sp>
            <p:nvSpPr>
              <p:cNvPr id="194" name="TextBox 193">
                <a:extLst>
                  <a:ext uri="{FF2B5EF4-FFF2-40B4-BE49-F238E27FC236}">
                    <a16:creationId xmlns:a16="http://schemas.microsoft.com/office/drawing/2014/main" id="{ACEF5D43-9E55-4D6B-B2B3-5C10D467FCD4}"/>
                  </a:ext>
                </a:extLst>
              </p:cNvPr>
              <p:cNvSpPr txBox="1"/>
              <p:nvPr/>
            </p:nvSpPr>
            <p:spPr>
              <a:xfrm>
                <a:off x="921411" y="5989070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195" name="TextBox 194">
                <a:extLst>
                  <a:ext uri="{FF2B5EF4-FFF2-40B4-BE49-F238E27FC236}">
                    <a16:creationId xmlns:a16="http://schemas.microsoft.com/office/drawing/2014/main" id="{CFE4CDF7-7CF8-40DB-A973-3FA8CB3CF41A}"/>
                  </a:ext>
                </a:extLst>
              </p:cNvPr>
              <p:cNvSpPr txBox="1"/>
              <p:nvPr/>
            </p:nvSpPr>
            <p:spPr>
              <a:xfrm>
                <a:off x="3764005" y="598757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218ADA41-8780-42C2-ABE3-8D35638426F3}"/>
                  </a:ext>
                </a:extLst>
              </p:cNvPr>
              <p:cNvSpPr txBox="1"/>
              <p:nvPr/>
            </p:nvSpPr>
            <p:spPr>
              <a:xfrm>
                <a:off x="1489980" y="5983176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197" name="TextBox 196">
                <a:extLst>
                  <a:ext uri="{FF2B5EF4-FFF2-40B4-BE49-F238E27FC236}">
                    <a16:creationId xmlns:a16="http://schemas.microsoft.com/office/drawing/2014/main" id="{2CBB9191-DA64-48CF-B91E-F4FFA2E91E48}"/>
                  </a:ext>
                </a:extLst>
              </p:cNvPr>
              <p:cNvSpPr txBox="1"/>
              <p:nvPr/>
            </p:nvSpPr>
            <p:spPr>
              <a:xfrm>
                <a:off x="3195506" y="598757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F3529322-E158-4D8A-849F-4648441A238C}"/>
                  </a:ext>
                </a:extLst>
              </p:cNvPr>
              <p:cNvSpPr txBox="1"/>
              <p:nvPr/>
            </p:nvSpPr>
            <p:spPr>
              <a:xfrm>
                <a:off x="2622644" y="598757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DEE737E2-D3A7-4098-957F-C165B6EF5748}"/>
                  </a:ext>
                </a:extLst>
              </p:cNvPr>
              <p:cNvSpPr txBox="1"/>
              <p:nvPr/>
            </p:nvSpPr>
            <p:spPr>
              <a:xfrm>
                <a:off x="2057195" y="598757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200" name="TextBox 199">
                <a:extLst>
                  <a:ext uri="{FF2B5EF4-FFF2-40B4-BE49-F238E27FC236}">
                    <a16:creationId xmlns:a16="http://schemas.microsoft.com/office/drawing/2014/main" id="{8CF4DC57-761D-48C4-B720-7BA27C8BD92D}"/>
                  </a:ext>
                </a:extLst>
              </p:cNvPr>
              <p:cNvSpPr txBox="1"/>
              <p:nvPr/>
            </p:nvSpPr>
            <p:spPr>
              <a:xfrm>
                <a:off x="609897" y="5328980"/>
                <a:ext cx="215442" cy="428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eaVert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전류</a:t>
                </a:r>
                <a:r>
                  <a:rPr kumimoji="0" lang="en-US" altLang="ko-KR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(A)</a:t>
                </a:r>
                <a:endPara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endParaRPr>
              </a:p>
            </p:txBody>
          </p: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D6224DBE-B4EA-4EAB-AFDE-DD1908F87D0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06597" y="5242917"/>
                <a:ext cx="2395656" cy="3714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F8391D7C-D820-40FC-A891-5F52FF03F59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602253" y="5247350"/>
                <a:ext cx="608935" cy="224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cxnSp>
            <p:nvCxnSpPr>
              <p:cNvPr id="203" name="직선 화살표 연결선 202">
                <a:extLst>
                  <a:ext uri="{FF2B5EF4-FFF2-40B4-BE49-F238E27FC236}">
                    <a16:creationId xmlns:a16="http://schemas.microsoft.com/office/drawing/2014/main" id="{F9CA2846-5EBC-48D6-816F-C4AF7CF29F49}"/>
                  </a:ext>
                </a:extLst>
              </p:cNvPr>
              <p:cNvCxnSpPr/>
              <p:nvPr/>
            </p:nvCxnSpPr>
            <p:spPr>
              <a:xfrm>
                <a:off x="831674" y="5244234"/>
                <a:ext cx="374923" cy="0"/>
              </a:xfrm>
              <a:prstGeom prst="straightConnector1">
                <a:avLst/>
              </a:prstGeom>
              <a:noFill/>
              <a:ln w="0" cap="flat" cmpd="sng" algn="ctr">
                <a:solidFill>
                  <a:sysClr val="window" lastClr="FFFFFF">
                    <a:lumMod val="50000"/>
                  </a:sysClr>
                </a:solidFill>
                <a:prstDash val="solid"/>
                <a:headEnd type="triangle"/>
                <a:tailEnd type="triangle"/>
              </a:ln>
              <a:effectLst/>
            </p:spPr>
          </p:cxnSp>
          <p:sp>
            <p:nvSpPr>
              <p:cNvPr id="204" name="직사각형 203">
                <a:extLst>
                  <a:ext uri="{FF2B5EF4-FFF2-40B4-BE49-F238E27FC236}">
                    <a16:creationId xmlns:a16="http://schemas.microsoft.com/office/drawing/2014/main" id="{C9724020-2D8B-4185-AED9-17B42CC1C368}"/>
                  </a:ext>
                </a:extLst>
              </p:cNvPr>
              <p:cNvSpPr/>
              <p:nvPr/>
            </p:nvSpPr>
            <p:spPr>
              <a:xfrm>
                <a:off x="636114" y="5271043"/>
                <a:ext cx="697267" cy="3906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해정</a:t>
                </a:r>
                <a:endParaRPr lang="en-US" altLang="ko-KR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endParaRPr>
              </a:p>
              <a:p>
                <a:pPr algn="r"/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구간</a:t>
                </a:r>
                <a:endParaRPr lang="ko-KR" altLang="en-US" sz="600" dirty="0"/>
              </a:p>
            </p:txBody>
          </p:sp>
          <p:sp>
            <p:nvSpPr>
              <p:cNvPr id="205" name="직사각형 204">
                <a:extLst>
                  <a:ext uri="{FF2B5EF4-FFF2-40B4-BE49-F238E27FC236}">
                    <a16:creationId xmlns:a16="http://schemas.microsoft.com/office/drawing/2014/main" id="{0EC6CBA2-E755-4DAC-BBC9-2B2D0AAC7F68}"/>
                  </a:ext>
                </a:extLst>
              </p:cNvPr>
              <p:cNvSpPr/>
              <p:nvPr/>
            </p:nvSpPr>
            <p:spPr>
              <a:xfrm>
                <a:off x="1908912" y="5306116"/>
                <a:ext cx="1014209" cy="260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구동구간</a:t>
                </a:r>
                <a:endParaRPr lang="ko-KR" altLang="en-US" sz="600" dirty="0"/>
              </a:p>
            </p:txBody>
          </p:sp>
          <p:sp>
            <p:nvSpPr>
              <p:cNvPr id="206" name="직사각형 205">
                <a:extLst>
                  <a:ext uri="{FF2B5EF4-FFF2-40B4-BE49-F238E27FC236}">
                    <a16:creationId xmlns:a16="http://schemas.microsoft.com/office/drawing/2014/main" id="{A0D8B458-112F-4C4E-B6FA-9C7A44CD33F6}"/>
                  </a:ext>
                </a:extLst>
              </p:cNvPr>
              <p:cNvSpPr/>
              <p:nvPr/>
            </p:nvSpPr>
            <p:spPr>
              <a:xfrm>
                <a:off x="3459423" y="5291095"/>
                <a:ext cx="983037" cy="2604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ko-KR" altLang="en-US" sz="600" dirty="0" err="1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0000300000000000000" pitchFamily="2" charset="-127"/>
                    <a:ea typeface="KoPub돋움체 Light" panose="00000300000000000000" pitchFamily="2" charset="-127"/>
                  </a:rPr>
                  <a:t>쇄정구간</a:t>
                </a:r>
                <a:endParaRPr lang="ko-KR" altLang="en-US" sz="600" dirty="0"/>
              </a:p>
            </p:txBody>
          </p:sp>
        </p:grpSp>
      </p:grpSp>
      <p:sp>
        <p:nvSpPr>
          <p:cNvPr id="209" name="직사각형 208">
            <a:extLst>
              <a:ext uri="{FF2B5EF4-FFF2-40B4-BE49-F238E27FC236}">
                <a16:creationId xmlns:a16="http://schemas.microsoft.com/office/drawing/2014/main" id="{209351C0-804E-405C-9C51-269A9240DBE5}"/>
              </a:ext>
            </a:extLst>
          </p:cNvPr>
          <p:cNvSpPr/>
          <p:nvPr/>
        </p:nvSpPr>
        <p:spPr>
          <a:xfrm>
            <a:off x="6939143" y="5201611"/>
            <a:ext cx="1334361" cy="26239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구간별 시간 길이</a:t>
            </a: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E4B366C1-4AE8-4DEE-8FB5-2A9852046C03}"/>
              </a:ext>
            </a:extLst>
          </p:cNvPr>
          <p:cNvSpPr/>
          <p:nvPr/>
        </p:nvSpPr>
        <p:spPr>
          <a:xfrm>
            <a:off x="6939143" y="5548503"/>
            <a:ext cx="1334361" cy="26239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구간별 평균 </a:t>
            </a:r>
            <a:r>
              <a:rPr lang="ko-KR" altLang="en-US" sz="1000" dirty="0" err="1">
                <a:solidFill>
                  <a:schemeClr val="tx1"/>
                </a:solidFill>
              </a:rPr>
              <a:t>검측값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211" name="직사각형 210">
            <a:extLst>
              <a:ext uri="{FF2B5EF4-FFF2-40B4-BE49-F238E27FC236}">
                <a16:creationId xmlns:a16="http://schemas.microsoft.com/office/drawing/2014/main" id="{308399D1-1608-41D7-B5DE-97A9F274E41E}"/>
              </a:ext>
            </a:extLst>
          </p:cNvPr>
          <p:cNvSpPr/>
          <p:nvPr/>
        </p:nvSpPr>
        <p:spPr>
          <a:xfrm>
            <a:off x="6939143" y="5895395"/>
            <a:ext cx="1334361" cy="262397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구간별 이상 패턴</a:t>
            </a:r>
          </a:p>
        </p:txBody>
      </p:sp>
      <p:cxnSp>
        <p:nvCxnSpPr>
          <p:cNvPr id="254" name="직선 화살표 연결선 253">
            <a:extLst>
              <a:ext uri="{FF2B5EF4-FFF2-40B4-BE49-F238E27FC236}">
                <a16:creationId xmlns:a16="http://schemas.microsoft.com/office/drawing/2014/main" id="{DAE215D5-85C6-4862-A067-5252A074F042}"/>
              </a:ext>
            </a:extLst>
          </p:cNvPr>
          <p:cNvCxnSpPr>
            <a:stCxn id="208" idx="3"/>
            <a:endCxn id="209" idx="1"/>
          </p:cNvCxnSpPr>
          <p:nvPr/>
        </p:nvCxnSpPr>
        <p:spPr>
          <a:xfrm flipV="1">
            <a:off x="6552110" y="5332810"/>
            <a:ext cx="387033" cy="3500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직선 화살표 연결선 213">
            <a:extLst>
              <a:ext uri="{FF2B5EF4-FFF2-40B4-BE49-F238E27FC236}">
                <a16:creationId xmlns:a16="http://schemas.microsoft.com/office/drawing/2014/main" id="{D92FAC04-804B-46F7-BBA3-5A2E97501239}"/>
              </a:ext>
            </a:extLst>
          </p:cNvPr>
          <p:cNvCxnSpPr>
            <a:cxnSpLocks/>
            <a:stCxn id="208" idx="3"/>
            <a:endCxn id="210" idx="1"/>
          </p:cNvCxnSpPr>
          <p:nvPr/>
        </p:nvCxnSpPr>
        <p:spPr>
          <a:xfrm flipV="1">
            <a:off x="6552110" y="5679702"/>
            <a:ext cx="387033" cy="31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직선 화살표 연결선 216">
            <a:extLst>
              <a:ext uri="{FF2B5EF4-FFF2-40B4-BE49-F238E27FC236}">
                <a16:creationId xmlns:a16="http://schemas.microsoft.com/office/drawing/2014/main" id="{B99387D6-DD3A-435B-8BC3-9670D2C6B8A9}"/>
              </a:ext>
            </a:extLst>
          </p:cNvPr>
          <p:cNvCxnSpPr>
            <a:cxnSpLocks/>
            <a:stCxn id="207" idx="3"/>
            <a:endCxn id="211" idx="1"/>
          </p:cNvCxnSpPr>
          <p:nvPr/>
        </p:nvCxnSpPr>
        <p:spPr>
          <a:xfrm>
            <a:off x="6580338" y="5670249"/>
            <a:ext cx="358805" cy="35634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39BD1BDF-31DB-4CC4-B739-D1ED4BA39A9F}"/>
              </a:ext>
            </a:extLst>
          </p:cNvPr>
          <p:cNvSpPr/>
          <p:nvPr/>
        </p:nvSpPr>
        <p:spPr>
          <a:xfrm>
            <a:off x="6382964" y="6099265"/>
            <a:ext cx="17483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초</a:t>
            </a:r>
            <a:endParaRPr lang="ko-KR" altLang="en-US" sz="800" dirty="0"/>
          </a:p>
        </p:txBody>
      </p:sp>
      <p:cxnSp>
        <p:nvCxnSpPr>
          <p:cNvPr id="28" name="직선 화살표 연결선 27"/>
          <p:cNvCxnSpPr/>
          <p:nvPr/>
        </p:nvCxnSpPr>
        <p:spPr>
          <a:xfrm>
            <a:off x="1828563" y="6008427"/>
            <a:ext cx="342052" cy="2516"/>
          </a:xfrm>
          <a:prstGeom prst="straightConnector1">
            <a:avLst/>
          </a:prstGeom>
          <a:ln w="19050">
            <a:solidFill>
              <a:srgbClr val="FA0E0E">
                <a:alpha val="49020"/>
              </a:srgb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855356" y="5933112"/>
            <a:ext cx="0" cy="160775"/>
          </a:xfrm>
          <a:prstGeom prst="line">
            <a:avLst/>
          </a:prstGeom>
          <a:ln>
            <a:solidFill>
              <a:srgbClr val="FA0E0E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화살표 연결선 148"/>
          <p:cNvCxnSpPr/>
          <p:nvPr/>
        </p:nvCxnSpPr>
        <p:spPr>
          <a:xfrm flipH="1">
            <a:off x="2299028" y="5608252"/>
            <a:ext cx="55" cy="150743"/>
          </a:xfrm>
          <a:prstGeom prst="straightConnector1">
            <a:avLst/>
          </a:prstGeom>
          <a:ln w="19050">
            <a:solidFill>
              <a:srgbClr val="4472C4">
                <a:alpha val="49020"/>
              </a:srgb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직선 연결선 150"/>
          <p:cNvCxnSpPr/>
          <p:nvPr/>
        </p:nvCxnSpPr>
        <p:spPr>
          <a:xfrm flipH="1" flipV="1">
            <a:off x="2240694" y="5608925"/>
            <a:ext cx="116427" cy="406"/>
          </a:xfrm>
          <a:prstGeom prst="line">
            <a:avLst/>
          </a:prstGeom>
          <a:ln>
            <a:solidFill>
              <a:srgbClr val="4472C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/>
          <p:cNvCxnSpPr/>
          <p:nvPr/>
        </p:nvCxnSpPr>
        <p:spPr>
          <a:xfrm>
            <a:off x="5087868" y="5201611"/>
            <a:ext cx="0" cy="9507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자유형 47"/>
          <p:cNvSpPr/>
          <p:nvPr/>
        </p:nvSpPr>
        <p:spPr>
          <a:xfrm>
            <a:off x="823913" y="4234681"/>
            <a:ext cx="127381" cy="430603"/>
          </a:xfrm>
          <a:custGeom>
            <a:avLst/>
            <a:gdLst>
              <a:gd name="connsiteX0" fmla="*/ 0 w 157162"/>
              <a:gd name="connsiteY0" fmla="*/ 138112 h 147840"/>
              <a:gd name="connsiteX1" fmla="*/ 123825 w 157162"/>
              <a:gd name="connsiteY1" fmla="*/ 133350 h 147840"/>
              <a:gd name="connsiteX2" fmla="*/ 157162 w 157162"/>
              <a:gd name="connsiteY2" fmla="*/ 0 h 14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62" h="147840">
                <a:moveTo>
                  <a:pt x="0" y="138112"/>
                </a:moveTo>
                <a:cubicBezTo>
                  <a:pt x="48815" y="147240"/>
                  <a:pt x="97631" y="156369"/>
                  <a:pt x="123825" y="133350"/>
                </a:cubicBezTo>
                <a:cubicBezTo>
                  <a:pt x="150019" y="110331"/>
                  <a:pt x="136525" y="20637"/>
                  <a:pt x="157162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4" name="자유형 163"/>
          <p:cNvSpPr/>
          <p:nvPr/>
        </p:nvSpPr>
        <p:spPr>
          <a:xfrm rot="203522" flipV="1">
            <a:off x="2078359" y="4365182"/>
            <a:ext cx="287120" cy="251422"/>
          </a:xfrm>
          <a:custGeom>
            <a:avLst/>
            <a:gdLst>
              <a:gd name="connsiteX0" fmla="*/ 0 w 157162"/>
              <a:gd name="connsiteY0" fmla="*/ 138112 h 147840"/>
              <a:gd name="connsiteX1" fmla="*/ 123825 w 157162"/>
              <a:gd name="connsiteY1" fmla="*/ 133350 h 147840"/>
              <a:gd name="connsiteX2" fmla="*/ 157162 w 157162"/>
              <a:gd name="connsiteY2" fmla="*/ 0 h 147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162" h="147840">
                <a:moveTo>
                  <a:pt x="0" y="138112"/>
                </a:moveTo>
                <a:cubicBezTo>
                  <a:pt x="48815" y="147240"/>
                  <a:pt x="97631" y="156369"/>
                  <a:pt x="123825" y="133350"/>
                </a:cubicBezTo>
                <a:cubicBezTo>
                  <a:pt x="150019" y="110331"/>
                  <a:pt x="136525" y="20637"/>
                  <a:pt x="157162" y="0"/>
                </a:cubicBezTo>
              </a:path>
            </a:pathLst>
          </a:custGeom>
          <a:noFill/>
          <a:ln w="190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65" name="직선 연결선 164"/>
          <p:cNvCxnSpPr/>
          <p:nvPr/>
        </p:nvCxnSpPr>
        <p:spPr>
          <a:xfrm>
            <a:off x="971329" y="3952842"/>
            <a:ext cx="13655" cy="719829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166"/>
          <p:cNvCxnSpPr/>
          <p:nvPr/>
        </p:nvCxnSpPr>
        <p:spPr>
          <a:xfrm>
            <a:off x="2162983" y="3952842"/>
            <a:ext cx="2506" cy="7243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연결선 188"/>
          <p:cNvCxnSpPr/>
          <p:nvPr/>
        </p:nvCxnSpPr>
        <p:spPr>
          <a:xfrm>
            <a:off x="6356449" y="5194891"/>
            <a:ext cx="0" cy="950707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연결선 189"/>
          <p:cNvCxnSpPr/>
          <p:nvPr/>
        </p:nvCxnSpPr>
        <p:spPr>
          <a:xfrm flipH="1">
            <a:off x="965981" y="5334784"/>
            <a:ext cx="2132" cy="711296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연결선 211"/>
          <p:cNvCxnSpPr/>
          <p:nvPr/>
        </p:nvCxnSpPr>
        <p:spPr>
          <a:xfrm>
            <a:off x="2174097" y="5337650"/>
            <a:ext cx="2506" cy="724363"/>
          </a:xfrm>
          <a:prstGeom prst="line">
            <a:avLst/>
          </a:prstGeom>
          <a:ln w="1905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081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직사각형 109"/>
          <p:cNvSpPr/>
          <p:nvPr/>
        </p:nvSpPr>
        <p:spPr>
          <a:xfrm>
            <a:off x="4816158" y="2643363"/>
            <a:ext cx="3700104" cy="37310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직사각형 103"/>
          <p:cNvSpPr/>
          <p:nvPr/>
        </p:nvSpPr>
        <p:spPr>
          <a:xfrm>
            <a:off x="4830608" y="4457110"/>
            <a:ext cx="3673629" cy="4235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/>
          <p:cNvSpPr/>
          <p:nvPr/>
        </p:nvSpPr>
        <p:spPr>
          <a:xfrm>
            <a:off x="4830608" y="5400528"/>
            <a:ext cx="3673629" cy="4235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4830608" y="5896238"/>
            <a:ext cx="3673629" cy="4235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631523" y="2650717"/>
            <a:ext cx="3700104" cy="373103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10</a:t>
            </a:fld>
            <a:endParaRPr lang="en-US" altLang="ko-KR" dirty="0"/>
          </a:p>
        </p:txBody>
      </p:sp>
      <p:sp>
        <p:nvSpPr>
          <p:cNvPr id="30" name="직사각형 29"/>
          <p:cNvSpPr/>
          <p:nvPr/>
        </p:nvSpPr>
        <p:spPr>
          <a:xfrm>
            <a:off x="4830608" y="4922434"/>
            <a:ext cx="3673629" cy="423555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8638683" cy="726490"/>
            <a:chOff x="253796" y="749968"/>
            <a:chExt cx="8638683" cy="726490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72163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각 구간별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비정상적 상승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하강 패턴을 도출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목적 알고리즘 개발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각 구간별로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존재하면 안되는 상승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하강 패턴이 발생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한 경우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고장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으로 산출</a:t>
              </a:r>
              <a:endPara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60" name="직사각형 59"/>
          <p:cNvSpPr/>
          <p:nvPr/>
        </p:nvSpPr>
        <p:spPr>
          <a:xfrm>
            <a:off x="588700" y="1834656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9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1" name="TextBox 230"/>
          <p:cNvSpPr txBox="1"/>
          <p:nvPr/>
        </p:nvSpPr>
        <p:spPr>
          <a:xfrm>
            <a:off x="912736" y="1850045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비정상 상승 </a:t>
            </a:r>
            <a:r>
              <a:rPr lang="en-US" altLang="ko-KR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하강 패턴 도출</a:t>
            </a:r>
            <a:endParaRPr lang="en-US" altLang="ko-KR" sz="140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751511"/>
              </p:ext>
            </p:extLst>
          </p:nvPr>
        </p:nvGraphicFramePr>
        <p:xfrm>
          <a:off x="5823040" y="4068748"/>
          <a:ext cx="2200539" cy="310515"/>
        </p:xfrm>
        <a:graphic>
          <a:graphicData uri="http://schemas.openxmlformats.org/drawingml/2006/table">
            <a:tbl>
              <a:tblPr firstRow="1" bandRow="1"/>
              <a:tblGrid>
                <a:gridCol w="287488">
                  <a:extLst>
                    <a:ext uri="{9D8B030D-6E8A-4147-A177-3AD203B41FA5}">
                      <a16:colId xmlns:a16="http://schemas.microsoft.com/office/drawing/2014/main" val="3953754161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1746812643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207416878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1884560202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3953982424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2258762559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936966527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530959908"/>
                    </a:ext>
                  </a:extLst>
                </a:gridCol>
              </a:tblGrid>
              <a:tr h="1227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Seq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3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4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5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7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91304"/>
                  </a:ext>
                </a:extLst>
              </a:tr>
              <a:tr h="1037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9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8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5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66738"/>
                  </a:ext>
                </a:extLst>
              </a:tr>
            </a:tbl>
          </a:graphicData>
        </a:graphic>
      </p:graphicFrame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596306"/>
              </p:ext>
            </p:extLst>
          </p:nvPr>
        </p:nvGraphicFramePr>
        <p:xfrm>
          <a:off x="5924026" y="4529825"/>
          <a:ext cx="1943572" cy="310515"/>
        </p:xfrm>
        <a:graphic>
          <a:graphicData uri="http://schemas.openxmlformats.org/drawingml/2006/table">
            <a:tbl>
              <a:tblPr firstRow="1" bandRow="1"/>
              <a:tblGrid>
                <a:gridCol w="289924">
                  <a:extLst>
                    <a:ext uri="{9D8B030D-6E8A-4147-A177-3AD203B41FA5}">
                      <a16:colId xmlns:a16="http://schemas.microsoft.com/office/drawing/2014/main" val="3953754161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1746812643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207416878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1884560202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3953982424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2258762559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936966527"/>
                    </a:ext>
                  </a:extLst>
                </a:gridCol>
              </a:tblGrid>
              <a:tr h="1396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Seq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3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4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5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7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91304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8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-7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66738"/>
                  </a:ext>
                </a:extLst>
              </a:tr>
            </a:tbl>
          </a:graphicData>
        </a:graphic>
      </p:graphicFrame>
      <p:graphicFrame>
        <p:nvGraphicFramePr>
          <p:cNvPr id="140" name="표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4102040"/>
              </p:ext>
            </p:extLst>
          </p:nvPr>
        </p:nvGraphicFramePr>
        <p:xfrm>
          <a:off x="5924026" y="5033766"/>
          <a:ext cx="1943572" cy="310515"/>
        </p:xfrm>
        <a:graphic>
          <a:graphicData uri="http://schemas.openxmlformats.org/drawingml/2006/table">
            <a:tbl>
              <a:tblPr firstRow="1" bandRow="1"/>
              <a:tblGrid>
                <a:gridCol w="289924">
                  <a:extLst>
                    <a:ext uri="{9D8B030D-6E8A-4147-A177-3AD203B41FA5}">
                      <a16:colId xmlns:a16="http://schemas.microsoft.com/office/drawing/2014/main" val="3953754161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1746812643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207416878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1884560202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3953982424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2258762559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936966527"/>
                    </a:ext>
                  </a:extLst>
                </a:gridCol>
              </a:tblGrid>
              <a:tr h="1396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Seq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3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4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5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7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91304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F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T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T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F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T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T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66738"/>
                  </a:ext>
                </a:extLst>
              </a:tr>
            </a:tbl>
          </a:graphicData>
        </a:graphic>
      </p:graphicFrame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36069"/>
              </p:ext>
            </p:extLst>
          </p:nvPr>
        </p:nvGraphicFramePr>
        <p:xfrm>
          <a:off x="6068843" y="5998784"/>
          <a:ext cx="1667964" cy="310515"/>
        </p:xfrm>
        <a:graphic>
          <a:graphicData uri="http://schemas.openxmlformats.org/drawingml/2006/table">
            <a:tbl>
              <a:tblPr firstRow="1" bandRow="1"/>
              <a:tblGrid>
                <a:gridCol w="289924">
                  <a:extLst>
                    <a:ext uri="{9D8B030D-6E8A-4147-A177-3AD203B41FA5}">
                      <a16:colId xmlns:a16="http://schemas.microsoft.com/office/drawing/2014/main" val="3953754161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1746812643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207416878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1884560202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3953982424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2258762559"/>
                    </a:ext>
                  </a:extLst>
                </a:gridCol>
              </a:tblGrid>
              <a:tr h="13216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Seq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3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4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5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7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91304"/>
                  </a:ext>
                </a:extLst>
              </a:tr>
              <a:tr h="155838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66738"/>
                  </a:ext>
                </a:extLst>
              </a:tr>
            </a:tbl>
          </a:graphicData>
        </a:graphic>
      </p:graphicFrame>
      <p:sp>
        <p:nvSpPr>
          <p:cNvPr id="169" name="직사각형 168"/>
          <p:cNvSpPr/>
          <p:nvPr/>
        </p:nvSpPr>
        <p:spPr>
          <a:xfrm>
            <a:off x="6356848" y="6007899"/>
            <a:ext cx="274185" cy="31021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63" name="그룹 362"/>
          <p:cNvGrpSpPr/>
          <p:nvPr/>
        </p:nvGrpSpPr>
        <p:grpSpPr>
          <a:xfrm>
            <a:off x="6208877" y="4387796"/>
            <a:ext cx="1600132" cy="161234"/>
            <a:chOff x="6326514" y="4791572"/>
            <a:chExt cx="1600132" cy="213304"/>
          </a:xfrm>
        </p:grpSpPr>
        <p:grpSp>
          <p:nvGrpSpPr>
            <p:cNvPr id="333" name="그룹 332"/>
            <p:cNvGrpSpPr/>
            <p:nvPr/>
          </p:nvGrpSpPr>
          <p:grpSpPr>
            <a:xfrm>
              <a:off x="6326514" y="4791572"/>
              <a:ext cx="1343060" cy="213304"/>
              <a:chOff x="5818030" y="5739339"/>
              <a:chExt cx="1343060" cy="213304"/>
            </a:xfrm>
          </p:grpSpPr>
          <p:cxnSp>
            <p:nvCxnSpPr>
              <p:cNvPr id="331" name="꺾인 연결선 330"/>
              <p:cNvCxnSpPr/>
              <p:nvPr/>
            </p:nvCxnSpPr>
            <p:spPr>
              <a:xfrm rot="16200000" flipH="1">
                <a:off x="6060629" y="5790770"/>
                <a:ext cx="204338" cy="119408"/>
              </a:xfrm>
              <a:prstGeom prst="bentConnector3">
                <a:avLst>
                  <a:gd name="adj1" fmla="val 23797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2" name="꺾인 연결선 331"/>
              <p:cNvCxnSpPr/>
              <p:nvPr/>
            </p:nvCxnSpPr>
            <p:spPr>
              <a:xfrm rot="5400000">
                <a:off x="6172423" y="5798986"/>
                <a:ext cx="200891" cy="94700"/>
              </a:xfrm>
              <a:prstGeom prst="bentConnector3">
                <a:avLst>
                  <a:gd name="adj1" fmla="val 23946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9" name="꺾인 연결선 328"/>
              <p:cNvCxnSpPr/>
              <p:nvPr/>
            </p:nvCxnSpPr>
            <p:spPr>
              <a:xfrm rot="16200000" flipH="1">
                <a:off x="5775565" y="5790770"/>
                <a:ext cx="204338" cy="119408"/>
              </a:xfrm>
              <a:prstGeom prst="bentConnector3">
                <a:avLst>
                  <a:gd name="adj1" fmla="val 23797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0" name="꺾인 연결선 329"/>
              <p:cNvCxnSpPr/>
              <p:nvPr/>
            </p:nvCxnSpPr>
            <p:spPr>
              <a:xfrm rot="5400000">
                <a:off x="5899092" y="5780698"/>
                <a:ext cx="207433" cy="124716"/>
              </a:xfrm>
              <a:prstGeom prst="bentConnector3">
                <a:avLst>
                  <a:gd name="adj1" fmla="val 26253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7" name="꺾인 연결선 316"/>
              <p:cNvCxnSpPr/>
              <p:nvPr/>
            </p:nvCxnSpPr>
            <p:spPr>
              <a:xfrm rot="16200000" flipH="1">
                <a:off x="6323968" y="5790092"/>
                <a:ext cx="204338" cy="119408"/>
              </a:xfrm>
              <a:prstGeom prst="bentConnector3">
                <a:avLst>
                  <a:gd name="adj1" fmla="val 23797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8" name="꺾인 연결선 317"/>
              <p:cNvCxnSpPr/>
              <p:nvPr/>
            </p:nvCxnSpPr>
            <p:spPr>
              <a:xfrm rot="5400000">
                <a:off x="6443593" y="5788859"/>
                <a:ext cx="202498" cy="111974"/>
              </a:xfrm>
              <a:prstGeom prst="bentConnector3">
                <a:avLst>
                  <a:gd name="adj1" fmla="val 25673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9" name="꺾인 연결선 318"/>
              <p:cNvCxnSpPr/>
              <p:nvPr/>
            </p:nvCxnSpPr>
            <p:spPr>
              <a:xfrm rot="16200000" flipH="1">
                <a:off x="6598834" y="5790092"/>
                <a:ext cx="204338" cy="119408"/>
              </a:xfrm>
              <a:prstGeom prst="bentConnector3">
                <a:avLst>
                  <a:gd name="adj1" fmla="val 23797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0" name="꺾인 연결선 319"/>
              <p:cNvCxnSpPr/>
              <p:nvPr/>
            </p:nvCxnSpPr>
            <p:spPr>
              <a:xfrm rot="5400000">
                <a:off x="6725889" y="5782605"/>
                <a:ext cx="201323" cy="125657"/>
              </a:xfrm>
              <a:prstGeom prst="bentConnector3">
                <a:avLst>
                  <a:gd name="adj1" fmla="val 25532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1" name="꺾인 연결선 320"/>
              <p:cNvCxnSpPr/>
              <p:nvPr/>
            </p:nvCxnSpPr>
            <p:spPr>
              <a:xfrm rot="16200000" flipH="1">
                <a:off x="6891384" y="5790092"/>
                <a:ext cx="204338" cy="119408"/>
              </a:xfrm>
              <a:prstGeom prst="bentConnector3">
                <a:avLst>
                  <a:gd name="adj1" fmla="val 23797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2" name="꺾인 연결선 321"/>
              <p:cNvCxnSpPr/>
              <p:nvPr/>
            </p:nvCxnSpPr>
            <p:spPr>
              <a:xfrm rot="5400000">
                <a:off x="7007432" y="5792437"/>
                <a:ext cx="202498" cy="104819"/>
              </a:xfrm>
              <a:prstGeom prst="bentConnector3">
                <a:avLst>
                  <a:gd name="adj1" fmla="val 25674"/>
                </a:avLst>
              </a:prstGeom>
              <a:ln w="127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45" name="꺾인 연결선 344"/>
            <p:cNvCxnSpPr/>
            <p:nvPr/>
          </p:nvCxnSpPr>
          <p:spPr>
            <a:xfrm rot="16200000" flipH="1">
              <a:off x="7656940" y="4841261"/>
              <a:ext cx="204339" cy="119408"/>
            </a:xfrm>
            <a:prstGeom prst="bentConnector3">
              <a:avLst>
                <a:gd name="adj1" fmla="val 237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꺾인 연결선 345"/>
            <p:cNvCxnSpPr/>
            <p:nvPr/>
          </p:nvCxnSpPr>
          <p:spPr>
            <a:xfrm rot="5400000">
              <a:off x="7772988" y="4843606"/>
              <a:ext cx="202498" cy="104819"/>
            </a:xfrm>
            <a:prstGeom prst="bentConnector3">
              <a:avLst>
                <a:gd name="adj1" fmla="val 2567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5" name="그룹 364"/>
          <p:cNvGrpSpPr/>
          <p:nvPr/>
        </p:nvGrpSpPr>
        <p:grpSpPr>
          <a:xfrm>
            <a:off x="6321422" y="5816774"/>
            <a:ext cx="1343060" cy="182010"/>
            <a:chOff x="5818030" y="5739339"/>
            <a:chExt cx="1343060" cy="213304"/>
          </a:xfrm>
        </p:grpSpPr>
        <p:cxnSp>
          <p:nvCxnSpPr>
            <p:cNvPr id="368" name="꺾인 연결선 367"/>
            <p:cNvCxnSpPr/>
            <p:nvPr/>
          </p:nvCxnSpPr>
          <p:spPr>
            <a:xfrm rot="16200000" flipH="1">
              <a:off x="6060629" y="5790770"/>
              <a:ext cx="204338" cy="119408"/>
            </a:xfrm>
            <a:prstGeom prst="bentConnector3">
              <a:avLst>
                <a:gd name="adj1" fmla="val 237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9" name="꺾인 연결선 368"/>
            <p:cNvCxnSpPr/>
            <p:nvPr/>
          </p:nvCxnSpPr>
          <p:spPr>
            <a:xfrm rot="5400000">
              <a:off x="6172423" y="5798986"/>
              <a:ext cx="200891" cy="94700"/>
            </a:xfrm>
            <a:prstGeom prst="bentConnector3">
              <a:avLst>
                <a:gd name="adj1" fmla="val 23946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꺾인 연결선 369"/>
            <p:cNvCxnSpPr/>
            <p:nvPr/>
          </p:nvCxnSpPr>
          <p:spPr>
            <a:xfrm rot="16200000" flipH="1">
              <a:off x="5775565" y="5790770"/>
              <a:ext cx="204338" cy="119408"/>
            </a:xfrm>
            <a:prstGeom prst="bentConnector3">
              <a:avLst>
                <a:gd name="adj1" fmla="val 237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꺾인 연결선 370"/>
            <p:cNvCxnSpPr/>
            <p:nvPr/>
          </p:nvCxnSpPr>
          <p:spPr>
            <a:xfrm rot="5400000">
              <a:off x="5899092" y="5780698"/>
              <a:ext cx="207433" cy="124716"/>
            </a:xfrm>
            <a:prstGeom prst="bentConnector3">
              <a:avLst>
                <a:gd name="adj1" fmla="val 26253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꺾인 연결선 371"/>
            <p:cNvCxnSpPr/>
            <p:nvPr/>
          </p:nvCxnSpPr>
          <p:spPr>
            <a:xfrm rot="16200000" flipH="1">
              <a:off x="6323968" y="5790092"/>
              <a:ext cx="204338" cy="119408"/>
            </a:xfrm>
            <a:prstGeom prst="bentConnector3">
              <a:avLst>
                <a:gd name="adj1" fmla="val 237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꺾인 연결선 372"/>
            <p:cNvCxnSpPr/>
            <p:nvPr/>
          </p:nvCxnSpPr>
          <p:spPr>
            <a:xfrm rot="5400000">
              <a:off x="6443593" y="5788859"/>
              <a:ext cx="202498" cy="111974"/>
            </a:xfrm>
            <a:prstGeom prst="bentConnector3">
              <a:avLst>
                <a:gd name="adj1" fmla="val 25673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꺾인 연결선 373"/>
            <p:cNvCxnSpPr/>
            <p:nvPr/>
          </p:nvCxnSpPr>
          <p:spPr>
            <a:xfrm rot="16200000" flipH="1">
              <a:off x="6598834" y="5790092"/>
              <a:ext cx="204338" cy="119408"/>
            </a:xfrm>
            <a:prstGeom prst="bentConnector3">
              <a:avLst>
                <a:gd name="adj1" fmla="val 237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꺾인 연결선 374"/>
            <p:cNvCxnSpPr/>
            <p:nvPr/>
          </p:nvCxnSpPr>
          <p:spPr>
            <a:xfrm rot="5400000">
              <a:off x="6725889" y="5782605"/>
              <a:ext cx="201323" cy="125657"/>
            </a:xfrm>
            <a:prstGeom prst="bentConnector3">
              <a:avLst>
                <a:gd name="adj1" fmla="val 2553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꺾인 연결선 375"/>
            <p:cNvCxnSpPr/>
            <p:nvPr/>
          </p:nvCxnSpPr>
          <p:spPr>
            <a:xfrm rot="16200000" flipH="1">
              <a:off x="6891384" y="5790092"/>
              <a:ext cx="204338" cy="119408"/>
            </a:xfrm>
            <a:prstGeom prst="bentConnector3">
              <a:avLst>
                <a:gd name="adj1" fmla="val 23797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꺾인 연결선 376"/>
            <p:cNvCxnSpPr/>
            <p:nvPr/>
          </p:nvCxnSpPr>
          <p:spPr>
            <a:xfrm rot="5400000">
              <a:off x="7007432" y="5792437"/>
              <a:ext cx="202498" cy="104819"/>
            </a:xfrm>
            <a:prstGeom prst="bentConnector3">
              <a:avLst>
                <a:gd name="adj1" fmla="val 2567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직사각형 57"/>
          <p:cNvSpPr/>
          <p:nvPr/>
        </p:nvSpPr>
        <p:spPr>
          <a:xfrm>
            <a:off x="638418" y="2393308"/>
            <a:ext cx="3696554" cy="250055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비정상 상승 </a:t>
            </a: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하강 패턴 발생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4831697" y="2400662"/>
            <a:ext cx="3696554" cy="250055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상승 </a:t>
            </a: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/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하강 도출 알고리즘 개발</a:t>
            </a:r>
          </a:p>
        </p:txBody>
      </p:sp>
      <p:pic>
        <p:nvPicPr>
          <p:cNvPr id="66" name="그림 6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0939" y="2804908"/>
            <a:ext cx="3064186" cy="10182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5293217" y="2888087"/>
            <a:ext cx="237594" cy="8552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 18"/>
          <p:cNvSpPr/>
          <p:nvPr/>
        </p:nvSpPr>
        <p:spPr>
          <a:xfrm>
            <a:off x="5530811" y="3757244"/>
            <a:ext cx="2506358" cy="292943"/>
          </a:xfrm>
          <a:custGeom>
            <a:avLst/>
            <a:gdLst>
              <a:gd name="connsiteX0" fmla="*/ 0 w 2500312"/>
              <a:gd name="connsiteY0" fmla="*/ 0 h 350044"/>
              <a:gd name="connsiteX1" fmla="*/ 314325 w 2500312"/>
              <a:gd name="connsiteY1" fmla="*/ 350044 h 350044"/>
              <a:gd name="connsiteX2" fmla="*/ 2500312 w 2500312"/>
              <a:gd name="connsiteY2" fmla="*/ 350044 h 350044"/>
              <a:gd name="connsiteX3" fmla="*/ 0 w 2500312"/>
              <a:gd name="connsiteY3" fmla="*/ 0 h 3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312" h="350044">
                <a:moveTo>
                  <a:pt x="0" y="0"/>
                </a:moveTo>
                <a:lnTo>
                  <a:pt x="314325" y="350044"/>
                </a:lnTo>
                <a:lnTo>
                  <a:pt x="2500312" y="35004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2000">
                <a:srgbClr val="DFDFDF"/>
              </a:gs>
              <a:gs pos="87000">
                <a:srgbClr val="C7C7C7">
                  <a:alpha val="86000"/>
                </a:srgbClr>
              </a:gs>
              <a:gs pos="47000">
                <a:srgbClr val="CFCFCF">
                  <a:alpha val="92000"/>
                </a:srgbClr>
              </a:gs>
              <a:gs pos="68000">
                <a:schemeClr val="bg1">
                  <a:lumMod val="75000"/>
                  <a:alpha val="80000"/>
                </a:schemeClr>
              </a:gs>
              <a:gs pos="0">
                <a:schemeClr val="bg1">
                  <a:alpha val="64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227021"/>
              </p:ext>
            </p:extLst>
          </p:nvPr>
        </p:nvGraphicFramePr>
        <p:xfrm>
          <a:off x="5916882" y="5487699"/>
          <a:ext cx="1943572" cy="310515"/>
        </p:xfrm>
        <a:graphic>
          <a:graphicData uri="http://schemas.openxmlformats.org/drawingml/2006/table">
            <a:tbl>
              <a:tblPr firstRow="1" bandRow="1"/>
              <a:tblGrid>
                <a:gridCol w="289924">
                  <a:extLst>
                    <a:ext uri="{9D8B030D-6E8A-4147-A177-3AD203B41FA5}">
                      <a16:colId xmlns:a16="http://schemas.microsoft.com/office/drawing/2014/main" val="3953754161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1746812643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207416878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1884560202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3953982424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2258762559"/>
                    </a:ext>
                  </a:extLst>
                </a:gridCol>
                <a:gridCol w="275608">
                  <a:extLst>
                    <a:ext uri="{9D8B030D-6E8A-4147-A177-3AD203B41FA5}">
                      <a16:colId xmlns:a16="http://schemas.microsoft.com/office/drawing/2014/main" val="936966527"/>
                    </a:ext>
                  </a:extLst>
                </a:gridCol>
              </a:tblGrid>
              <a:tr h="13968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Seq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3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4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5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7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91304"/>
                  </a:ext>
                </a:extLst>
              </a:tr>
              <a:tr h="148320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66738"/>
                  </a:ext>
                </a:extLst>
              </a:tr>
            </a:tbl>
          </a:graphicData>
        </a:graphic>
      </p:graphicFrame>
      <p:sp>
        <p:nvSpPr>
          <p:cNvPr id="76" name="직사각형 75"/>
          <p:cNvSpPr/>
          <p:nvPr/>
        </p:nvSpPr>
        <p:spPr>
          <a:xfrm>
            <a:off x="4956106" y="4515286"/>
            <a:ext cx="574705" cy="31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차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차분 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7" name="직사각형 76"/>
          <p:cNvSpPr/>
          <p:nvPr/>
        </p:nvSpPr>
        <p:spPr>
          <a:xfrm>
            <a:off x="4956106" y="5019478"/>
            <a:ext cx="574705" cy="31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값 </a:t>
            </a:r>
            <a:r>
              <a:rPr lang="en-US" altLang="ko-KR" sz="1000" dirty="0">
                <a:solidFill>
                  <a:schemeClr val="tx1"/>
                </a:solidFill>
              </a:rPr>
              <a:t>&gt; 0</a:t>
            </a:r>
          </a:p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판단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79" name="직사각형 78"/>
          <p:cNvSpPr/>
          <p:nvPr/>
        </p:nvSpPr>
        <p:spPr>
          <a:xfrm>
            <a:off x="4956106" y="5476282"/>
            <a:ext cx="574705" cy="31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T =&gt; 1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F =&gt; 0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4947563" y="5948241"/>
            <a:ext cx="574705" cy="31977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1</a:t>
            </a:r>
            <a:r>
              <a:rPr lang="ko-KR" altLang="en-US" sz="1000" dirty="0">
                <a:solidFill>
                  <a:schemeClr val="tx1"/>
                </a:solidFill>
              </a:rPr>
              <a:t>차  차분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645767" y="4922434"/>
            <a:ext cx="3673629" cy="1386866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" name="그림 8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884" y="2804908"/>
            <a:ext cx="3064186" cy="1018212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sp>
        <p:nvSpPr>
          <p:cNvPr id="83" name="자유형 82"/>
          <p:cNvSpPr/>
          <p:nvPr/>
        </p:nvSpPr>
        <p:spPr>
          <a:xfrm>
            <a:off x="1366005" y="3757244"/>
            <a:ext cx="2506358" cy="292943"/>
          </a:xfrm>
          <a:custGeom>
            <a:avLst/>
            <a:gdLst>
              <a:gd name="connsiteX0" fmla="*/ 0 w 2500312"/>
              <a:gd name="connsiteY0" fmla="*/ 0 h 350044"/>
              <a:gd name="connsiteX1" fmla="*/ 314325 w 2500312"/>
              <a:gd name="connsiteY1" fmla="*/ 350044 h 350044"/>
              <a:gd name="connsiteX2" fmla="*/ 2500312 w 2500312"/>
              <a:gd name="connsiteY2" fmla="*/ 350044 h 350044"/>
              <a:gd name="connsiteX3" fmla="*/ 0 w 2500312"/>
              <a:gd name="connsiteY3" fmla="*/ 0 h 350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00312" h="350044">
                <a:moveTo>
                  <a:pt x="0" y="0"/>
                </a:moveTo>
                <a:lnTo>
                  <a:pt x="314325" y="350044"/>
                </a:lnTo>
                <a:lnTo>
                  <a:pt x="2500312" y="35004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22000">
                <a:srgbClr val="DFDFDF"/>
              </a:gs>
              <a:gs pos="87000">
                <a:srgbClr val="C7C7C7">
                  <a:alpha val="86000"/>
                </a:srgbClr>
              </a:gs>
              <a:gs pos="47000">
                <a:srgbClr val="CFCFCF">
                  <a:alpha val="92000"/>
                </a:srgbClr>
              </a:gs>
              <a:gs pos="68000">
                <a:schemeClr val="bg1">
                  <a:lumMod val="75000"/>
                  <a:alpha val="80000"/>
                </a:schemeClr>
              </a:gs>
              <a:gs pos="0">
                <a:schemeClr val="bg1">
                  <a:alpha val="64000"/>
                </a:scheme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247208" y="2895984"/>
            <a:ext cx="237594" cy="85523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오른쪽 화살표 94">
            <a:extLst>
              <a:ext uri="{FF2B5EF4-FFF2-40B4-BE49-F238E27FC236}">
                <a16:creationId xmlns:a16="http://schemas.microsoft.com/office/drawing/2014/main" id="{37AF22B9-2FFC-4775-BF5E-CAB5B289193B}"/>
              </a:ext>
            </a:extLst>
          </p:cNvPr>
          <p:cNvSpPr/>
          <p:nvPr/>
        </p:nvSpPr>
        <p:spPr bwMode="auto">
          <a:xfrm rot="5400000">
            <a:off x="5154421" y="4607369"/>
            <a:ext cx="171994" cy="609363"/>
          </a:xfrm>
          <a:prstGeom prst="rightArrow">
            <a:avLst>
              <a:gd name="adj1" fmla="val 50000"/>
              <a:gd name="adj2" fmla="val 71647"/>
            </a:avLst>
          </a:prstGeom>
          <a:gradFill>
            <a:gsLst>
              <a:gs pos="23000">
                <a:schemeClr val="bg1">
                  <a:lumMod val="75000"/>
                </a:schemeClr>
              </a:gs>
              <a:gs pos="77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cene3d>
              <a:camera prst="orthographicFront"/>
              <a:lightRig rig="threePt" dir="t"/>
            </a:scene3d>
            <a:sp3d>
              <a:bevelT w="1270" h="38100"/>
              <a:bevelB w="1270" h="1270"/>
            </a:sp3d>
          </a:bodyPr>
          <a:lstStyle/>
          <a:p>
            <a:pPr>
              <a:defRPr/>
            </a:pPr>
            <a:endParaRPr lang="ko-KR" altLang="en-US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96" name="오른쪽 화살표 95">
            <a:extLst>
              <a:ext uri="{FF2B5EF4-FFF2-40B4-BE49-F238E27FC236}">
                <a16:creationId xmlns:a16="http://schemas.microsoft.com/office/drawing/2014/main" id="{37AF22B9-2FFC-4775-BF5E-CAB5B289193B}"/>
              </a:ext>
            </a:extLst>
          </p:cNvPr>
          <p:cNvSpPr/>
          <p:nvPr/>
        </p:nvSpPr>
        <p:spPr bwMode="auto">
          <a:xfrm rot="5400000">
            <a:off x="5166247" y="5077028"/>
            <a:ext cx="171994" cy="609363"/>
          </a:xfrm>
          <a:prstGeom prst="rightArrow">
            <a:avLst>
              <a:gd name="adj1" fmla="val 50000"/>
              <a:gd name="adj2" fmla="val 71647"/>
            </a:avLst>
          </a:prstGeom>
          <a:gradFill>
            <a:gsLst>
              <a:gs pos="23000">
                <a:schemeClr val="bg1">
                  <a:lumMod val="75000"/>
                </a:schemeClr>
              </a:gs>
              <a:gs pos="77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cene3d>
              <a:camera prst="orthographicFront"/>
              <a:lightRig rig="threePt" dir="t"/>
            </a:scene3d>
            <a:sp3d>
              <a:bevelT w="1270" h="38100"/>
              <a:bevelB w="1270" h="1270"/>
            </a:sp3d>
          </a:bodyPr>
          <a:lstStyle/>
          <a:p>
            <a:pPr>
              <a:defRPr/>
            </a:pPr>
            <a:endParaRPr lang="ko-KR" altLang="en-US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97" name="오른쪽 화살표 96">
            <a:extLst>
              <a:ext uri="{FF2B5EF4-FFF2-40B4-BE49-F238E27FC236}">
                <a16:creationId xmlns:a16="http://schemas.microsoft.com/office/drawing/2014/main" id="{37AF22B9-2FFC-4775-BF5E-CAB5B289193B}"/>
              </a:ext>
            </a:extLst>
          </p:cNvPr>
          <p:cNvSpPr/>
          <p:nvPr/>
        </p:nvSpPr>
        <p:spPr bwMode="auto">
          <a:xfrm rot="5400000">
            <a:off x="5151605" y="5549153"/>
            <a:ext cx="171994" cy="609363"/>
          </a:xfrm>
          <a:prstGeom prst="rightArrow">
            <a:avLst>
              <a:gd name="adj1" fmla="val 50000"/>
              <a:gd name="adj2" fmla="val 71647"/>
            </a:avLst>
          </a:prstGeom>
          <a:gradFill>
            <a:gsLst>
              <a:gs pos="23000">
                <a:schemeClr val="bg1">
                  <a:lumMod val="75000"/>
                </a:schemeClr>
              </a:gs>
              <a:gs pos="77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cene3d>
              <a:camera prst="orthographicFront"/>
              <a:lightRig rig="threePt" dir="t"/>
            </a:scene3d>
            <a:sp3d>
              <a:bevelT w="1270" h="38100"/>
              <a:bevelB w="1270" h="1270"/>
            </a:sp3d>
          </a:bodyPr>
          <a:lstStyle/>
          <a:p>
            <a:pPr>
              <a:defRPr/>
            </a:pPr>
            <a:endParaRPr lang="ko-KR" altLang="en-US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graphicFrame>
        <p:nvGraphicFramePr>
          <p:cNvPr id="105" name="표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1092621"/>
              </p:ext>
            </p:extLst>
          </p:nvPr>
        </p:nvGraphicFramePr>
        <p:xfrm>
          <a:off x="1515028" y="4068748"/>
          <a:ext cx="2200539" cy="310515"/>
        </p:xfrm>
        <a:graphic>
          <a:graphicData uri="http://schemas.openxmlformats.org/drawingml/2006/table">
            <a:tbl>
              <a:tblPr firstRow="1" bandRow="1"/>
              <a:tblGrid>
                <a:gridCol w="287488">
                  <a:extLst>
                    <a:ext uri="{9D8B030D-6E8A-4147-A177-3AD203B41FA5}">
                      <a16:colId xmlns:a16="http://schemas.microsoft.com/office/drawing/2014/main" val="3953754161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1746812643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207416878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1884560202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3953982424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2258762559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936966527"/>
                    </a:ext>
                  </a:extLst>
                </a:gridCol>
                <a:gridCol w="273293">
                  <a:extLst>
                    <a:ext uri="{9D8B030D-6E8A-4147-A177-3AD203B41FA5}">
                      <a16:colId xmlns:a16="http://schemas.microsoft.com/office/drawing/2014/main" val="530959908"/>
                    </a:ext>
                  </a:extLst>
                </a:gridCol>
              </a:tblGrid>
              <a:tr h="12278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Seq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3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4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5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7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891304"/>
                  </a:ext>
                </a:extLst>
              </a:tr>
              <a:tr h="10372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9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8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6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5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9766738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2343492" y="4061309"/>
            <a:ext cx="556871" cy="3178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/>
          <p:cNvCxnSpPr>
            <a:endCxn id="83" idx="0"/>
          </p:cNvCxnSpPr>
          <p:nvPr/>
        </p:nvCxnSpPr>
        <p:spPr>
          <a:xfrm>
            <a:off x="1366005" y="2895984"/>
            <a:ext cx="0" cy="8612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414588" y="4543277"/>
            <a:ext cx="64293" cy="85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/>
          <p:cNvSpPr/>
          <p:nvPr/>
        </p:nvSpPr>
        <p:spPr>
          <a:xfrm>
            <a:off x="2658481" y="4543277"/>
            <a:ext cx="64293" cy="858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꺾인 연결선 56"/>
          <p:cNvCxnSpPr/>
          <p:nvPr/>
        </p:nvCxnSpPr>
        <p:spPr>
          <a:xfrm rot="16200000" flipH="1">
            <a:off x="2624011" y="4266262"/>
            <a:ext cx="12700" cy="243893"/>
          </a:xfrm>
          <a:prstGeom prst="bentConnector3">
            <a:avLst>
              <a:gd name="adj1" fmla="val 9247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직사각형 85"/>
          <p:cNvSpPr/>
          <p:nvPr/>
        </p:nvSpPr>
        <p:spPr>
          <a:xfrm>
            <a:off x="1515028" y="4490243"/>
            <a:ext cx="2200539" cy="40011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206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변동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상승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변동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</a:t>
            </a:r>
            <a:endParaRPr lang="ko-KR" altLang="en-US" sz="1000" dirty="0"/>
          </a:p>
        </p:txBody>
      </p:sp>
      <p:cxnSp>
        <p:nvCxnSpPr>
          <p:cNvPr id="88" name="꺾인 연결선 87"/>
          <p:cNvCxnSpPr>
            <a:endCxn id="89" idx="1"/>
          </p:cNvCxnSpPr>
          <p:nvPr/>
        </p:nvCxnSpPr>
        <p:spPr>
          <a:xfrm flipV="1">
            <a:off x="1382959" y="3122440"/>
            <a:ext cx="781129" cy="2812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/>
          <p:cNvSpPr txBox="1"/>
          <p:nvPr/>
        </p:nvSpPr>
        <p:spPr>
          <a:xfrm>
            <a:off x="2164088" y="2953163"/>
            <a:ext cx="144350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해정 구간에선 하강 패턴 </a:t>
            </a:r>
            <a:endParaRPr lang="en-US" altLang="ko-KR" sz="8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발생시</a:t>
            </a:r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고장 간주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2629905" y="4061309"/>
            <a:ext cx="534776" cy="31780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4" name="꺾인 연결선 143"/>
          <p:cNvCxnSpPr/>
          <p:nvPr/>
        </p:nvCxnSpPr>
        <p:spPr>
          <a:xfrm rot="16200000" flipH="1">
            <a:off x="2954755" y="4265110"/>
            <a:ext cx="12700" cy="243893"/>
          </a:xfrm>
          <a:prstGeom prst="bentConnector3">
            <a:avLst>
              <a:gd name="adj1" fmla="val 92470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직사각형 144"/>
          <p:cNvSpPr/>
          <p:nvPr/>
        </p:nvSpPr>
        <p:spPr>
          <a:xfrm>
            <a:off x="6914159" y="6014821"/>
            <a:ext cx="274185" cy="310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6" name="TextBox 145"/>
          <p:cNvSpPr txBox="1"/>
          <p:nvPr/>
        </p:nvSpPr>
        <p:spPr>
          <a:xfrm>
            <a:off x="800756" y="4956641"/>
            <a:ext cx="2282296" cy="312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해정 </a:t>
            </a:r>
            <a:r>
              <a:rPr lang="en-US" altLang="ko-KR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/ </a:t>
            </a:r>
            <a:r>
              <a:rPr lang="ko-KR" altLang="en-US" sz="11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쇄정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구간별 발생 불가 패턴</a:t>
            </a:r>
            <a:endParaRPr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47" name="직사각형 146"/>
          <p:cNvSpPr/>
          <p:nvPr/>
        </p:nvSpPr>
        <p:spPr>
          <a:xfrm>
            <a:off x="919935" y="5164876"/>
            <a:ext cx="2795632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해정 구간에선 하강 패턴이 존재해선 안됨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-.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구간에선 상승 패턴이 존재해선 안됨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00755" y="5612664"/>
            <a:ext cx="2839457" cy="312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각 구간별 변동 횟수 도출 알고리즘 </a:t>
            </a:r>
            <a:r>
              <a:rPr lang="ko-KR" altLang="en-US" sz="110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개발 필요</a:t>
            </a:r>
            <a:endParaRPr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152" name="직사각형 151"/>
          <p:cNvSpPr/>
          <p:nvPr/>
        </p:nvSpPr>
        <p:spPr>
          <a:xfrm>
            <a:off x="919935" y="5820899"/>
            <a:ext cx="3076904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구간별 상승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 변동 횟수를 도출 및 총합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구간별 불가 패턴 발생하면 고장으로 판별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392988" y="553369"/>
            <a:ext cx="41126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고장 패턴 분석 및 고장 </a:t>
            </a:r>
            <a:r>
              <a:rPr lang="ko-KR" altLang="en-US" sz="2000" spc="-8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기준값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3588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utoShape 55">
            <a:extLst>
              <a:ext uri="{FF2B5EF4-FFF2-40B4-BE49-F238E27FC236}">
                <a16:creationId xmlns:a16="http://schemas.microsoft.com/office/drawing/2014/main" id="{502E5A5D-1468-4DE0-9198-1DFC09090D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945723" y="3361525"/>
            <a:ext cx="915810" cy="2923371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0" name="Rectangle 62">
            <a:extLst>
              <a:ext uri="{FF2B5EF4-FFF2-40B4-BE49-F238E27FC236}">
                <a16:creationId xmlns:a16="http://schemas.microsoft.com/office/drawing/2014/main" id="{EF889AE0-D028-456D-AA4E-E949CCB125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000" y="3094535"/>
            <a:ext cx="4129200" cy="3173584"/>
          </a:xfrm>
          <a:prstGeom prst="rect">
            <a:avLst/>
          </a:prstGeom>
          <a:pattFill prst="dotGrid">
            <a:fgClr>
              <a:schemeClr val="bg1">
                <a:lumMod val="95000"/>
              </a:schemeClr>
            </a:fgClr>
            <a:bgClr>
              <a:schemeClr val="bg1"/>
            </a:bgClr>
          </a:pattFill>
          <a:ln w="9525" cap="flat" cmpd="sng" algn="ctr">
            <a:solidFill>
              <a:schemeClr val="bg1">
                <a:lumMod val="85000"/>
              </a:schemeClr>
            </a:solidFill>
            <a:prstDash val="solid"/>
          </a:ln>
          <a:effectLst>
            <a:outerShdw dist="12700" dir="5400000" algn="t" rotWithShape="0">
              <a:schemeClr val="tx1">
                <a:lumMod val="75000"/>
                <a:lumOff val="25000"/>
                <a:alpha val="20000"/>
              </a:schemeClr>
            </a:outerShdw>
          </a:effectLst>
        </p:spPr>
        <p:txBody>
          <a:bodyPr lIns="0" tIns="0" rIns="0" bIns="0" rtlCol="0" anchor="ctr" anchorCtr="0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Clr>
                <a:srgbClr val="969696"/>
              </a:buClr>
              <a:buSzPts val="800"/>
            </a:pPr>
            <a:endParaRPr kumimoji="1" lang="ko-KR" altLang="ko-KR" sz="100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4D4D4D"/>
              </a:solidFill>
              <a:latin typeface="KoPub돋움체 Light" panose="00000300000000000000" pitchFamily="2" charset="-127"/>
              <a:ea typeface="KoPub돋움체 Light" panose="00000300000000000000" pitchFamily="2" charset="-127"/>
              <a:cs typeface="굴림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11</a:t>
            </a:fld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988" y="553369"/>
            <a:ext cx="3972562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04 / </a:t>
            </a:r>
            <a:r>
              <a:rPr lang="ko-KR" altLang="en-US" sz="24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이상 조건 정의 및 이상 탐지</a:t>
            </a:r>
            <a:endParaRPr lang="ko-KR" altLang="en-US" sz="20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30348"/>
            <a:ext cx="8638683" cy="716712"/>
            <a:chOff x="253796" y="749968"/>
            <a:chExt cx="8638683" cy="716712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62385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세 개 조건 분류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를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구간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과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7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검측값별</a:t>
              </a:r>
              <a:r>
                <a:rPr lang="ko-KR" altLang="en-US" sz="14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로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조합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하여 조건 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ID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를 산출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각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조건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ID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별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고장 기준치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를 불러와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회차별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산출값</a:t>
              </a:r>
              <a:r>
                <a:rPr lang="ko-KR" altLang="en-US" sz="14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과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비교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하여 고장 여부를 산출</a:t>
              </a:r>
              <a:endPara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13" name="직사각형 12"/>
          <p:cNvSpPr/>
          <p:nvPr/>
        </p:nvSpPr>
        <p:spPr>
          <a:xfrm>
            <a:off x="4586779" y="1829286"/>
            <a:ext cx="420308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2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4" name="TextBox 230"/>
          <p:cNvSpPr txBox="1"/>
          <p:nvPr/>
        </p:nvSpPr>
        <p:spPr>
          <a:xfrm>
            <a:off x="4901999" y="1844675"/>
            <a:ext cx="338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898278">
              <a:defRPr/>
            </a:pPr>
            <a:r>
              <a:rPr lang="ko-KR" altLang="en-US" sz="1400" dirty="0" err="1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조건별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진단 결과 </a:t>
            </a:r>
            <a:endParaRPr lang="en-US" altLang="ko-KR" sz="180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695063" y="2184913"/>
            <a:ext cx="3726000" cy="87716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정의된 </a:t>
            </a:r>
            <a:r>
              <a:rPr lang="ko-KR" altLang="en-US" sz="11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설비별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조건에 대한 기준 활용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  </a:t>
            </a:r>
          </a:p>
          <a:p>
            <a:pPr marL="266700" lvl="1" indent="-87313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정상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주의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경고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고장에 대한 범위 등 조건에 대한 기준 활용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66700" lvl="1" indent="-87313" defTabSz="952968" fontAlgn="base"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고장 진단 조건 최소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최대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기준값과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가공데이터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간의 비교를 통해 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66700" lvl="1" indent="-87313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고장 진단 결과 생성</a:t>
            </a:r>
          </a:p>
        </p:txBody>
      </p:sp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9732836"/>
              </p:ext>
            </p:extLst>
          </p:nvPr>
        </p:nvGraphicFramePr>
        <p:xfrm>
          <a:off x="4656960" y="5403426"/>
          <a:ext cx="3983259" cy="761136"/>
        </p:xfrm>
        <a:graphic>
          <a:graphicData uri="http://schemas.openxmlformats.org/drawingml/2006/table">
            <a:tbl>
              <a:tblPr firstRow="1" bandRow="1"/>
              <a:tblGrid>
                <a:gridCol w="260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26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22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5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00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0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34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47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611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역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장치 명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ko-KR" altLang="en-US" sz="800" b="1" i="0" u="none" strike="noStrike" kern="1200" cap="none" spc="-80" baseline="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  <a:sym typeface="Calibri"/>
                        </a:rPr>
                        <a:t>검측</a:t>
                      </a:r>
                      <a:r>
                        <a:rPr kumimoji="1" lang="ko-KR" altLang="en-US" sz="800" b="1" i="0" u="none" strike="noStrike" kern="1200" cap="none" spc="-80" baseline="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  <a:sym typeface="Calibri"/>
                        </a:rPr>
                        <a:t> 시각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조건 </a:t>
                      </a:r>
                      <a:r>
                        <a:rPr kumimoji="1" lang="en-US" altLang="ko-KR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ID</a:t>
                      </a:r>
                      <a:endParaRPr kumimoji="1" lang="ko-KR" altLang="en-US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현상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진단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조치 구분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433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계룡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선로전환기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21AD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2018-07-03 </a:t>
                      </a:r>
                    </a:p>
                    <a:p>
                      <a:pPr marL="0" algn="ctr" defTabSz="914400" rtl="0" eaLnBrk="1" fontAlgn="ctr" latinLnBrk="1" hangingPunct="1">
                        <a:lnSpc>
                          <a:spcPct val="10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19:15:43.250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조건</a:t>
                      </a: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주의</a:t>
                      </a:r>
                      <a:endParaRPr kumimoji="1" lang="en-US" altLang="ko-KR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낙후</a:t>
                      </a:r>
                      <a:endParaRPr kumimoji="1" lang="en-US" altLang="ko-KR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콘덴서교체</a:t>
                      </a:r>
                      <a:endParaRPr kumimoji="1" lang="en-US" altLang="ko-KR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교체</a:t>
                      </a:r>
                      <a:endParaRPr kumimoji="1" lang="en-US" altLang="ko-KR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049">
                <a:tc gridSpan="8">
                  <a:txBody>
                    <a:bodyPr/>
                    <a:lstStyle/>
                    <a:p>
                      <a:pPr marL="0" marR="0" lvl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kumimoji="1" lang="ko-KR" altLang="en-US" sz="900" b="0" i="0" u="none" strike="noStrike" kern="1200" cap="none" spc="-80" baseline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endParaRPr kumimoji="1" lang="en-US" altLang="ko-KR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endParaRPr kumimoji="1" lang="en-US" altLang="ko-KR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endParaRPr kumimoji="1" lang="en-US" altLang="ko-KR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" name="표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2240223"/>
              </p:ext>
            </p:extLst>
          </p:nvPr>
        </p:nvGraphicFramePr>
        <p:xfrm>
          <a:off x="4643870" y="3373853"/>
          <a:ext cx="1850065" cy="1433700"/>
        </p:xfrm>
        <a:graphic>
          <a:graphicData uri="http://schemas.openxmlformats.org/drawingml/2006/table">
            <a:tbl>
              <a:tblPr firstRow="1" bandRow="1"/>
              <a:tblGrid>
                <a:gridCol w="43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5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63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634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4436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조건</a:t>
                      </a:r>
                      <a:endParaRPr kumimoji="1" lang="en-US" altLang="ko-KR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ID</a:t>
                      </a:r>
                      <a:endParaRPr kumimoji="1" lang="ko-KR" altLang="en-US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주의</a:t>
                      </a:r>
                      <a:endParaRPr kumimoji="1" lang="en-US" altLang="ko-KR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하한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주의</a:t>
                      </a:r>
                      <a:endParaRPr kumimoji="1" lang="en-US" altLang="ko-KR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상한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56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선로전환기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구동</a:t>
                      </a:r>
                      <a:endParaRPr kumimoji="1" lang="en-US" altLang="ko-KR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구간</a:t>
                      </a:r>
                      <a:endParaRPr kumimoji="1" lang="en-US" altLang="ko-KR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동작</a:t>
                      </a:r>
                      <a:endParaRPr kumimoji="1" lang="en-US" altLang="ko-KR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길이</a:t>
                      </a:r>
                      <a:endParaRPr kumimoji="1" lang="en-US" altLang="ko-KR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차이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rgbClr val="FF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325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59">
                <a:tc gridSpan="5">
                  <a:txBody>
                    <a:bodyPr/>
                    <a:lstStyle/>
                    <a:p>
                      <a:pPr marL="0" marR="0" lvl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vert="eaVert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endParaRPr kumimoji="1" lang="en-US" altLang="ko-KR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4" name="표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868629"/>
              </p:ext>
            </p:extLst>
          </p:nvPr>
        </p:nvGraphicFramePr>
        <p:xfrm>
          <a:off x="7114060" y="3372896"/>
          <a:ext cx="1473836" cy="1371187"/>
        </p:xfrm>
        <a:graphic>
          <a:graphicData uri="http://schemas.openxmlformats.org/drawingml/2006/table">
            <a:tbl>
              <a:tblPr firstRow="1" bandRow="1"/>
              <a:tblGrid>
                <a:gridCol w="1549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0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3145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615032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역</a:t>
                      </a:r>
                    </a:p>
                  </a:txBody>
                  <a:tcPr marL="64770" marR="64770" marT="17907" marB="17907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검측</a:t>
                      </a:r>
                      <a:endParaRPr kumimoji="1" lang="en-US" altLang="ko-KR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시간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동작</a:t>
                      </a:r>
                      <a:endParaRPr kumimoji="1" lang="en-US" altLang="ko-KR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길이</a:t>
                      </a:r>
                      <a:endParaRPr kumimoji="1" lang="en-US" altLang="ko-KR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차이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220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8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8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8062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800" kern="1200" spc="-80" dirty="0" err="1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계룡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2018-07-03 </a:t>
                      </a:r>
                    </a:p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19:15:43.250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  <a:sym typeface="Calibri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rgbClr val="FF0000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330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8093">
                <a:tc gridSpan="5">
                  <a:txBody>
                    <a:bodyPr/>
                    <a:lstStyle/>
                    <a:p>
                      <a:pPr marL="0" marR="0" lvl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vert="eaVert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indent="0" algn="ctr" fontAlgn="ctr">
                        <a:lnSpc>
                          <a:spcPct val="130000"/>
                        </a:lnSpc>
                        <a:tabLst/>
                      </a:pPr>
                      <a:endParaRPr kumimoji="1" lang="en-US" altLang="ko-KR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422041" rtl="0" eaLnBrk="1" fontAlgn="ctr" latinLnBrk="0" hangingPunct="1">
                        <a:lnSpc>
                          <a:spcPct val="13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3" name="그룹 2"/>
          <p:cNvGrpSpPr/>
          <p:nvPr/>
        </p:nvGrpSpPr>
        <p:grpSpPr>
          <a:xfrm>
            <a:off x="4925802" y="4793697"/>
            <a:ext cx="3632947" cy="348327"/>
            <a:chOff x="779379" y="4980973"/>
            <a:chExt cx="3632947" cy="348327"/>
          </a:xfrm>
        </p:grpSpPr>
        <p:sp>
          <p:nvSpPr>
            <p:cNvPr id="25" name="AutoShape 9">
              <a:extLst>
                <a:ext uri="{FF2B5EF4-FFF2-40B4-BE49-F238E27FC236}">
                  <a16:creationId xmlns:a16="http://schemas.microsoft.com/office/drawing/2014/main" id="{E142DA5C-B3CF-4876-9799-4C65B7E66176}"/>
                </a:ext>
              </a:extLst>
            </p:cNvPr>
            <p:cNvSpPr>
              <a:spLocks/>
            </p:cNvSpPr>
            <p:nvPr/>
          </p:nvSpPr>
          <p:spPr bwMode="gray">
            <a:xfrm rot="5400000" flipH="1" flipV="1">
              <a:off x="2474268" y="3391242"/>
              <a:ext cx="243169" cy="3632947"/>
            </a:xfrm>
            <a:prstGeom prst="leftBrace">
              <a:avLst>
                <a:gd name="adj1" fmla="val 124251"/>
                <a:gd name="adj2" fmla="val 50000"/>
              </a:avLst>
            </a:prstGeom>
            <a:gradFill rotWithShape="1">
              <a:gsLst>
                <a:gs pos="0">
                  <a:srgbClr val="5B9BD5">
                    <a:lumMod val="60000"/>
                    <a:lumOff val="40000"/>
                  </a:srgbClr>
                </a:gs>
                <a:gs pos="100000">
                  <a:sysClr val="window" lastClr="FFFFFF"/>
                </a:gs>
              </a:gsLst>
              <a:lin ang="0" scaled="1"/>
            </a:gradFill>
            <a:ln w="9525">
              <a:noFill/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177536" y="4980973"/>
              <a:ext cx="283663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00" b="1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조건별</a:t>
              </a:r>
              <a:r>
                <a:rPr lang="ko-KR" altLang="en-US" sz="1000" b="1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 고장 진단 결과 생성</a:t>
              </a:r>
              <a:endParaRPr lang="en-US" altLang="ko-KR" sz="1000" b="1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grpSp>
        <p:nvGrpSpPr>
          <p:cNvPr id="33" name="그룹 32"/>
          <p:cNvGrpSpPr/>
          <p:nvPr/>
        </p:nvGrpSpPr>
        <p:grpSpPr>
          <a:xfrm>
            <a:off x="6559587" y="3748865"/>
            <a:ext cx="423193" cy="589736"/>
            <a:chOff x="-701179" y="4465631"/>
            <a:chExt cx="423193" cy="589736"/>
          </a:xfrm>
        </p:grpSpPr>
        <p:grpSp>
          <p:nvGrpSpPr>
            <p:cNvPr id="32" name="그룹 31"/>
            <p:cNvGrpSpPr/>
            <p:nvPr/>
          </p:nvGrpSpPr>
          <p:grpSpPr>
            <a:xfrm>
              <a:off x="-633825" y="4862633"/>
              <a:ext cx="288485" cy="192734"/>
              <a:chOff x="-594046" y="4862633"/>
              <a:chExt cx="288485" cy="192734"/>
            </a:xfrm>
          </p:grpSpPr>
          <p:sp>
            <p:nvSpPr>
              <p:cNvPr id="30" name="오른쪽 화살표 29"/>
              <p:cNvSpPr/>
              <p:nvPr/>
            </p:nvSpPr>
            <p:spPr>
              <a:xfrm rot="10800000">
                <a:off x="-594046" y="4862633"/>
                <a:ext cx="208928" cy="192734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39876"/>
                <a:endParaRPr lang="ko-KR" altLang="en-US" sz="1653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31" name="오른쪽 화살표 30"/>
              <p:cNvSpPr/>
              <p:nvPr/>
            </p:nvSpPr>
            <p:spPr>
              <a:xfrm>
                <a:off x="-514489" y="4862633"/>
                <a:ext cx="208928" cy="192734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39876"/>
                <a:endParaRPr lang="ko-KR" altLang="en-US" sz="1653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29" name="TextBox 28"/>
            <p:cNvSpPr txBox="1"/>
            <p:nvPr/>
          </p:nvSpPr>
          <p:spPr>
            <a:xfrm>
              <a:off x="-701179" y="4465631"/>
              <a:ext cx="423193" cy="4124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fontAlgn="ctr">
                <a:lnSpc>
                  <a:spcPct val="130000"/>
                </a:lnSpc>
              </a:pPr>
              <a:r>
                <a:rPr kumimoji="1" lang="ko-KR" altLang="en-US" sz="800" spc="-8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기준값</a:t>
              </a:r>
              <a:endParaRPr kumimoji="1" lang="en-US" altLang="ko-KR" sz="8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  <a:p>
              <a:pPr algn="ctr" fontAlgn="ctr">
                <a:lnSpc>
                  <a:spcPct val="130000"/>
                </a:lnSpc>
              </a:pPr>
              <a:r>
                <a:rPr kumimoji="1" lang="ko-KR" altLang="en-US" sz="800" spc="-8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2020603020101020101" pitchFamily="18" charset="-127"/>
                  <a:ea typeface="KoPub돋움체 Medium" panose="02020603020101020101" pitchFamily="18" charset="-127"/>
                </a:rPr>
                <a:t>비교</a:t>
              </a:r>
              <a:endParaRPr kumimoji="1" lang="en-US" altLang="ko-KR" sz="8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endParaRPr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4649661" y="3151986"/>
            <a:ext cx="137890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고장 진단 조건 기준 </a:t>
            </a:r>
            <a:endParaRPr lang="ko-KR" altLang="en-US" sz="1400" dirty="0"/>
          </a:p>
        </p:txBody>
      </p:sp>
      <p:sp>
        <p:nvSpPr>
          <p:cNvPr id="35" name="직사각형 34"/>
          <p:cNvSpPr/>
          <p:nvPr/>
        </p:nvSpPr>
        <p:spPr>
          <a:xfrm>
            <a:off x="7025468" y="3151986"/>
            <a:ext cx="108074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회차별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산출값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ko-KR" altLang="en-US" sz="1400" dirty="0"/>
          </a:p>
        </p:txBody>
      </p:sp>
      <p:sp>
        <p:nvSpPr>
          <p:cNvPr id="36" name="직사각형 35"/>
          <p:cNvSpPr/>
          <p:nvPr/>
        </p:nvSpPr>
        <p:spPr>
          <a:xfrm>
            <a:off x="4664911" y="5143071"/>
            <a:ext cx="145424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조건별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00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고장 진단 결과</a:t>
            </a:r>
            <a:endParaRPr lang="ko-KR" altLang="en-US" sz="1400" dirty="0"/>
          </a:p>
        </p:txBody>
      </p:sp>
      <p:sp>
        <p:nvSpPr>
          <p:cNvPr id="37" name="직사각형 36"/>
          <p:cNvSpPr/>
          <p:nvPr/>
        </p:nvSpPr>
        <p:spPr>
          <a:xfrm>
            <a:off x="5618850" y="3372897"/>
            <a:ext cx="855389" cy="1264556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8018156" y="3371849"/>
            <a:ext cx="340604" cy="137223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/>
          <p:cNvSpPr/>
          <p:nvPr/>
        </p:nvSpPr>
        <p:spPr>
          <a:xfrm>
            <a:off x="749441" y="4468702"/>
            <a:ext cx="822001" cy="609811"/>
          </a:xfrm>
          <a:prstGeom prst="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동작 길이 차이</a:t>
            </a:r>
          </a:p>
        </p:txBody>
      </p:sp>
      <p:sp>
        <p:nvSpPr>
          <p:cNvPr id="50" name="직사각형 49"/>
          <p:cNvSpPr/>
          <p:nvPr/>
        </p:nvSpPr>
        <p:spPr>
          <a:xfrm>
            <a:off x="749441" y="3571005"/>
            <a:ext cx="822001" cy="590281"/>
          </a:xfrm>
          <a:prstGeom prst="rect">
            <a:avLst/>
          </a:prstGeom>
          <a:noFill/>
          <a:ln>
            <a:solidFill>
              <a:srgbClr val="FA0E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설비기준값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이탈횟수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51" name="직사각형 50"/>
          <p:cNvSpPr/>
          <p:nvPr/>
        </p:nvSpPr>
        <p:spPr>
          <a:xfrm>
            <a:off x="749441" y="5385928"/>
            <a:ext cx="816770" cy="590281"/>
          </a:xfrm>
          <a:prstGeom prst="rect">
            <a:avLst/>
          </a:prstGeom>
          <a:noFill/>
          <a:ln>
            <a:solidFill>
              <a:srgbClr val="4472C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상승</a:t>
            </a:r>
            <a:r>
              <a:rPr lang="en-US" altLang="ko-KR" sz="1100" dirty="0">
                <a:solidFill>
                  <a:schemeClr val="tx1"/>
                </a:solidFill>
              </a:rPr>
              <a:t>/</a:t>
            </a:r>
            <a:r>
              <a:rPr lang="ko-KR" altLang="en-US" sz="1100" dirty="0">
                <a:solidFill>
                  <a:schemeClr val="tx1"/>
                </a:solidFill>
              </a:rPr>
              <a:t>하강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변동 횟수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52" name="직사각형 51"/>
          <p:cNvSpPr/>
          <p:nvPr/>
        </p:nvSpPr>
        <p:spPr>
          <a:xfrm>
            <a:off x="2013512" y="3573164"/>
            <a:ext cx="766825" cy="615572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해정 시작 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해정 종료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2012522" y="4467632"/>
            <a:ext cx="757398" cy="589064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구동 시작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구동 종료</a:t>
            </a:r>
          </a:p>
        </p:txBody>
      </p:sp>
      <p:sp>
        <p:nvSpPr>
          <p:cNvPr id="71" name="직사각형 70"/>
          <p:cNvSpPr/>
          <p:nvPr/>
        </p:nvSpPr>
        <p:spPr>
          <a:xfrm>
            <a:off x="2012985" y="5377539"/>
            <a:ext cx="761824" cy="592078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쇄정</a:t>
            </a:r>
            <a:r>
              <a:rPr lang="ko-KR" altLang="en-US" sz="1100" dirty="0">
                <a:solidFill>
                  <a:schemeClr val="tx1"/>
                </a:solidFill>
              </a:rPr>
              <a:t> 시작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쇄정</a:t>
            </a:r>
            <a:r>
              <a:rPr lang="ko-KR" altLang="en-US" sz="1100" dirty="0">
                <a:solidFill>
                  <a:schemeClr val="tx1"/>
                </a:solidFill>
              </a:rPr>
              <a:t> 종료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447830" y="1867603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89" name="TextBox 230"/>
          <p:cNvSpPr txBox="1"/>
          <p:nvPr/>
        </p:nvSpPr>
        <p:spPr>
          <a:xfrm>
            <a:off x="771866" y="1882992"/>
            <a:ext cx="33849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898278">
              <a:defRPr/>
            </a:pP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조건 조합</a:t>
            </a:r>
            <a:endParaRPr lang="en-US" altLang="ko-KR" sz="180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70FDF732-E608-45CD-9C03-AA4EE902CF8B}"/>
              </a:ext>
            </a:extLst>
          </p:cNvPr>
          <p:cNvSpPr/>
          <p:nvPr/>
        </p:nvSpPr>
        <p:spPr>
          <a:xfrm>
            <a:off x="1939426" y="3140402"/>
            <a:ext cx="915810" cy="228527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구간별 도출</a:t>
            </a:r>
            <a:endParaRPr lang="ko-KR" altLang="en-US" sz="105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715369" y="2176376"/>
            <a:ext cx="3726000" cy="97975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조건</a:t>
            </a:r>
            <a: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/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구간</a:t>
            </a:r>
            <a: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/</a:t>
            </a:r>
            <a:r>
              <a:rPr lang="ko-KR" altLang="en-US" sz="11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검측값별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 조건 조합</a:t>
            </a:r>
          </a:p>
          <a:p>
            <a:pPr marL="266700" lvl="1" indent="-87313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설비기준값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이탈 횟수 조건은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구간별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7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검측값의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42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조건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도출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66700" lvl="1" indent="-87313" defTabSz="952968" fontAlgn="base"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동작길이차이와 상승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하강 변동 횟수는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구간별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전류의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조건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ID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를 도출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solidFill>
                <a:prstClr val="black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5" name="AutoShape 55">
            <a:extLst>
              <a:ext uri="{FF2B5EF4-FFF2-40B4-BE49-F238E27FC236}">
                <a16:creationId xmlns:a16="http://schemas.microsoft.com/office/drawing/2014/main" id="{4F08CA1B-377A-4489-9F96-0C8811CFD86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40217" y="3368929"/>
            <a:ext cx="916364" cy="2939078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D050A580-4AFE-4540-A2BE-93CBF5B305DF}"/>
              </a:ext>
            </a:extLst>
          </p:cNvPr>
          <p:cNvSpPr/>
          <p:nvPr/>
        </p:nvSpPr>
        <p:spPr>
          <a:xfrm>
            <a:off x="3140693" y="3127852"/>
            <a:ext cx="916364" cy="226355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검측값별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</a:p>
        </p:txBody>
      </p:sp>
      <p:sp>
        <p:nvSpPr>
          <p:cNvPr id="79" name="직사각형 78"/>
          <p:cNvSpPr/>
          <p:nvPr/>
        </p:nvSpPr>
        <p:spPr>
          <a:xfrm>
            <a:off x="3192612" y="3444651"/>
            <a:ext cx="822001" cy="28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AC </a:t>
            </a:r>
            <a:r>
              <a:rPr lang="ko-KR" altLang="en-US" sz="1100" dirty="0">
                <a:solidFill>
                  <a:schemeClr val="tx1"/>
                </a:solidFill>
              </a:rPr>
              <a:t>전류</a:t>
            </a:r>
          </a:p>
        </p:txBody>
      </p:sp>
      <p:sp>
        <p:nvSpPr>
          <p:cNvPr id="80" name="직사각형 79"/>
          <p:cNvSpPr/>
          <p:nvPr/>
        </p:nvSpPr>
        <p:spPr>
          <a:xfrm>
            <a:off x="3192612" y="3822639"/>
            <a:ext cx="822001" cy="28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AC </a:t>
            </a:r>
            <a:r>
              <a:rPr lang="ko-KR" altLang="en-US" sz="1100" dirty="0">
                <a:solidFill>
                  <a:schemeClr val="tx1"/>
                </a:solidFill>
              </a:rPr>
              <a:t>전압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3192612" y="4208477"/>
            <a:ext cx="822001" cy="28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AS </a:t>
            </a:r>
            <a:r>
              <a:rPr lang="ko-KR" altLang="en-US" sz="1100" dirty="0">
                <a:solidFill>
                  <a:schemeClr val="tx1"/>
                </a:solidFill>
              </a:rPr>
              <a:t>전압</a:t>
            </a:r>
          </a:p>
        </p:txBody>
      </p:sp>
      <p:sp>
        <p:nvSpPr>
          <p:cNvPr id="82" name="직사각형 81"/>
          <p:cNvSpPr/>
          <p:nvPr/>
        </p:nvSpPr>
        <p:spPr>
          <a:xfrm>
            <a:off x="3192612" y="4627871"/>
            <a:ext cx="822001" cy="28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정위</a:t>
            </a:r>
            <a:r>
              <a:rPr lang="ko-KR" altLang="en-US" sz="900" dirty="0">
                <a:solidFill>
                  <a:schemeClr val="tx1"/>
                </a:solidFill>
              </a:rPr>
              <a:t> 입력 전압</a:t>
            </a:r>
          </a:p>
        </p:txBody>
      </p:sp>
      <p:sp>
        <p:nvSpPr>
          <p:cNvPr id="83" name="직사각형 82"/>
          <p:cNvSpPr/>
          <p:nvPr/>
        </p:nvSpPr>
        <p:spPr>
          <a:xfrm>
            <a:off x="3192612" y="5048514"/>
            <a:ext cx="822001" cy="28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900" dirty="0" err="1">
                <a:solidFill>
                  <a:schemeClr val="tx1"/>
                </a:solidFill>
              </a:rPr>
              <a:t>정위</a:t>
            </a:r>
            <a:r>
              <a:rPr lang="ko-KR" altLang="en-US" sz="900" dirty="0">
                <a:solidFill>
                  <a:schemeClr val="tx1"/>
                </a:solidFill>
              </a:rPr>
              <a:t> 출력 전압</a:t>
            </a:r>
          </a:p>
        </p:txBody>
      </p:sp>
      <p:sp>
        <p:nvSpPr>
          <p:cNvPr id="84" name="직사각형 83"/>
          <p:cNvSpPr/>
          <p:nvPr/>
        </p:nvSpPr>
        <p:spPr>
          <a:xfrm>
            <a:off x="3191902" y="5469157"/>
            <a:ext cx="822001" cy="28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반위 입력 전압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191901" y="5894445"/>
            <a:ext cx="822001" cy="2876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rIns="72000" rtlCol="0" anchor="ctr"/>
          <a:lstStyle/>
          <a:p>
            <a:pPr algn="ctr"/>
            <a:r>
              <a:rPr lang="ko-KR" altLang="en-US" sz="900" dirty="0">
                <a:solidFill>
                  <a:schemeClr val="tx1"/>
                </a:solidFill>
              </a:rPr>
              <a:t>반위 출력 전압</a:t>
            </a:r>
          </a:p>
        </p:txBody>
      </p:sp>
      <p:sp>
        <p:nvSpPr>
          <p:cNvPr id="235" name="오른쪽 중괄호 234"/>
          <p:cNvSpPr/>
          <p:nvPr/>
        </p:nvSpPr>
        <p:spPr>
          <a:xfrm rot="10800000">
            <a:off x="2914420" y="3455793"/>
            <a:ext cx="289913" cy="2726294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9" name="꺾인 연결선 238"/>
          <p:cNvCxnSpPr>
            <a:stCxn id="58" idx="3"/>
            <a:endCxn id="79" idx="1"/>
          </p:cNvCxnSpPr>
          <p:nvPr/>
        </p:nvCxnSpPr>
        <p:spPr>
          <a:xfrm flipV="1">
            <a:off x="2861533" y="3588472"/>
            <a:ext cx="331079" cy="1234739"/>
          </a:xfrm>
          <a:prstGeom prst="bentConnector3">
            <a:avLst>
              <a:gd name="adj1" fmla="val 2526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오른쪽 중괄호 249"/>
          <p:cNvSpPr/>
          <p:nvPr/>
        </p:nvSpPr>
        <p:spPr>
          <a:xfrm>
            <a:off x="4051468" y="3455793"/>
            <a:ext cx="110334" cy="2726294"/>
          </a:xfrm>
          <a:prstGeom prst="rightBrace">
            <a:avLst>
              <a:gd name="adj1" fmla="val 8333"/>
              <a:gd name="adj2" fmla="val 48748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2" name="직사각형 251"/>
          <p:cNvSpPr/>
          <p:nvPr/>
        </p:nvSpPr>
        <p:spPr>
          <a:xfrm>
            <a:off x="4213947" y="4108299"/>
            <a:ext cx="352511" cy="1279931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50" dirty="0">
                <a:solidFill>
                  <a:schemeClr val="tx1"/>
                </a:solidFill>
              </a:rPr>
              <a:t>54</a:t>
            </a:r>
            <a:r>
              <a:rPr lang="ko-KR" altLang="en-US" sz="1050" dirty="0">
                <a:solidFill>
                  <a:schemeClr val="tx1"/>
                </a:solidFill>
              </a:rPr>
              <a:t>개 조건 </a:t>
            </a:r>
            <a:r>
              <a:rPr lang="en-US" altLang="ko-KR" sz="1050" dirty="0">
                <a:solidFill>
                  <a:schemeClr val="tx1"/>
                </a:solidFill>
              </a:rPr>
              <a:t>ID </a:t>
            </a:r>
            <a:r>
              <a:rPr lang="ko-KR" altLang="en-US" sz="1050" dirty="0">
                <a:solidFill>
                  <a:schemeClr val="tx1"/>
                </a:solidFill>
              </a:rPr>
              <a:t>도출</a:t>
            </a:r>
          </a:p>
        </p:txBody>
      </p:sp>
      <p:sp>
        <p:nvSpPr>
          <p:cNvPr id="281" name="오른쪽 중괄호 280"/>
          <p:cNvSpPr/>
          <p:nvPr/>
        </p:nvSpPr>
        <p:spPr>
          <a:xfrm>
            <a:off x="1539669" y="3588472"/>
            <a:ext cx="120404" cy="572814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2" name="오른쪽 중괄호 281"/>
          <p:cNvSpPr/>
          <p:nvPr/>
        </p:nvSpPr>
        <p:spPr>
          <a:xfrm>
            <a:off x="1570831" y="4470539"/>
            <a:ext cx="110204" cy="1505670"/>
          </a:xfrm>
          <a:prstGeom prst="rightBrace">
            <a:avLst/>
          </a:prstGeom>
          <a:ln w="1905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4" name="꺾인 연결선 283"/>
          <p:cNvCxnSpPr>
            <a:stCxn id="281" idx="1"/>
            <a:endCxn id="58" idx="1"/>
          </p:cNvCxnSpPr>
          <p:nvPr/>
        </p:nvCxnSpPr>
        <p:spPr>
          <a:xfrm rot="10800000" flipH="1" flipV="1">
            <a:off x="1660073" y="3874879"/>
            <a:ext cx="285650" cy="948332"/>
          </a:xfrm>
          <a:prstGeom prst="bentConnector3">
            <a:avLst>
              <a:gd name="adj1" fmla="val 31949"/>
            </a:avLst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꺾인 연결선 285"/>
          <p:cNvCxnSpPr>
            <a:stCxn id="282" idx="1"/>
            <a:endCxn id="58" idx="1"/>
          </p:cNvCxnSpPr>
          <p:nvPr/>
        </p:nvCxnSpPr>
        <p:spPr>
          <a:xfrm rot="10800000" flipH="1">
            <a:off x="1681035" y="4823212"/>
            <a:ext cx="264688" cy="400163"/>
          </a:xfrm>
          <a:prstGeom prst="bentConnector5">
            <a:avLst>
              <a:gd name="adj1" fmla="val 26656"/>
              <a:gd name="adj2" fmla="val 98563"/>
              <a:gd name="adj3" fmla="val 91635"/>
            </a:avLst>
          </a:prstGeom>
          <a:ln w="19050">
            <a:solidFill>
              <a:srgbClr val="4472C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AutoShape 55">
            <a:extLst>
              <a:ext uri="{FF2B5EF4-FFF2-40B4-BE49-F238E27FC236}">
                <a16:creationId xmlns:a16="http://schemas.microsoft.com/office/drawing/2014/main" id="{502E5A5D-1468-4DE0-9198-1DFC09090D0E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0006" y="3344748"/>
            <a:ext cx="915810" cy="2923371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8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53" name="직사각형 252">
            <a:extLst>
              <a:ext uri="{FF2B5EF4-FFF2-40B4-BE49-F238E27FC236}">
                <a16:creationId xmlns:a16="http://schemas.microsoft.com/office/drawing/2014/main" id="{70FDF732-E608-45CD-9C03-AA4EE902CF8B}"/>
              </a:ext>
            </a:extLst>
          </p:cNvPr>
          <p:cNvSpPr/>
          <p:nvPr/>
        </p:nvSpPr>
        <p:spPr>
          <a:xfrm>
            <a:off x="715048" y="3132425"/>
            <a:ext cx="915810" cy="228527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조건 분류</a:t>
            </a:r>
          </a:p>
        </p:txBody>
      </p:sp>
    </p:spTree>
    <p:extLst>
      <p:ext uri="{BB962C8B-B14F-4D97-AF65-F5344CB8AC3E}">
        <p14:creationId xmlns:p14="http://schemas.microsoft.com/office/powerpoint/2010/main" val="1946686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줄무늬가 있는 오른쪽 화살표 101"/>
          <p:cNvSpPr/>
          <p:nvPr/>
        </p:nvSpPr>
        <p:spPr>
          <a:xfrm flipH="1" flipV="1">
            <a:off x="4410041" y="4567168"/>
            <a:ext cx="327658" cy="1436228"/>
          </a:xfrm>
          <a:prstGeom prst="stripedRightArrow">
            <a:avLst>
              <a:gd name="adj1" fmla="val 70652"/>
              <a:gd name="adj2" fmla="val 50000"/>
            </a:avLst>
          </a:prstGeom>
          <a:gradFill>
            <a:gsLst>
              <a:gs pos="0">
                <a:srgbClr val="7F7F7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97" name="줄무늬가 있는 오른쪽 화살표 96"/>
          <p:cNvSpPr/>
          <p:nvPr/>
        </p:nvSpPr>
        <p:spPr>
          <a:xfrm rot="10800000" flipH="1" flipV="1">
            <a:off x="4418622" y="2734894"/>
            <a:ext cx="327658" cy="1436228"/>
          </a:xfrm>
          <a:prstGeom prst="stripedRightArrow">
            <a:avLst>
              <a:gd name="adj1" fmla="val 70652"/>
              <a:gd name="adj2" fmla="val 50000"/>
            </a:avLst>
          </a:prstGeom>
          <a:gradFill>
            <a:gsLst>
              <a:gs pos="0">
                <a:srgbClr val="7F7F7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8647561" cy="732304"/>
            <a:chOff x="253796" y="749968"/>
            <a:chExt cx="8647561" cy="732304"/>
          </a:xfrm>
        </p:grpSpPr>
        <p:sp>
          <p:nvSpPr>
            <p:cNvPr id="8" name="TextBox 7"/>
            <p:cNvSpPr txBox="1"/>
            <p:nvPr/>
          </p:nvSpPr>
          <p:spPr>
            <a:xfrm>
              <a:off x="605064" y="777977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전류의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다섯 개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분할점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도출 목적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구간 분할 알고리즘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개발 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2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차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미분값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및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정규분포 활용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하여 도출이 가능한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첫 번째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네 번째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다섯 번째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분할점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우선 도출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301" name="직사각형 300"/>
          <p:cNvSpPr/>
          <p:nvPr/>
        </p:nvSpPr>
        <p:spPr>
          <a:xfrm>
            <a:off x="638752" y="4359723"/>
            <a:ext cx="3729600" cy="243148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 AC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전류 </a:t>
            </a:r>
            <a:r>
              <a:rPr lang="ko-KR" altLang="en-US" sz="105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분할점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634644" y="4589911"/>
            <a:ext cx="3733708" cy="1548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809200" y="4384144"/>
            <a:ext cx="3729600" cy="243148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유의미한 변동 지점 판단</a:t>
            </a:r>
          </a:p>
        </p:txBody>
      </p:sp>
      <p:sp>
        <p:nvSpPr>
          <p:cNvPr id="227" name="직사각형 226"/>
          <p:cNvSpPr/>
          <p:nvPr/>
        </p:nvSpPr>
        <p:spPr>
          <a:xfrm>
            <a:off x="4803553" y="4640450"/>
            <a:ext cx="3745294" cy="1548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4803213" y="2630149"/>
            <a:ext cx="3729600" cy="154623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4803213" y="2380004"/>
            <a:ext cx="3729600" cy="244800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이차 </a:t>
            </a:r>
            <a:r>
              <a:rPr lang="ko-KR" altLang="en-US" sz="105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미분값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988" y="553369"/>
            <a:ext cx="360996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구간 분할 알고리즘 개발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1540" y="1844231"/>
            <a:ext cx="437940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1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5" y="1859620"/>
            <a:ext cx="32473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첫번째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네 번째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다섯 번째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분할점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도출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283" name="그룹 282"/>
          <p:cNvGrpSpPr/>
          <p:nvPr/>
        </p:nvGrpSpPr>
        <p:grpSpPr>
          <a:xfrm>
            <a:off x="642137" y="2970237"/>
            <a:ext cx="3634654" cy="1144322"/>
            <a:chOff x="602277" y="3016217"/>
            <a:chExt cx="3752977" cy="1146759"/>
          </a:xfrm>
        </p:grpSpPr>
        <p:pic>
          <p:nvPicPr>
            <p:cNvPr id="64" name="그림 63">
              <a:extLst>
                <a:ext uri="{FF2B5EF4-FFF2-40B4-BE49-F238E27FC236}">
                  <a16:creationId xmlns:a16="http://schemas.microsoft.com/office/drawing/2014/main" id="{4AC7666A-414B-4FE4-B6B6-B1B9C7475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54" y="3016217"/>
              <a:ext cx="3600000" cy="1038295"/>
            </a:xfrm>
            <a:prstGeom prst="rect">
              <a:avLst/>
            </a:prstGeom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E308E1-5677-481A-89D0-AB2CAA5EEDD4}"/>
                </a:ext>
              </a:extLst>
            </p:cNvPr>
            <p:cNvSpPr txBox="1"/>
            <p:nvPr/>
          </p:nvSpPr>
          <p:spPr>
            <a:xfrm>
              <a:off x="898552" y="3978312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F21272E-A6A7-43DA-859B-75ECE879F3FD}"/>
                </a:ext>
              </a:extLst>
            </p:cNvPr>
            <p:cNvSpPr txBox="1"/>
            <p:nvPr/>
          </p:nvSpPr>
          <p:spPr>
            <a:xfrm>
              <a:off x="3756385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09AEC155-D659-4A1C-A2F9-F4EB8954220D}"/>
                </a:ext>
              </a:extLst>
            </p:cNvPr>
            <p:cNvSpPr txBox="1"/>
            <p:nvPr/>
          </p:nvSpPr>
          <p:spPr>
            <a:xfrm>
              <a:off x="1482360" y="3972419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2A23E89-4BDE-4D1A-90AF-7AB5041F7C14}"/>
                </a:ext>
              </a:extLst>
            </p:cNvPr>
            <p:cNvSpPr txBox="1"/>
            <p:nvPr/>
          </p:nvSpPr>
          <p:spPr>
            <a:xfrm>
              <a:off x="3182807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A6BC70C-BB21-4071-BA03-8189D56674AC}"/>
                </a:ext>
              </a:extLst>
            </p:cNvPr>
            <p:cNvSpPr txBox="1"/>
            <p:nvPr/>
          </p:nvSpPr>
          <p:spPr>
            <a:xfrm>
              <a:off x="2626453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57D23BB-58B0-4868-BF8D-5B7751434654}"/>
                </a:ext>
              </a:extLst>
            </p:cNvPr>
            <p:cNvSpPr txBox="1"/>
            <p:nvPr/>
          </p:nvSpPr>
          <p:spPr>
            <a:xfrm>
              <a:off x="2052114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CB83CC2-6E3F-4AAC-B39E-AD4358DFE964}"/>
                </a:ext>
              </a:extLst>
            </p:cNvPr>
            <p:cNvSpPr txBox="1"/>
            <p:nvPr/>
          </p:nvSpPr>
          <p:spPr>
            <a:xfrm>
              <a:off x="602277" y="3271838"/>
              <a:ext cx="215442" cy="428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전류</a:t>
              </a:r>
              <a:r>
                <a:rPr kumimoji="0" lang="en-US" altLang="ko-KR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(A)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Calibri"/>
                <a:sym typeface="Calibri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B76E3436-D14A-408F-8DDC-4822C5575B14}"/>
                </a:ext>
              </a:extLst>
            </p:cNvPr>
            <p:cNvSpPr/>
            <p:nvPr/>
          </p:nvSpPr>
          <p:spPr>
            <a:xfrm>
              <a:off x="1475109" y="3140510"/>
              <a:ext cx="677303" cy="168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00" name="TextBox 99"/>
          <p:cNvSpPr txBox="1"/>
          <p:nvPr/>
        </p:nvSpPr>
        <p:spPr>
          <a:xfrm>
            <a:off x="4794023" y="4613283"/>
            <a:ext cx="3744777" cy="4514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전류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2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차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미분값은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의미 없는 노이즈와 유의미한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분할점이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혼재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노이즈와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구분하는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기준값을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정규분포의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10%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이하값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활용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1147164" y="3757743"/>
            <a:ext cx="15841" cy="18472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그림 39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023" y="3047159"/>
            <a:ext cx="3644892" cy="1039486"/>
          </a:xfrm>
          <a:prstGeom prst="rect">
            <a:avLst/>
          </a:prstGeom>
        </p:spPr>
      </p:pic>
      <p:pic>
        <p:nvPicPr>
          <p:cNvPr id="132" name="그림 131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4300" y="5071253"/>
            <a:ext cx="3620649" cy="1027376"/>
          </a:xfrm>
          <a:prstGeom prst="rect">
            <a:avLst/>
          </a:prstGeom>
        </p:spPr>
      </p:pic>
      <p:cxnSp>
        <p:nvCxnSpPr>
          <p:cNvPr id="48" name="직선 연결선 47"/>
          <p:cNvCxnSpPr/>
          <p:nvPr/>
        </p:nvCxnSpPr>
        <p:spPr>
          <a:xfrm>
            <a:off x="5152612" y="5629902"/>
            <a:ext cx="3302337" cy="27293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직사각형 54"/>
              <p:cNvSpPr/>
              <p:nvPr/>
            </p:nvSpPr>
            <p:spPr>
              <a:xfrm>
                <a:off x="5381670" y="5017774"/>
                <a:ext cx="1208921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000" dirty="0"/>
                      <m:t>= 4</m:t>
                    </m:r>
                  </m:oMath>
                </a14:m>
                <a:r>
                  <a:rPr lang="en-US" altLang="ko-KR" sz="1000" dirty="0"/>
                  <a:t>) = </a:t>
                </a:r>
                <a:r>
                  <a:rPr lang="en-US" altLang="ko-KR" sz="1000" dirty="0">
                    <a:solidFill>
                      <a:srgbClr val="FF0000"/>
                    </a:solidFill>
                  </a:rPr>
                  <a:t>1.25%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5" name="직사각형 5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70" y="5017774"/>
                <a:ext cx="1208921" cy="246221"/>
              </a:xfrm>
              <a:prstGeom prst="rect">
                <a:avLst/>
              </a:prstGeom>
              <a:blipFill>
                <a:blip r:embed="rId29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9" name="그룹 158"/>
          <p:cNvGrpSpPr/>
          <p:nvPr/>
        </p:nvGrpSpPr>
        <p:grpSpPr>
          <a:xfrm>
            <a:off x="614166" y="2393742"/>
            <a:ext cx="3733671" cy="1785361"/>
            <a:chOff x="653659" y="4396529"/>
            <a:chExt cx="3592179" cy="2029751"/>
          </a:xfrm>
        </p:grpSpPr>
        <p:sp>
          <p:nvSpPr>
            <p:cNvPr id="160" name="직사각형 159"/>
            <p:cNvSpPr/>
            <p:nvPr/>
          </p:nvSpPr>
          <p:spPr>
            <a:xfrm>
              <a:off x="653659" y="4666382"/>
              <a:ext cx="3592179" cy="1759898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654430" y="4396529"/>
              <a:ext cx="3586519" cy="253634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 AC </a:t>
              </a: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전류 데이터 현황</a:t>
              </a:r>
            </a:p>
          </p:txBody>
        </p:sp>
      </p:grpSp>
      <p:sp>
        <p:nvSpPr>
          <p:cNvPr id="91" name="타원 90"/>
          <p:cNvSpPr/>
          <p:nvPr/>
        </p:nvSpPr>
        <p:spPr>
          <a:xfrm>
            <a:off x="7769733" y="548175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9" name="타원 218"/>
          <p:cNvSpPr/>
          <p:nvPr/>
        </p:nvSpPr>
        <p:spPr>
          <a:xfrm>
            <a:off x="5403265" y="511998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직사각형 221"/>
          <p:cNvSpPr/>
          <p:nvPr/>
        </p:nvSpPr>
        <p:spPr>
          <a:xfrm>
            <a:off x="4874729" y="5229983"/>
            <a:ext cx="3658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정규</a:t>
            </a:r>
            <a:endParaRPr lang="en-US" altLang="ko-KR" sz="7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분포</a:t>
            </a:r>
            <a:endParaRPr lang="en-US" altLang="ko-KR" sz="7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10%</a:t>
            </a:r>
          </a:p>
          <a:p>
            <a:pPr algn="ctr"/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지점</a:t>
            </a:r>
            <a:endParaRPr lang="ko-KR" altLang="en-US" sz="7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3" name="직사각형 222"/>
              <p:cNvSpPr/>
              <p:nvPr/>
            </p:nvSpPr>
            <p:spPr>
              <a:xfrm>
                <a:off x="7429473" y="5265740"/>
                <a:ext cx="1025476" cy="24622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ko-KR" sz="10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000" dirty="0"/>
                      <m:t>= 2</m:t>
                    </m:r>
                  </m:oMath>
                </a14:m>
                <a:r>
                  <a:rPr lang="en-US" altLang="ko-KR" sz="1000" dirty="0"/>
                  <a:t>) = </a:t>
                </a:r>
                <a:r>
                  <a:rPr lang="en-US" altLang="ko-KR" sz="1000" dirty="0">
                    <a:solidFill>
                      <a:srgbClr val="FF0000"/>
                    </a:solidFill>
                  </a:rPr>
                  <a:t>5%</a:t>
                </a:r>
                <a:endParaRPr lang="ko-KR" alt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3" name="직사각형 2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473" y="5265740"/>
                <a:ext cx="1025476" cy="246221"/>
              </a:xfrm>
              <a:prstGeom prst="rect">
                <a:avLst/>
              </a:prstGeom>
              <a:blipFill>
                <a:blip r:embed="rId3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8" name="그룹 227"/>
          <p:cNvGrpSpPr/>
          <p:nvPr/>
        </p:nvGrpSpPr>
        <p:grpSpPr>
          <a:xfrm>
            <a:off x="643053" y="5064365"/>
            <a:ext cx="3674300" cy="1144322"/>
            <a:chOff x="602277" y="3016217"/>
            <a:chExt cx="3752977" cy="1146759"/>
          </a:xfrm>
        </p:grpSpPr>
        <p:pic>
          <p:nvPicPr>
            <p:cNvPr id="229" name="그림 228">
              <a:extLst>
                <a:ext uri="{FF2B5EF4-FFF2-40B4-BE49-F238E27FC236}">
                  <a16:creationId xmlns:a16="http://schemas.microsoft.com/office/drawing/2014/main" id="{4AC7666A-414B-4FE4-B6B6-B1B9C7475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5254" y="3016217"/>
              <a:ext cx="3600000" cy="1038295"/>
            </a:xfrm>
            <a:prstGeom prst="rect">
              <a:avLst/>
            </a:prstGeom>
          </p:spPr>
        </p:pic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DAE308E1-5677-481A-89D0-AB2CAA5EEDD4}"/>
                </a:ext>
              </a:extLst>
            </p:cNvPr>
            <p:cNvSpPr txBox="1"/>
            <p:nvPr/>
          </p:nvSpPr>
          <p:spPr>
            <a:xfrm>
              <a:off x="898552" y="3978312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1</a:t>
              </a:r>
            </a:p>
          </p:txBody>
        </p:sp>
        <p:sp>
          <p:nvSpPr>
            <p:cNvPr id="231" name="TextBox 230">
              <a:extLst>
                <a:ext uri="{FF2B5EF4-FFF2-40B4-BE49-F238E27FC236}">
                  <a16:creationId xmlns:a16="http://schemas.microsoft.com/office/drawing/2014/main" id="{BF21272E-A6A7-43DA-859B-75ECE879F3FD}"/>
                </a:ext>
              </a:extLst>
            </p:cNvPr>
            <p:cNvSpPr txBox="1"/>
            <p:nvPr/>
          </p:nvSpPr>
          <p:spPr>
            <a:xfrm>
              <a:off x="3756385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6</a:t>
              </a:r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09AEC155-D659-4A1C-A2F9-F4EB8954220D}"/>
                </a:ext>
              </a:extLst>
            </p:cNvPr>
            <p:cNvSpPr txBox="1"/>
            <p:nvPr/>
          </p:nvSpPr>
          <p:spPr>
            <a:xfrm>
              <a:off x="1482360" y="3972419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2</a:t>
              </a:r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52A23E89-4BDE-4D1A-90AF-7AB5041F7C14}"/>
                </a:ext>
              </a:extLst>
            </p:cNvPr>
            <p:cNvSpPr txBox="1"/>
            <p:nvPr/>
          </p:nvSpPr>
          <p:spPr>
            <a:xfrm>
              <a:off x="3182807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5</a:t>
              </a:r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6A6BC70C-BB21-4071-BA03-8189D56674AC}"/>
                </a:ext>
              </a:extLst>
            </p:cNvPr>
            <p:cNvSpPr txBox="1"/>
            <p:nvPr/>
          </p:nvSpPr>
          <p:spPr>
            <a:xfrm>
              <a:off x="2626453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4</a:t>
              </a:r>
            </a:p>
          </p:txBody>
        </p:sp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557D23BB-58B0-4868-BF8D-5B7751434654}"/>
                </a:ext>
              </a:extLst>
            </p:cNvPr>
            <p:cNvSpPr txBox="1"/>
            <p:nvPr/>
          </p:nvSpPr>
          <p:spPr>
            <a:xfrm>
              <a:off x="2052114" y="3976817"/>
              <a:ext cx="135613" cy="184664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altLang="ko-KR" sz="600" dirty="0">
                  <a:solidFill>
                    <a:srgbClr val="000000"/>
                  </a:solidFill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3</a:t>
              </a:r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CCB83CC2-6E3F-4AAC-B39E-AD4358DFE964}"/>
                </a:ext>
              </a:extLst>
            </p:cNvPr>
            <p:cNvSpPr txBox="1"/>
            <p:nvPr/>
          </p:nvSpPr>
          <p:spPr>
            <a:xfrm>
              <a:off x="602277" y="3271838"/>
              <a:ext cx="215442" cy="428962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eaVert" wrap="non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전류</a:t>
              </a:r>
              <a:r>
                <a:rPr kumimoji="0" lang="en-US" altLang="ko-KR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rPr>
                <a:t>(A)</a:t>
              </a:r>
              <a:endParaRPr kumimoji="0" lang="ko-KR" altLang="en-US" sz="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KoPub돋움체 Light" panose="00000300000000000000" pitchFamily="2" charset="-127"/>
                <a:ea typeface="KoPub돋움체 Light" panose="00000300000000000000" pitchFamily="2" charset="-127"/>
                <a:cs typeface="Calibri"/>
                <a:sym typeface="Calibri"/>
              </a:endParaRPr>
            </a:p>
          </p:txBody>
        </p:sp>
        <p:sp>
          <p:nvSpPr>
            <p:cNvPr id="237" name="직사각형 236">
              <a:extLst>
                <a:ext uri="{FF2B5EF4-FFF2-40B4-BE49-F238E27FC236}">
                  <a16:creationId xmlns:a16="http://schemas.microsoft.com/office/drawing/2014/main" id="{B76E3436-D14A-408F-8DDC-4822C5575B14}"/>
                </a:ext>
              </a:extLst>
            </p:cNvPr>
            <p:cNvSpPr/>
            <p:nvPr/>
          </p:nvSpPr>
          <p:spPr>
            <a:xfrm>
              <a:off x="1475109" y="3140510"/>
              <a:ext cx="677303" cy="1684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lvl="1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endPara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239" name="타원 238"/>
          <p:cNvSpPr/>
          <p:nvPr/>
        </p:nvSpPr>
        <p:spPr>
          <a:xfrm>
            <a:off x="1172839" y="60142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0" name="타원 239"/>
          <p:cNvSpPr/>
          <p:nvPr/>
        </p:nvSpPr>
        <p:spPr>
          <a:xfrm>
            <a:off x="3586359" y="602395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4" name="직선 화살표 연결선 243"/>
          <p:cNvCxnSpPr/>
          <p:nvPr/>
        </p:nvCxnSpPr>
        <p:spPr>
          <a:xfrm>
            <a:off x="3532330" y="3965556"/>
            <a:ext cx="17926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741237" y="4624358"/>
            <a:ext cx="3627115" cy="5027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도출한 점을 첫 번째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네 번째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다섯 번째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분할점으로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지정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도출한 세 개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이용하여 두 번째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세 번째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도출 진행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258" name="타원 257"/>
          <p:cNvSpPr/>
          <p:nvPr/>
        </p:nvSpPr>
        <p:spPr>
          <a:xfrm>
            <a:off x="6534297" y="5711162"/>
            <a:ext cx="45719" cy="45719"/>
          </a:xfrm>
          <a:prstGeom prst="ellipse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9" name="직사각형 258"/>
              <p:cNvSpPr/>
              <p:nvPr/>
            </p:nvSpPr>
            <p:spPr>
              <a:xfrm>
                <a:off x="6572310" y="5598039"/>
                <a:ext cx="1093248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000" dirty="0"/>
                  <a:t>p(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1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00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ko-KR" sz="1000" dirty="0"/>
                      <m:t>= </m:t>
                    </m:r>
                    <m:r>
                      <m:rPr>
                        <m:nor/>
                      </m:rPr>
                      <a:rPr lang="en-US" altLang="ko-KR" sz="1000" b="0" i="0" dirty="0" smtClean="0"/>
                      <m:t>1</m:t>
                    </m:r>
                  </m:oMath>
                </a14:m>
                <a:r>
                  <a:rPr lang="en-US" altLang="ko-KR" sz="1000" dirty="0"/>
                  <a:t>) = 25%</a:t>
                </a:r>
                <a:endParaRPr lang="ko-KR" altLang="en-US" sz="1000" dirty="0"/>
              </a:p>
            </p:txBody>
          </p:sp>
        </mc:Choice>
        <mc:Fallback xmlns="">
          <p:sp>
            <p:nvSpPr>
              <p:cNvPr id="259" name="직사각형 2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2310" y="5598039"/>
                <a:ext cx="1093248" cy="246221"/>
              </a:xfrm>
              <a:prstGeom prst="rect">
                <a:avLst/>
              </a:prstGeom>
              <a:blipFill>
                <a:blip r:embed="rId21"/>
                <a:stretch>
                  <a:fillRect b="-97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오른쪽 화살표 140"/>
          <p:cNvSpPr/>
          <p:nvPr/>
        </p:nvSpPr>
        <p:spPr>
          <a:xfrm>
            <a:off x="6595550" y="5837982"/>
            <a:ext cx="172434" cy="998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직사각형 142"/>
          <p:cNvSpPr/>
          <p:nvPr/>
        </p:nvSpPr>
        <p:spPr>
          <a:xfrm>
            <a:off x="6789407" y="5781449"/>
            <a:ext cx="897574" cy="215444"/>
          </a:xfrm>
          <a:prstGeom prst="rect">
            <a:avLst/>
          </a:prstGeom>
          <a:solidFill>
            <a:srgbClr val="FBFBFB"/>
          </a:solidFill>
          <a:ln>
            <a:solidFill>
              <a:srgbClr val="2F5597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800" dirty="0"/>
              <a:t>단순 노이즈 판단</a:t>
            </a:r>
          </a:p>
        </p:txBody>
      </p:sp>
      <p:sp>
        <p:nvSpPr>
          <p:cNvPr id="271" name="타원 270"/>
          <p:cNvSpPr/>
          <p:nvPr/>
        </p:nvSpPr>
        <p:spPr>
          <a:xfrm>
            <a:off x="5359584" y="30900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1" name="타원 280"/>
          <p:cNvSpPr/>
          <p:nvPr/>
        </p:nvSpPr>
        <p:spPr>
          <a:xfrm>
            <a:off x="7783148" y="350629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5" name="타원 294"/>
          <p:cNvSpPr/>
          <p:nvPr/>
        </p:nvSpPr>
        <p:spPr>
          <a:xfrm>
            <a:off x="6490970" y="3681230"/>
            <a:ext cx="45719" cy="45719"/>
          </a:xfrm>
          <a:prstGeom prst="ellipse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6" name="직사각형 295"/>
              <p:cNvSpPr/>
              <p:nvPr/>
            </p:nvSpPr>
            <p:spPr>
              <a:xfrm>
                <a:off x="5338950" y="2997755"/>
                <a:ext cx="56932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000" dirty="0"/>
                        <m:t>=</m:t>
                      </m:r>
                      <m:r>
                        <m:rPr>
                          <m:nor/>
                        </m:rPr>
                        <a:rPr lang="en-US" altLang="ko-KR" sz="1000" b="0" i="0" dirty="0" smtClean="0"/>
                        <m:t> 4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296" name="직사각형 29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8950" y="2997755"/>
                <a:ext cx="569323" cy="246221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7" name="직사각형 316"/>
              <p:cNvSpPr/>
              <p:nvPr/>
            </p:nvSpPr>
            <p:spPr>
              <a:xfrm>
                <a:off x="6459799" y="3519597"/>
                <a:ext cx="506549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000" dirty="0"/>
                        <m:t>=</m:t>
                      </m:r>
                      <m:r>
                        <m:rPr>
                          <m:nor/>
                        </m:rPr>
                        <a:rPr lang="en-US" altLang="ko-KR" sz="1000" b="0" i="0" dirty="0" smtClean="0"/>
                        <m:t>1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17" name="직사각형 3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9799" y="3519597"/>
                <a:ext cx="506549" cy="246221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직사각형 317"/>
              <p:cNvSpPr/>
              <p:nvPr/>
            </p:nvSpPr>
            <p:spPr>
              <a:xfrm>
                <a:off x="7742804" y="3529149"/>
                <a:ext cx="572273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000" dirty="0"/>
                        <m:t>=</m:t>
                      </m:r>
                      <m:r>
                        <m:rPr>
                          <m:nor/>
                        </m:rPr>
                        <a:rPr lang="en-US" altLang="ko-KR" sz="1000" b="0" i="0" dirty="0" smtClean="0"/>
                        <m:t> 2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18" name="직사각형 3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804" y="3529149"/>
                <a:ext cx="572273" cy="246221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3" name="직사각형 152"/>
          <p:cNvSpPr/>
          <p:nvPr/>
        </p:nvSpPr>
        <p:spPr>
          <a:xfrm>
            <a:off x="4777989" y="2629175"/>
            <a:ext cx="374477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전류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기울기값의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증가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감소를 구하기 위해 이차 미분 실시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5" name="직사각형 324"/>
          <p:cNvSpPr/>
          <p:nvPr/>
        </p:nvSpPr>
        <p:spPr>
          <a:xfrm>
            <a:off x="642137" y="2600241"/>
            <a:ext cx="3744777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전류의 기울기 변화 지점이 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분할점과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일치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기울기 변화 지점 도출을 목적으로 알고리즘 개발 진행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329" name="자유형 328"/>
          <p:cNvSpPr/>
          <p:nvPr/>
        </p:nvSpPr>
        <p:spPr>
          <a:xfrm>
            <a:off x="5268325" y="5467165"/>
            <a:ext cx="457258" cy="562703"/>
          </a:xfrm>
          <a:custGeom>
            <a:avLst/>
            <a:gdLst>
              <a:gd name="connsiteX0" fmla="*/ 5013 w 457258"/>
              <a:gd name="connsiteY0" fmla="*/ 0 h 572835"/>
              <a:gd name="connsiteX1" fmla="*/ 54824 w 457258"/>
              <a:gd name="connsiteY1" fmla="*/ 113856 h 572835"/>
              <a:gd name="connsiteX2" fmla="*/ 396390 w 457258"/>
              <a:gd name="connsiteY2" fmla="*/ 263291 h 572835"/>
              <a:gd name="connsiteX3" fmla="*/ 456876 w 457258"/>
              <a:gd name="connsiteY3" fmla="*/ 327334 h 572835"/>
              <a:gd name="connsiteX4" fmla="*/ 392832 w 457258"/>
              <a:gd name="connsiteY4" fmla="*/ 380704 h 572835"/>
              <a:gd name="connsiteX5" fmla="*/ 54824 w 457258"/>
              <a:gd name="connsiteY5" fmla="*/ 466095 h 572835"/>
              <a:gd name="connsiteX6" fmla="*/ 5013 w 457258"/>
              <a:gd name="connsiteY6" fmla="*/ 572835 h 572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7258" h="572835">
                <a:moveTo>
                  <a:pt x="5013" y="0"/>
                </a:moveTo>
                <a:cubicBezTo>
                  <a:pt x="-2697" y="34987"/>
                  <a:pt x="-10406" y="69974"/>
                  <a:pt x="54824" y="113856"/>
                </a:cubicBezTo>
                <a:cubicBezTo>
                  <a:pt x="120054" y="157738"/>
                  <a:pt x="329381" y="227711"/>
                  <a:pt x="396390" y="263291"/>
                </a:cubicBezTo>
                <a:cubicBezTo>
                  <a:pt x="463399" y="298871"/>
                  <a:pt x="457469" y="307765"/>
                  <a:pt x="456876" y="327334"/>
                </a:cubicBezTo>
                <a:cubicBezTo>
                  <a:pt x="456283" y="346903"/>
                  <a:pt x="459841" y="357577"/>
                  <a:pt x="392832" y="380704"/>
                </a:cubicBezTo>
                <a:cubicBezTo>
                  <a:pt x="325823" y="403831"/>
                  <a:pt x="119461" y="434073"/>
                  <a:pt x="54824" y="466095"/>
                </a:cubicBezTo>
                <a:cubicBezTo>
                  <a:pt x="-9813" y="498117"/>
                  <a:pt x="-2400" y="535476"/>
                  <a:pt x="5013" y="57283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1" name="직선 화살표 연결선 80"/>
          <p:cNvCxnSpPr/>
          <p:nvPr/>
        </p:nvCxnSpPr>
        <p:spPr>
          <a:xfrm>
            <a:off x="3550409" y="3541512"/>
            <a:ext cx="31956" cy="19354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타원 82"/>
          <p:cNvSpPr/>
          <p:nvPr/>
        </p:nvSpPr>
        <p:spPr>
          <a:xfrm>
            <a:off x="7722632" y="363404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/>
          <p:cNvSpPr/>
          <p:nvPr/>
        </p:nvSpPr>
        <p:spPr>
          <a:xfrm>
            <a:off x="7745390" y="559567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타원 84"/>
          <p:cNvSpPr/>
          <p:nvPr/>
        </p:nvSpPr>
        <p:spPr>
          <a:xfrm>
            <a:off x="3570665" y="565862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TextBox 108"/>
          <p:cNvSpPr txBox="1"/>
          <p:nvPr/>
        </p:nvSpPr>
        <p:spPr>
          <a:xfrm>
            <a:off x="4290548" y="5004407"/>
            <a:ext cx="58186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분할</a:t>
            </a:r>
            <a:endParaRPr lang="en-US" altLang="ko-KR" sz="1100" spc="-10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1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점 </a:t>
            </a:r>
            <a:endParaRPr lang="en-US" altLang="ko-KR" sz="1100" spc="-10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1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적용</a:t>
            </a:r>
            <a:endParaRPr lang="en-US" altLang="ko-KR" sz="1100" spc="-10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4292594" y="3203599"/>
            <a:ext cx="58186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2</a:t>
            </a:r>
            <a:r>
              <a:rPr lang="ko-KR" altLang="en-US" sz="11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차</a:t>
            </a:r>
            <a:endParaRPr lang="en-US" altLang="ko-KR" sz="1100" spc="-10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sz="11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미분</a:t>
            </a:r>
            <a:endParaRPr lang="en-US" altLang="ko-KR" sz="1100" spc="-10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5152612" y="5803360"/>
            <a:ext cx="78221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838519" y="5654173"/>
            <a:ext cx="34176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2F528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정규</a:t>
            </a:r>
            <a:endParaRPr lang="en-US" altLang="ko-KR" sz="7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2F528F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2F528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분포</a:t>
            </a:r>
            <a:endParaRPr lang="en-US" altLang="ko-KR" sz="7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2F528F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ctr"/>
            <a:r>
              <a:rPr lang="ko-KR" altLang="en-US" sz="7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2F528F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평균</a:t>
            </a:r>
            <a:endParaRPr lang="en-US" altLang="ko-KR" sz="7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2F528F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직사각형 85"/>
              <p:cNvSpPr/>
              <p:nvPr/>
            </p:nvSpPr>
            <p:spPr>
              <a:xfrm>
                <a:off x="7786208" y="3359019"/>
                <a:ext cx="572272" cy="2462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10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ko-KR" sz="1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sz="1000" dirty="0"/>
                        <m:t>=</m:t>
                      </m:r>
                      <m:r>
                        <m:rPr>
                          <m:nor/>
                        </m:rPr>
                        <a:rPr lang="en-US" altLang="ko-KR" sz="1000" b="0" i="0" dirty="0" smtClean="0"/>
                        <m:t> 2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86" name="직사각형 8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08" y="3359019"/>
                <a:ext cx="572272" cy="246221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3" name="직선 화살표 연결선 102"/>
          <p:cNvCxnSpPr/>
          <p:nvPr/>
        </p:nvCxnSpPr>
        <p:spPr>
          <a:xfrm>
            <a:off x="1189695" y="4082586"/>
            <a:ext cx="2421989" cy="0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04" name="직선 화살표 연결선 103"/>
          <p:cNvCxnSpPr/>
          <p:nvPr/>
        </p:nvCxnSpPr>
        <p:spPr>
          <a:xfrm>
            <a:off x="824106" y="4082586"/>
            <a:ext cx="377623" cy="0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105" name="직사각형 104"/>
          <p:cNvSpPr/>
          <p:nvPr/>
        </p:nvSpPr>
        <p:spPr>
          <a:xfrm>
            <a:off x="734319" y="4053448"/>
            <a:ext cx="552997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ko-KR" altLang="en-US" sz="8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해정구간</a:t>
            </a:r>
            <a:endParaRPr lang="ko-KR" altLang="en-US" sz="800" dirty="0"/>
          </a:p>
        </p:txBody>
      </p:sp>
      <p:sp>
        <p:nvSpPr>
          <p:cNvPr id="106" name="직사각형 105"/>
          <p:cNvSpPr/>
          <p:nvPr/>
        </p:nvSpPr>
        <p:spPr>
          <a:xfrm>
            <a:off x="2100565" y="3918309"/>
            <a:ext cx="547654" cy="198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구동구간</a:t>
            </a:r>
            <a:endParaRPr lang="ko-KR" altLang="en-US" sz="800" dirty="0"/>
          </a:p>
        </p:txBody>
      </p:sp>
      <p:sp>
        <p:nvSpPr>
          <p:cNvPr id="110" name="직사각형 109"/>
          <p:cNvSpPr/>
          <p:nvPr/>
        </p:nvSpPr>
        <p:spPr>
          <a:xfrm>
            <a:off x="3713344" y="3918309"/>
            <a:ext cx="547654" cy="19895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8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쇄정구간</a:t>
            </a:r>
            <a:endParaRPr lang="ko-KR" altLang="en-US" sz="800" dirty="0"/>
          </a:p>
        </p:txBody>
      </p:sp>
      <p:cxnSp>
        <p:nvCxnSpPr>
          <p:cNvPr id="114" name="직선 화살표 연결선 113"/>
          <p:cNvCxnSpPr/>
          <p:nvPr/>
        </p:nvCxnSpPr>
        <p:spPr>
          <a:xfrm>
            <a:off x="3595276" y="4082585"/>
            <a:ext cx="649646" cy="1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headEnd type="triangle"/>
            <a:tailEnd type="triangle"/>
          </a:ln>
          <a:effectLst/>
        </p:spPr>
      </p:cxnSp>
      <p:cxnSp>
        <p:nvCxnSpPr>
          <p:cNvPr id="117" name="직선 화살표 연결선 116"/>
          <p:cNvCxnSpPr/>
          <p:nvPr/>
        </p:nvCxnSpPr>
        <p:spPr>
          <a:xfrm>
            <a:off x="3075027" y="3144405"/>
            <a:ext cx="278019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/>
          <p:cNvCxnSpPr/>
          <p:nvPr/>
        </p:nvCxnSpPr>
        <p:spPr>
          <a:xfrm flipV="1">
            <a:off x="3075027" y="3281814"/>
            <a:ext cx="285989" cy="420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3307398" y="2995404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기울기 변화 있음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3307398" y="3185057"/>
            <a:ext cx="104387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기울기 변화 없음</a:t>
            </a:r>
            <a:endParaRPr lang="ko-KR" altLang="en-US" sz="1000" dirty="0"/>
          </a:p>
        </p:txBody>
      </p:sp>
      <p:sp>
        <p:nvSpPr>
          <p:cNvPr id="3" name="타원 2"/>
          <p:cNvSpPr/>
          <p:nvPr/>
        </p:nvSpPr>
        <p:spPr>
          <a:xfrm>
            <a:off x="1189695" y="5119988"/>
            <a:ext cx="85587" cy="10999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9" name="타원 118"/>
          <p:cNvSpPr/>
          <p:nvPr/>
        </p:nvSpPr>
        <p:spPr>
          <a:xfrm>
            <a:off x="1637456" y="5633539"/>
            <a:ext cx="85587" cy="109995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" name="직선 화살표 연결선 10"/>
          <p:cNvCxnSpPr>
            <a:stCxn id="119" idx="0"/>
          </p:cNvCxnSpPr>
          <p:nvPr/>
        </p:nvCxnSpPr>
        <p:spPr>
          <a:xfrm flipV="1">
            <a:off x="1680250" y="5263995"/>
            <a:ext cx="135175" cy="369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1287316" y="5174985"/>
            <a:ext cx="528109" cy="974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/>
          <p:cNvSpPr/>
          <p:nvPr/>
        </p:nvSpPr>
        <p:spPr>
          <a:xfrm>
            <a:off x="1829139" y="5165707"/>
            <a:ext cx="691050" cy="2830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>
                <a:solidFill>
                  <a:schemeClr val="tx1"/>
                </a:solidFill>
              </a:rPr>
              <a:t>도출 필요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101" name="줄무늬가 있는 오른쪽 화살표 100"/>
          <p:cNvSpPr/>
          <p:nvPr/>
        </p:nvSpPr>
        <p:spPr>
          <a:xfrm rot="16200000" flipH="1" flipV="1">
            <a:off x="6551147" y="3520396"/>
            <a:ext cx="203590" cy="1436228"/>
          </a:xfrm>
          <a:prstGeom prst="stripedRightArrow">
            <a:avLst>
              <a:gd name="adj1" fmla="val 70652"/>
              <a:gd name="adj2" fmla="val 50000"/>
            </a:avLst>
          </a:prstGeom>
          <a:gradFill>
            <a:gsLst>
              <a:gs pos="0">
                <a:srgbClr val="7F7F7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8973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131"/>
          <p:cNvSpPr txBox="1"/>
          <p:nvPr/>
        </p:nvSpPr>
        <p:spPr>
          <a:xfrm>
            <a:off x="596882" y="1091691"/>
            <a:ext cx="8296293" cy="10484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30000"/>
              </a:lnSpc>
              <a:spcAft>
                <a:spcPts val="500"/>
              </a:spcAft>
            </a:pP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 번째</a:t>
            </a:r>
            <a:r>
              <a: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네 번째 </a:t>
            </a:r>
            <a:r>
              <a:rPr lang="ko-KR" altLang="en-US" sz="14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분할점을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이용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번째 </a:t>
            </a:r>
            <a:r>
              <a:rPr lang="ko-KR" altLang="en-US" sz="1600" spc="-1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분할점</a:t>
            </a:r>
            <a:r>
              <a:rPr lang="ko-KR" altLang="en-US" sz="14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의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후보 </a:t>
            </a:r>
            <a:r>
              <a: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 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및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후보 </a:t>
            </a:r>
            <a:r>
              <a: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 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도출 </a:t>
            </a:r>
            <a:endParaRPr lang="en-US" altLang="ko-KR" sz="14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lnSpc>
                <a:spcPct val="130000"/>
              </a:lnSpc>
              <a:spcAft>
                <a:spcPts val="500"/>
              </a:spcAft>
            </a:pP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두 후보 중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가장 앞 쪽에 위치한 지점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세 번째 </a:t>
            </a:r>
            <a:r>
              <a:rPr lang="ko-KR" altLang="en-US" sz="1600" spc="-1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분할점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지정</a:t>
            </a:r>
            <a:endParaRPr lang="en-US" altLang="ko-KR" sz="14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lnSpc>
                <a:spcPct val="130000"/>
              </a:lnSpc>
              <a:spcAft>
                <a:spcPts val="500"/>
              </a:spcAft>
            </a:pPr>
            <a:endParaRPr lang="en-US" altLang="ko-KR" sz="14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01" name="직사각형 300"/>
          <p:cNvSpPr/>
          <p:nvPr/>
        </p:nvSpPr>
        <p:spPr>
          <a:xfrm>
            <a:off x="4802696" y="4416486"/>
            <a:ext cx="3729600" cy="243148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4. 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세 번째 </a:t>
            </a:r>
            <a:r>
              <a:rPr lang="ko-KR" altLang="en-US" sz="105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분할점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</a:p>
        </p:txBody>
      </p:sp>
      <p:sp>
        <p:nvSpPr>
          <p:cNvPr id="305" name="직사각형 304"/>
          <p:cNvSpPr/>
          <p:nvPr/>
        </p:nvSpPr>
        <p:spPr>
          <a:xfrm>
            <a:off x="4798588" y="4646674"/>
            <a:ext cx="3733708" cy="1548000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4" name="직사각형 223"/>
          <p:cNvSpPr/>
          <p:nvPr/>
        </p:nvSpPr>
        <p:spPr>
          <a:xfrm>
            <a:off x="4787519" y="2404212"/>
            <a:ext cx="3745294" cy="250749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3. 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유의미한 변동 지점 판단</a:t>
            </a:r>
          </a:p>
        </p:txBody>
      </p:sp>
      <p:sp>
        <p:nvSpPr>
          <p:cNvPr id="227" name="직사각형 226"/>
          <p:cNvSpPr/>
          <p:nvPr/>
        </p:nvSpPr>
        <p:spPr>
          <a:xfrm>
            <a:off x="4787519" y="2660517"/>
            <a:ext cx="3745294" cy="3485857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7" name="직사각형 216"/>
          <p:cNvSpPr/>
          <p:nvPr/>
        </p:nvSpPr>
        <p:spPr>
          <a:xfrm>
            <a:off x="622288" y="4604585"/>
            <a:ext cx="3729600" cy="154623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8" name="직사각형 217"/>
          <p:cNvSpPr/>
          <p:nvPr/>
        </p:nvSpPr>
        <p:spPr>
          <a:xfrm>
            <a:off x="622288" y="4354440"/>
            <a:ext cx="3729600" cy="244800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2.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두 번째 </a:t>
            </a: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~ 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네 번째  </a:t>
            </a:r>
            <a:r>
              <a:rPr lang="ko-KR" altLang="en-US" sz="105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분할점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사이 구간  분리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3</a:t>
            </a:fld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988" y="553369"/>
            <a:ext cx="3609963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02 / </a:t>
            </a:r>
            <a:r>
              <a:rPr lang="ko-KR" altLang="en-US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구간 분할 알고리즘 개발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334904" cy="696294"/>
            <a:chOff x="253796" y="749968"/>
            <a:chExt cx="334904" cy="69629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01885" y="1844231"/>
            <a:ext cx="497252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2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두 번째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,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세 번째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분할점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지정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grpSp>
        <p:nvGrpSpPr>
          <p:cNvPr id="159" name="그룹 158"/>
          <p:cNvGrpSpPr/>
          <p:nvPr/>
        </p:nvGrpSpPr>
        <p:grpSpPr>
          <a:xfrm>
            <a:off x="611188" y="2394852"/>
            <a:ext cx="3733671" cy="1785361"/>
            <a:chOff x="653659" y="4396529"/>
            <a:chExt cx="3592179" cy="2029751"/>
          </a:xfrm>
        </p:grpSpPr>
        <p:sp>
          <p:nvSpPr>
            <p:cNvPr id="160" name="직사각형 159"/>
            <p:cNvSpPr/>
            <p:nvPr/>
          </p:nvSpPr>
          <p:spPr>
            <a:xfrm>
              <a:off x="653659" y="4666382"/>
              <a:ext cx="3592179" cy="1759898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1" name="직사각형 160"/>
            <p:cNvSpPr/>
            <p:nvPr/>
          </p:nvSpPr>
          <p:spPr>
            <a:xfrm>
              <a:off x="654430" y="4396529"/>
              <a:ext cx="3586519" cy="253634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en-US" altLang="ko-KR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1.  </a:t>
              </a: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두 번째 </a:t>
              </a:r>
              <a:r>
                <a:rPr lang="ko-KR" altLang="en-US" sz="1050" spc="-100" dirty="0" err="1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분할점</a:t>
              </a: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지정</a:t>
              </a:r>
              <a:r>
                <a:rPr lang="en-US" altLang="ko-KR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endPara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325" name="직사각형 324"/>
          <p:cNvSpPr/>
          <p:nvPr/>
        </p:nvSpPr>
        <p:spPr>
          <a:xfrm>
            <a:off x="639159" y="2601351"/>
            <a:ext cx="3744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AC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전류 그래프는 해정 구간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종료시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최대치로 치솟는 특성 존재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해당 특성을 반영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전류의 최댓값 지점을 두 번째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분할점으로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지정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629602" y="2979507"/>
            <a:ext cx="3674300" cy="1144322"/>
            <a:chOff x="625990" y="5088606"/>
            <a:chExt cx="3674300" cy="1144322"/>
          </a:xfrm>
        </p:grpSpPr>
        <p:grpSp>
          <p:nvGrpSpPr>
            <p:cNvPr id="228" name="그룹 227"/>
            <p:cNvGrpSpPr/>
            <p:nvPr/>
          </p:nvGrpSpPr>
          <p:grpSpPr>
            <a:xfrm>
              <a:off x="625990" y="5088606"/>
              <a:ext cx="3674300" cy="1144322"/>
              <a:chOff x="602277" y="3016217"/>
              <a:chExt cx="3752977" cy="1146759"/>
            </a:xfrm>
          </p:grpSpPr>
          <p:pic>
            <p:nvPicPr>
              <p:cNvPr id="229" name="그림 228">
                <a:extLst>
                  <a:ext uri="{FF2B5EF4-FFF2-40B4-BE49-F238E27FC236}">
                    <a16:creationId xmlns:a16="http://schemas.microsoft.com/office/drawing/2014/main" id="{4AC7666A-414B-4FE4-B6B6-B1B9C7475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254" y="3016217"/>
                <a:ext cx="3600000" cy="1038295"/>
              </a:xfrm>
              <a:prstGeom prst="rect">
                <a:avLst/>
              </a:prstGeom>
            </p:spPr>
          </p:pic>
          <p:sp>
            <p:nvSpPr>
              <p:cNvPr id="230" name="TextBox 229">
                <a:extLst>
                  <a:ext uri="{FF2B5EF4-FFF2-40B4-BE49-F238E27FC236}">
                    <a16:creationId xmlns:a16="http://schemas.microsoft.com/office/drawing/2014/main" id="{DAE308E1-5677-481A-89D0-AB2CAA5EEDD4}"/>
                  </a:ext>
                </a:extLst>
              </p:cNvPr>
              <p:cNvSpPr txBox="1"/>
              <p:nvPr/>
            </p:nvSpPr>
            <p:spPr>
              <a:xfrm>
                <a:off x="898552" y="3978312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231" name="TextBox 230">
                <a:extLst>
                  <a:ext uri="{FF2B5EF4-FFF2-40B4-BE49-F238E27FC236}">
                    <a16:creationId xmlns:a16="http://schemas.microsoft.com/office/drawing/2014/main" id="{BF21272E-A6A7-43DA-859B-75ECE879F3FD}"/>
                  </a:ext>
                </a:extLst>
              </p:cNvPr>
              <p:cNvSpPr txBox="1"/>
              <p:nvPr/>
            </p:nvSpPr>
            <p:spPr>
              <a:xfrm>
                <a:off x="3756385" y="397681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232" name="TextBox 231">
                <a:extLst>
                  <a:ext uri="{FF2B5EF4-FFF2-40B4-BE49-F238E27FC236}">
                    <a16:creationId xmlns:a16="http://schemas.microsoft.com/office/drawing/2014/main" id="{09AEC155-D659-4A1C-A2F9-F4EB8954220D}"/>
                  </a:ext>
                </a:extLst>
              </p:cNvPr>
              <p:cNvSpPr txBox="1"/>
              <p:nvPr/>
            </p:nvSpPr>
            <p:spPr>
              <a:xfrm>
                <a:off x="1482360" y="397241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233" name="TextBox 232">
                <a:extLst>
                  <a:ext uri="{FF2B5EF4-FFF2-40B4-BE49-F238E27FC236}">
                    <a16:creationId xmlns:a16="http://schemas.microsoft.com/office/drawing/2014/main" id="{52A23E89-4BDE-4D1A-90AF-7AB5041F7C14}"/>
                  </a:ext>
                </a:extLst>
              </p:cNvPr>
              <p:cNvSpPr txBox="1"/>
              <p:nvPr/>
            </p:nvSpPr>
            <p:spPr>
              <a:xfrm>
                <a:off x="3182807" y="397681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234" name="TextBox 233">
                <a:extLst>
                  <a:ext uri="{FF2B5EF4-FFF2-40B4-BE49-F238E27FC236}">
                    <a16:creationId xmlns:a16="http://schemas.microsoft.com/office/drawing/2014/main" id="{6A6BC70C-BB21-4071-BA03-8189D56674AC}"/>
                  </a:ext>
                </a:extLst>
              </p:cNvPr>
              <p:cNvSpPr txBox="1"/>
              <p:nvPr/>
            </p:nvSpPr>
            <p:spPr>
              <a:xfrm>
                <a:off x="2626453" y="397681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235" name="TextBox 234">
                <a:extLst>
                  <a:ext uri="{FF2B5EF4-FFF2-40B4-BE49-F238E27FC236}">
                    <a16:creationId xmlns:a16="http://schemas.microsoft.com/office/drawing/2014/main" id="{557D23BB-58B0-4868-BF8D-5B7751434654}"/>
                  </a:ext>
                </a:extLst>
              </p:cNvPr>
              <p:cNvSpPr txBox="1"/>
              <p:nvPr/>
            </p:nvSpPr>
            <p:spPr>
              <a:xfrm>
                <a:off x="2052114" y="397681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236" name="TextBox 235">
                <a:extLst>
                  <a:ext uri="{FF2B5EF4-FFF2-40B4-BE49-F238E27FC236}">
                    <a16:creationId xmlns:a16="http://schemas.microsoft.com/office/drawing/2014/main" id="{CCB83CC2-6E3F-4AAC-B39E-AD4358DFE964}"/>
                  </a:ext>
                </a:extLst>
              </p:cNvPr>
              <p:cNvSpPr txBox="1"/>
              <p:nvPr/>
            </p:nvSpPr>
            <p:spPr>
              <a:xfrm>
                <a:off x="602277" y="3271838"/>
                <a:ext cx="215442" cy="428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eaVert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전류</a:t>
                </a:r>
                <a:r>
                  <a:rPr kumimoji="0" lang="en-US" altLang="ko-KR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(A)</a:t>
                </a:r>
                <a:endPara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endParaRPr>
              </a:p>
            </p:txBody>
          </p:sp>
          <p:sp>
            <p:nvSpPr>
              <p:cNvPr id="237" name="직사각형 236">
                <a:extLst>
                  <a:ext uri="{FF2B5EF4-FFF2-40B4-BE49-F238E27FC236}">
                    <a16:creationId xmlns:a16="http://schemas.microsoft.com/office/drawing/2014/main" id="{B76E3436-D14A-408F-8DDC-4822C5575B14}"/>
                  </a:ext>
                </a:extLst>
              </p:cNvPr>
              <p:cNvSpPr/>
              <p:nvPr/>
            </p:nvSpPr>
            <p:spPr>
              <a:xfrm>
                <a:off x="1475109" y="3140510"/>
                <a:ext cx="677303" cy="168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52968" fontAlgn="base">
                  <a:lnSpc>
                    <a:spcPct val="130000"/>
                  </a:lnSpc>
                  <a:spcAft>
                    <a:spcPts val="400"/>
                  </a:spcAft>
                  <a:buClr>
                    <a:srgbClr val="1E82AA"/>
                  </a:buClr>
                  <a:buSzPct val="100000"/>
                  <a:tabLst>
                    <a:tab pos="456244" algn="l"/>
                    <a:tab pos="912490" algn="l"/>
                    <a:tab pos="1371569" algn="l"/>
                    <a:tab pos="1827814" algn="l"/>
                    <a:tab pos="2284059" algn="l"/>
                    <a:tab pos="2741722" algn="l"/>
                    <a:tab pos="3197966" algn="l"/>
                    <a:tab pos="3655627" algn="l"/>
                    <a:tab pos="4113290" algn="l"/>
                    <a:tab pos="4569535" algn="l"/>
                    <a:tab pos="5027196" algn="l"/>
                    <a:tab pos="5941105" algn="l"/>
                    <a:tab pos="6398766" algn="l"/>
                    <a:tab pos="6855010" algn="l"/>
                    <a:tab pos="7311255" algn="l"/>
                    <a:tab pos="7768918" algn="l"/>
                    <a:tab pos="8226579" algn="l"/>
                    <a:tab pos="8682825" algn="l"/>
                    <a:tab pos="9140487" algn="l"/>
                    <a:tab pos="9596732" algn="l"/>
                    <a:tab pos="10054394" algn="l"/>
                    <a:tab pos="10512056" algn="l"/>
                    <a:tab pos="10968301" algn="l"/>
                    <a:tab pos="11425962" algn="l"/>
                    <a:tab pos="11882207" algn="l"/>
                    <a:tab pos="12338453" algn="l"/>
                    <a:tab pos="12797531" algn="l"/>
                    <a:tab pos="13253776" algn="l"/>
                    <a:tab pos="13710022" algn="l"/>
                    <a:tab pos="14167684" algn="l"/>
                    <a:tab pos="14623929" algn="l"/>
                  </a:tabLst>
                  <a:defRPr/>
                </a:pPr>
                <a:endParaRPr lang="en-US" altLang="ko-KR" sz="10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239" name="타원 238"/>
            <p:cNvSpPr/>
            <p:nvPr/>
          </p:nvSpPr>
          <p:spPr>
            <a:xfrm>
              <a:off x="1155776" y="60385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0" name="타원 239"/>
            <p:cNvSpPr/>
            <p:nvPr/>
          </p:nvSpPr>
          <p:spPr>
            <a:xfrm>
              <a:off x="3569296" y="604819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타원 84"/>
            <p:cNvSpPr/>
            <p:nvPr/>
          </p:nvSpPr>
          <p:spPr>
            <a:xfrm>
              <a:off x="3553602" y="568286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타원 104"/>
          <p:cNvSpPr/>
          <p:nvPr/>
        </p:nvSpPr>
        <p:spPr>
          <a:xfrm>
            <a:off x="1192213" y="3019723"/>
            <a:ext cx="45719" cy="45719"/>
          </a:xfrm>
          <a:prstGeom prst="ellipse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7" name="직사각형 106"/>
          <p:cNvSpPr/>
          <p:nvPr/>
        </p:nvSpPr>
        <p:spPr>
          <a:xfrm>
            <a:off x="622288" y="4574293"/>
            <a:ext cx="3744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두 번째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분할점과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네 번째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사이 구간 분리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해정 구간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,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구간 제외로 구동 구간 특성만 분석 가능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grpSp>
        <p:nvGrpSpPr>
          <p:cNvPr id="109" name="그룹 108"/>
          <p:cNvGrpSpPr/>
          <p:nvPr/>
        </p:nvGrpSpPr>
        <p:grpSpPr>
          <a:xfrm>
            <a:off x="670221" y="4966000"/>
            <a:ext cx="1687628" cy="1144322"/>
            <a:chOff x="625990" y="5088606"/>
            <a:chExt cx="3674300" cy="1144322"/>
          </a:xfrm>
        </p:grpSpPr>
        <p:grpSp>
          <p:nvGrpSpPr>
            <p:cNvPr id="110" name="그룹 109"/>
            <p:cNvGrpSpPr/>
            <p:nvPr/>
          </p:nvGrpSpPr>
          <p:grpSpPr>
            <a:xfrm>
              <a:off x="625990" y="5088606"/>
              <a:ext cx="3674300" cy="1144322"/>
              <a:chOff x="602277" y="3016217"/>
              <a:chExt cx="3752977" cy="1146759"/>
            </a:xfrm>
          </p:grpSpPr>
          <p:pic>
            <p:nvPicPr>
              <p:cNvPr id="114" name="그림 113">
                <a:extLst>
                  <a:ext uri="{FF2B5EF4-FFF2-40B4-BE49-F238E27FC236}">
                    <a16:creationId xmlns:a16="http://schemas.microsoft.com/office/drawing/2014/main" id="{4AC7666A-414B-4FE4-B6B6-B1B9C74750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55254" y="3016217"/>
                <a:ext cx="3600000" cy="1038295"/>
              </a:xfrm>
              <a:prstGeom prst="rect">
                <a:avLst/>
              </a:prstGeom>
            </p:spPr>
          </p:pic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DAE308E1-5677-481A-89D0-AB2CAA5EEDD4}"/>
                  </a:ext>
                </a:extLst>
              </p:cNvPr>
              <p:cNvSpPr txBox="1"/>
              <p:nvPr/>
            </p:nvSpPr>
            <p:spPr>
              <a:xfrm>
                <a:off x="898552" y="3978312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1</a:t>
                </a:r>
              </a:p>
            </p:txBody>
          </p:sp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BF21272E-A6A7-43DA-859B-75ECE879F3FD}"/>
                  </a:ext>
                </a:extLst>
              </p:cNvPr>
              <p:cNvSpPr txBox="1"/>
              <p:nvPr/>
            </p:nvSpPr>
            <p:spPr>
              <a:xfrm>
                <a:off x="3756385" y="397681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6</a:t>
                </a:r>
              </a:p>
            </p:txBody>
          </p:sp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09AEC155-D659-4A1C-A2F9-F4EB8954220D}"/>
                  </a:ext>
                </a:extLst>
              </p:cNvPr>
              <p:cNvSpPr txBox="1"/>
              <p:nvPr/>
            </p:nvSpPr>
            <p:spPr>
              <a:xfrm>
                <a:off x="1482360" y="3972419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2</a:t>
                </a:r>
              </a:p>
            </p:txBody>
          </p:sp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52A23E89-4BDE-4D1A-90AF-7AB5041F7C14}"/>
                  </a:ext>
                </a:extLst>
              </p:cNvPr>
              <p:cNvSpPr txBox="1"/>
              <p:nvPr/>
            </p:nvSpPr>
            <p:spPr>
              <a:xfrm>
                <a:off x="3182807" y="397681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5</a:t>
                </a:r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6A6BC70C-BB21-4071-BA03-8189D56674AC}"/>
                  </a:ext>
                </a:extLst>
              </p:cNvPr>
              <p:cNvSpPr txBox="1"/>
              <p:nvPr/>
            </p:nvSpPr>
            <p:spPr>
              <a:xfrm>
                <a:off x="2626453" y="397681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4</a:t>
                </a:r>
              </a:p>
            </p:txBody>
          </p:sp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557D23BB-58B0-4868-BF8D-5B7751434654}"/>
                  </a:ext>
                </a:extLst>
              </p:cNvPr>
              <p:cNvSpPr txBox="1"/>
              <p:nvPr/>
            </p:nvSpPr>
            <p:spPr>
              <a:xfrm>
                <a:off x="2052114" y="3976817"/>
                <a:ext cx="135613" cy="184664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ko-KR" sz="600" dirty="0">
                    <a:solidFill>
                      <a:srgbClr val="000000"/>
                    </a:solidFill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3</a:t>
                </a:r>
              </a:p>
            </p:txBody>
          </p: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CCB83CC2-6E3F-4AAC-B39E-AD4358DFE964}"/>
                  </a:ext>
                </a:extLst>
              </p:cNvPr>
              <p:cNvSpPr txBox="1"/>
              <p:nvPr/>
            </p:nvSpPr>
            <p:spPr>
              <a:xfrm>
                <a:off x="602277" y="3271838"/>
                <a:ext cx="215442" cy="42896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eaVert" wrap="none" lIns="45719" tIns="45719" rIns="45719" bIns="45719" numCol="1" spcCol="38100" rtlCol="0" anchor="t">
                <a:spAutoFit/>
              </a:bodyPr>
              <a:lstStyle/>
              <a:p>
                <a:pPr marL="0" marR="0" indent="0" algn="l" defTabSz="4572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전류</a:t>
                </a:r>
                <a:r>
                  <a:rPr kumimoji="0" lang="en-US" altLang="ko-KR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rPr>
                  <a:t>(A)</a:t>
                </a:r>
                <a:endParaRPr kumimoji="0" lang="ko-KR" altLang="en-US" sz="800" b="0" i="0" u="none" strike="noStrike" cap="none" spc="0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KoPub돋움체 Light" panose="00000300000000000000" pitchFamily="2" charset="-127"/>
                  <a:ea typeface="KoPub돋움체 Light" panose="00000300000000000000" pitchFamily="2" charset="-127"/>
                  <a:cs typeface="Calibri"/>
                  <a:sym typeface="Calibri"/>
                </a:endParaRPr>
              </a:p>
            </p:txBody>
          </p:sp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B76E3436-D14A-408F-8DDC-4822C5575B14}"/>
                  </a:ext>
                </a:extLst>
              </p:cNvPr>
              <p:cNvSpPr/>
              <p:nvPr/>
            </p:nvSpPr>
            <p:spPr>
              <a:xfrm>
                <a:off x="1475109" y="3140510"/>
                <a:ext cx="677303" cy="16848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1" defTabSz="952968" fontAlgn="base">
                  <a:lnSpc>
                    <a:spcPct val="130000"/>
                  </a:lnSpc>
                  <a:spcAft>
                    <a:spcPts val="400"/>
                  </a:spcAft>
                  <a:buClr>
                    <a:srgbClr val="1E82AA"/>
                  </a:buClr>
                  <a:buSzPct val="100000"/>
                  <a:tabLst>
                    <a:tab pos="456244" algn="l"/>
                    <a:tab pos="912490" algn="l"/>
                    <a:tab pos="1371569" algn="l"/>
                    <a:tab pos="1827814" algn="l"/>
                    <a:tab pos="2284059" algn="l"/>
                    <a:tab pos="2741722" algn="l"/>
                    <a:tab pos="3197966" algn="l"/>
                    <a:tab pos="3655627" algn="l"/>
                    <a:tab pos="4113290" algn="l"/>
                    <a:tab pos="4569535" algn="l"/>
                    <a:tab pos="5027196" algn="l"/>
                    <a:tab pos="5941105" algn="l"/>
                    <a:tab pos="6398766" algn="l"/>
                    <a:tab pos="6855010" algn="l"/>
                    <a:tab pos="7311255" algn="l"/>
                    <a:tab pos="7768918" algn="l"/>
                    <a:tab pos="8226579" algn="l"/>
                    <a:tab pos="8682825" algn="l"/>
                    <a:tab pos="9140487" algn="l"/>
                    <a:tab pos="9596732" algn="l"/>
                    <a:tab pos="10054394" algn="l"/>
                    <a:tab pos="10512056" algn="l"/>
                    <a:tab pos="10968301" algn="l"/>
                    <a:tab pos="11425962" algn="l"/>
                    <a:tab pos="11882207" algn="l"/>
                    <a:tab pos="12338453" algn="l"/>
                    <a:tab pos="12797531" algn="l"/>
                    <a:tab pos="13253776" algn="l"/>
                    <a:tab pos="13710022" algn="l"/>
                    <a:tab pos="14167684" algn="l"/>
                    <a:tab pos="14623929" algn="l"/>
                  </a:tabLst>
                  <a:defRPr/>
                </a:pPr>
                <a:endParaRPr lang="en-US" altLang="ko-KR" sz="10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endParaRPr>
              </a:p>
            </p:txBody>
          </p:sp>
        </p:grpSp>
        <p:sp>
          <p:nvSpPr>
            <p:cNvPr id="111" name="타원 110"/>
            <p:cNvSpPr/>
            <p:nvPr/>
          </p:nvSpPr>
          <p:spPr>
            <a:xfrm>
              <a:off x="1155776" y="6038534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2" name="타원 111"/>
            <p:cNvSpPr/>
            <p:nvPr/>
          </p:nvSpPr>
          <p:spPr>
            <a:xfrm>
              <a:off x="3569296" y="6048193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3" name="타원 112"/>
            <p:cNvSpPr/>
            <p:nvPr/>
          </p:nvSpPr>
          <p:spPr>
            <a:xfrm>
              <a:off x="3553602" y="5682867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35563" y="4986994"/>
            <a:ext cx="1223394" cy="708564"/>
            <a:chOff x="5005378" y="3056290"/>
            <a:chExt cx="1219318" cy="655916"/>
          </a:xfrm>
        </p:grpSpPr>
        <p:sp>
          <p:nvSpPr>
            <p:cNvPr id="11" name="자유형 10"/>
            <p:cNvSpPr/>
            <p:nvPr/>
          </p:nvSpPr>
          <p:spPr>
            <a:xfrm>
              <a:off x="5019138" y="3161392"/>
              <a:ext cx="1198939" cy="550814"/>
            </a:xfrm>
            <a:custGeom>
              <a:avLst/>
              <a:gdLst>
                <a:gd name="connsiteX0" fmla="*/ 0 w 2411427"/>
                <a:gd name="connsiteY0" fmla="*/ 0 h 550650"/>
                <a:gd name="connsiteX1" fmla="*/ 339866 w 2411427"/>
                <a:gd name="connsiteY1" fmla="*/ 469338 h 550650"/>
                <a:gd name="connsiteX2" fmla="*/ 744468 w 2411427"/>
                <a:gd name="connsiteY2" fmla="*/ 550259 h 550650"/>
                <a:gd name="connsiteX3" fmla="*/ 2411427 w 2411427"/>
                <a:gd name="connsiteY3" fmla="*/ 509798 h 55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27" h="550650">
                  <a:moveTo>
                    <a:pt x="0" y="0"/>
                  </a:moveTo>
                  <a:cubicBezTo>
                    <a:pt x="107894" y="188814"/>
                    <a:pt x="215788" y="377628"/>
                    <a:pt x="339866" y="469338"/>
                  </a:cubicBezTo>
                  <a:cubicBezTo>
                    <a:pt x="463944" y="561048"/>
                    <a:pt x="744468" y="550259"/>
                    <a:pt x="744468" y="550259"/>
                  </a:cubicBezTo>
                  <a:lnTo>
                    <a:pt x="2411427" y="509798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4" name="직선 연결선 13"/>
            <p:cNvCxnSpPr/>
            <p:nvPr/>
          </p:nvCxnSpPr>
          <p:spPr>
            <a:xfrm flipV="1">
              <a:off x="5005378" y="3056290"/>
              <a:ext cx="149904" cy="95089"/>
            </a:xfrm>
            <a:prstGeom prst="line">
              <a:avLst/>
            </a:prstGeom>
            <a:ln w="1270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자유형 125"/>
            <p:cNvSpPr/>
            <p:nvPr/>
          </p:nvSpPr>
          <p:spPr>
            <a:xfrm>
              <a:off x="5158574" y="3056290"/>
              <a:ext cx="1062830" cy="490241"/>
            </a:xfrm>
            <a:custGeom>
              <a:avLst/>
              <a:gdLst>
                <a:gd name="connsiteX0" fmla="*/ 0 w 2411427"/>
                <a:gd name="connsiteY0" fmla="*/ 0 h 550650"/>
                <a:gd name="connsiteX1" fmla="*/ 339866 w 2411427"/>
                <a:gd name="connsiteY1" fmla="*/ 469338 h 550650"/>
                <a:gd name="connsiteX2" fmla="*/ 744468 w 2411427"/>
                <a:gd name="connsiteY2" fmla="*/ 550259 h 550650"/>
                <a:gd name="connsiteX3" fmla="*/ 2411427 w 2411427"/>
                <a:gd name="connsiteY3" fmla="*/ 509798 h 55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1427" h="550650">
                  <a:moveTo>
                    <a:pt x="0" y="0"/>
                  </a:moveTo>
                  <a:cubicBezTo>
                    <a:pt x="107894" y="188814"/>
                    <a:pt x="215788" y="377628"/>
                    <a:pt x="339866" y="469338"/>
                  </a:cubicBezTo>
                  <a:cubicBezTo>
                    <a:pt x="463944" y="561048"/>
                    <a:pt x="744468" y="550259"/>
                    <a:pt x="744468" y="550259"/>
                  </a:cubicBezTo>
                  <a:lnTo>
                    <a:pt x="2411427" y="509798"/>
                  </a:lnTo>
                </a:path>
              </a:pathLst>
            </a:custGeom>
            <a:noFill/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8" name="직선 연결선 127"/>
            <p:cNvCxnSpPr/>
            <p:nvPr/>
          </p:nvCxnSpPr>
          <p:spPr>
            <a:xfrm flipH="1" flipV="1">
              <a:off x="6221404" y="3501439"/>
              <a:ext cx="3292" cy="181516"/>
            </a:xfrm>
            <a:prstGeom prst="line">
              <a:avLst/>
            </a:prstGeom>
            <a:ln w="12700">
              <a:solidFill>
                <a:srgbClr val="2F528F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타원 128"/>
          <p:cNvSpPr/>
          <p:nvPr/>
        </p:nvSpPr>
        <p:spPr>
          <a:xfrm>
            <a:off x="931537" y="5036678"/>
            <a:ext cx="20999" cy="45719"/>
          </a:xfrm>
          <a:prstGeom prst="ellipse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38" y="4973124"/>
            <a:ext cx="1611738" cy="1022644"/>
          </a:xfrm>
          <a:prstGeom prst="rect">
            <a:avLst/>
          </a:prstGeom>
        </p:spPr>
      </p:pic>
      <p:sp>
        <p:nvSpPr>
          <p:cNvPr id="163" name="직사각형 162"/>
          <p:cNvSpPr/>
          <p:nvPr/>
        </p:nvSpPr>
        <p:spPr>
          <a:xfrm>
            <a:off x="4851146" y="2640577"/>
            <a:ext cx="3744777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두 번째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분할점과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네 번째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분할점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 사이 구간 분리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두 후보 비교를 통해 가장 앞쪽에 있는 지점을 선정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FF0000"/>
              </a:solidFill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pic>
        <p:nvPicPr>
          <p:cNvPr id="164" name="그림 163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416" y="3225800"/>
            <a:ext cx="1497823" cy="787648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5842" y="3225799"/>
            <a:ext cx="1537866" cy="787649"/>
          </a:xfrm>
          <a:prstGeom prst="rect">
            <a:avLst/>
          </a:prstGeom>
        </p:spPr>
      </p:pic>
      <p:sp>
        <p:nvSpPr>
          <p:cNvPr id="166" name="타원 165"/>
          <p:cNvSpPr/>
          <p:nvPr/>
        </p:nvSpPr>
        <p:spPr>
          <a:xfrm>
            <a:off x="6317780" y="367988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4" name="직선 화살표 연결선 33"/>
          <p:cNvCxnSpPr/>
          <p:nvPr/>
        </p:nvCxnSpPr>
        <p:spPr>
          <a:xfrm flipH="1" flipV="1">
            <a:off x="5078042" y="3700719"/>
            <a:ext cx="12397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타원 168"/>
          <p:cNvSpPr/>
          <p:nvPr/>
        </p:nvSpPr>
        <p:spPr>
          <a:xfrm>
            <a:off x="2751449" y="5003704"/>
            <a:ext cx="45719" cy="45719"/>
          </a:xfrm>
          <a:prstGeom prst="ellipse">
            <a:avLst/>
          </a:prstGeom>
          <a:solidFill>
            <a:srgbClr val="2F5597"/>
          </a:solidFill>
          <a:ln>
            <a:solidFill>
              <a:srgbClr val="2F55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0" name="타원 169"/>
          <p:cNvSpPr/>
          <p:nvPr/>
        </p:nvSpPr>
        <p:spPr>
          <a:xfrm>
            <a:off x="4144900" y="558632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1" name="타원 170"/>
          <p:cNvSpPr/>
          <p:nvPr/>
        </p:nvSpPr>
        <p:spPr>
          <a:xfrm>
            <a:off x="8316482" y="369901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4" name="타원 173"/>
          <p:cNvSpPr/>
          <p:nvPr/>
        </p:nvSpPr>
        <p:spPr>
          <a:xfrm>
            <a:off x="5172405" y="3678792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/>
          <p:cNvSpPr/>
          <p:nvPr/>
        </p:nvSpPr>
        <p:spPr>
          <a:xfrm>
            <a:off x="4956683" y="3055752"/>
            <a:ext cx="1467556" cy="174144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후보 </a:t>
            </a: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</a:t>
            </a:r>
            <a:endParaRPr lang="ko-KR" altLang="en-US" sz="105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82" name="직사각형 181"/>
          <p:cNvSpPr/>
          <p:nvPr/>
        </p:nvSpPr>
        <p:spPr>
          <a:xfrm>
            <a:off x="6932404" y="3055732"/>
            <a:ext cx="1486910" cy="174144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후보 </a:t>
            </a: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 </a:t>
            </a:r>
            <a:endParaRPr lang="ko-KR" altLang="en-US" sz="1050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83" name="그룹 182"/>
          <p:cNvGrpSpPr/>
          <p:nvPr/>
        </p:nvGrpSpPr>
        <p:grpSpPr>
          <a:xfrm>
            <a:off x="6346281" y="3226282"/>
            <a:ext cx="670376" cy="562255"/>
            <a:chOff x="9518429" y="3341322"/>
            <a:chExt cx="947213" cy="1113828"/>
          </a:xfrm>
        </p:grpSpPr>
        <p:grpSp>
          <p:nvGrpSpPr>
            <p:cNvPr id="184" name="그룹 183"/>
            <p:cNvGrpSpPr/>
            <p:nvPr/>
          </p:nvGrpSpPr>
          <p:grpSpPr>
            <a:xfrm>
              <a:off x="9613998" y="4095110"/>
              <a:ext cx="739366" cy="360040"/>
              <a:chOff x="10110272" y="4192171"/>
              <a:chExt cx="739366" cy="360040"/>
            </a:xfrm>
          </p:grpSpPr>
          <p:sp>
            <p:nvSpPr>
              <p:cNvPr id="186" name="오른쪽 화살표 185"/>
              <p:cNvSpPr/>
              <p:nvPr/>
            </p:nvSpPr>
            <p:spPr>
              <a:xfrm rot="10800000">
                <a:off x="10110272" y="4192171"/>
                <a:ext cx="432000" cy="360040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39876"/>
                <a:endParaRPr lang="ko-KR" altLang="en-US" sz="1653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  <p:sp>
            <p:nvSpPr>
              <p:cNvPr id="187" name="오른쪽 화살표 186"/>
              <p:cNvSpPr/>
              <p:nvPr/>
            </p:nvSpPr>
            <p:spPr>
              <a:xfrm>
                <a:off x="10417638" y="4192171"/>
                <a:ext cx="432000" cy="360040"/>
              </a:xfrm>
              <a:prstGeom prst="rightArrow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839876"/>
                <a:endParaRPr lang="ko-KR" altLang="en-US" sz="1653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endParaRPr>
              </a:p>
            </p:txBody>
          </p:sp>
        </p:grpSp>
        <p:sp>
          <p:nvSpPr>
            <p:cNvPr id="185" name="TextBox 184"/>
            <p:cNvSpPr txBox="1"/>
            <p:nvPr/>
          </p:nvSpPr>
          <p:spPr>
            <a:xfrm>
              <a:off x="9518429" y="3341322"/>
              <a:ext cx="947213" cy="7926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후보간</a:t>
              </a:r>
              <a:endParaRPr lang="en-US" altLang="ko-KR" sz="10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  <a:p>
              <a:pPr algn="ctr"/>
              <a:r>
                <a:rPr lang="ko-KR" altLang="en-US" sz="1000" dirty="0">
                  <a:ln>
                    <a:solidFill>
                      <a:schemeClr val="bg1">
                        <a:lumMod val="65000"/>
                        <a:alpha val="0"/>
                      </a:schemeClr>
                    </a:solidFill>
                  </a:ln>
                  <a:solidFill>
                    <a:prstClr val="black"/>
                  </a:solidFill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위치 비교</a:t>
              </a:r>
              <a:endParaRPr lang="en-US" altLang="ko-KR" sz="100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endParaRPr>
            </a:p>
          </p:txBody>
        </p:sp>
      </p:grpSp>
      <p:sp>
        <p:nvSpPr>
          <p:cNvPr id="190" name="타원 189"/>
          <p:cNvSpPr/>
          <p:nvPr/>
        </p:nvSpPr>
        <p:spPr>
          <a:xfrm>
            <a:off x="7266320" y="3694523"/>
            <a:ext cx="45719" cy="45719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2" name="그룹 51"/>
          <p:cNvGrpSpPr/>
          <p:nvPr/>
        </p:nvGrpSpPr>
        <p:grpSpPr>
          <a:xfrm>
            <a:off x="5619660" y="4346211"/>
            <a:ext cx="2211736" cy="619789"/>
            <a:chOff x="5970748" y="4346211"/>
            <a:chExt cx="1497823" cy="950365"/>
          </a:xfrm>
        </p:grpSpPr>
        <p:pic>
          <p:nvPicPr>
            <p:cNvPr id="207" name="그림 206"/>
            <p:cNvPicPr>
              <a:picLocks noChangeAspect="1"/>
            </p:cNvPicPr>
            <p:nvPr/>
          </p:nvPicPr>
          <p:blipFill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70748" y="4346211"/>
              <a:ext cx="1497823" cy="950365"/>
            </a:xfrm>
            <a:prstGeom prst="rect">
              <a:avLst/>
            </a:prstGeom>
          </p:spPr>
        </p:pic>
        <p:sp>
          <p:nvSpPr>
            <p:cNvPr id="208" name="타원 207"/>
            <p:cNvSpPr/>
            <p:nvPr/>
          </p:nvSpPr>
          <p:spPr>
            <a:xfrm>
              <a:off x="6234717" y="4895317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9" name="타원 208"/>
            <p:cNvSpPr/>
            <p:nvPr/>
          </p:nvSpPr>
          <p:spPr>
            <a:xfrm>
              <a:off x="6403751" y="4920251"/>
              <a:ext cx="45719" cy="45719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" name="직사각형 44"/>
            <p:cNvSpPr/>
            <p:nvPr/>
          </p:nvSpPr>
          <p:spPr>
            <a:xfrm>
              <a:off x="6131140" y="5014522"/>
              <a:ext cx="39305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후보</a:t>
              </a:r>
              <a:r>
                <a:rPr lang="en-US" altLang="ko-KR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</a:t>
              </a:r>
              <a:endParaRPr lang="ko-KR" altLang="en-US" sz="700" dirty="0"/>
            </a:p>
          </p:txBody>
        </p:sp>
        <p:sp>
          <p:nvSpPr>
            <p:cNvPr id="211" name="직사각형 210"/>
            <p:cNvSpPr/>
            <p:nvPr/>
          </p:nvSpPr>
          <p:spPr>
            <a:xfrm>
              <a:off x="6308029" y="4989019"/>
              <a:ext cx="393056" cy="20005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후보</a:t>
              </a:r>
              <a:r>
                <a:rPr lang="en-US" altLang="ko-KR" sz="7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</a:t>
              </a:r>
              <a:endParaRPr lang="ko-KR" altLang="en-US" sz="700" dirty="0"/>
            </a:p>
          </p:txBody>
        </p:sp>
        <p:sp>
          <p:nvSpPr>
            <p:cNvPr id="212" name="타원 211"/>
            <p:cNvSpPr/>
            <p:nvPr/>
          </p:nvSpPr>
          <p:spPr>
            <a:xfrm>
              <a:off x="7347786" y="4902319"/>
              <a:ext cx="45719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6207614" y="4812410"/>
              <a:ext cx="96828" cy="233527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4" name="직사각형 213"/>
            <p:cNvSpPr/>
            <p:nvPr/>
          </p:nvSpPr>
          <p:spPr>
            <a:xfrm rot="19869833">
              <a:off x="6017914" y="4721136"/>
              <a:ext cx="360000" cy="14399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000" dirty="0"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select</a:t>
              </a:r>
              <a:endParaRPr lang="ko-KR" altLang="en-US" sz="1000" dirty="0"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517410" y="5330494"/>
            <a:ext cx="2313986" cy="843213"/>
            <a:chOff x="6048625" y="5268010"/>
            <a:chExt cx="1477616" cy="1144322"/>
          </a:xfrm>
        </p:grpSpPr>
        <p:grpSp>
          <p:nvGrpSpPr>
            <p:cNvPr id="216" name="그룹 215"/>
            <p:cNvGrpSpPr/>
            <p:nvPr/>
          </p:nvGrpSpPr>
          <p:grpSpPr>
            <a:xfrm>
              <a:off x="6048625" y="5268010"/>
              <a:ext cx="1477616" cy="1144322"/>
              <a:chOff x="625990" y="5088606"/>
              <a:chExt cx="3674300" cy="1144322"/>
            </a:xfrm>
          </p:grpSpPr>
          <p:grpSp>
            <p:nvGrpSpPr>
              <p:cNvPr id="220" name="그룹 219"/>
              <p:cNvGrpSpPr/>
              <p:nvPr/>
            </p:nvGrpSpPr>
            <p:grpSpPr>
              <a:xfrm>
                <a:off x="625990" y="5088606"/>
                <a:ext cx="3674300" cy="1144322"/>
                <a:chOff x="602277" y="3016217"/>
                <a:chExt cx="3752977" cy="1146759"/>
              </a:xfrm>
            </p:grpSpPr>
            <p:pic>
              <p:nvPicPr>
                <p:cNvPr id="238" name="그림 237">
                  <a:extLst>
                    <a:ext uri="{FF2B5EF4-FFF2-40B4-BE49-F238E27FC236}">
                      <a16:creationId xmlns:a16="http://schemas.microsoft.com/office/drawing/2014/main" id="{4AC7666A-414B-4FE4-B6B6-B1B9C74750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55254" y="3016217"/>
                  <a:ext cx="3600000" cy="1038295"/>
                </a:xfrm>
                <a:prstGeom prst="rect">
                  <a:avLst/>
                </a:prstGeom>
              </p:spPr>
            </p:pic>
            <p:sp>
              <p:nvSpPr>
                <p:cNvPr id="241" name="TextBox 240">
                  <a:extLst>
                    <a:ext uri="{FF2B5EF4-FFF2-40B4-BE49-F238E27FC236}">
                      <a16:creationId xmlns:a16="http://schemas.microsoft.com/office/drawing/2014/main" id="{DAE308E1-5677-481A-89D0-AB2CAA5EEDD4}"/>
                    </a:ext>
                  </a:extLst>
                </p:cNvPr>
                <p:cNvSpPr txBox="1"/>
                <p:nvPr/>
              </p:nvSpPr>
              <p:spPr>
                <a:xfrm>
                  <a:off x="898552" y="3978312"/>
                  <a:ext cx="135613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dirty="0">
                      <a:solidFill>
                        <a:srgbClr val="000000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  <a:cs typeface="Calibri"/>
                      <a:sym typeface="Calibri"/>
                    </a:rPr>
                    <a:t>1</a:t>
                  </a:r>
                </a:p>
              </p:txBody>
            </p:sp>
            <p:sp>
              <p:nvSpPr>
                <p:cNvPr id="242" name="TextBox 241">
                  <a:extLst>
                    <a:ext uri="{FF2B5EF4-FFF2-40B4-BE49-F238E27FC236}">
                      <a16:creationId xmlns:a16="http://schemas.microsoft.com/office/drawing/2014/main" id="{BF21272E-A6A7-43DA-859B-75ECE879F3FD}"/>
                    </a:ext>
                  </a:extLst>
                </p:cNvPr>
                <p:cNvSpPr txBox="1"/>
                <p:nvPr/>
              </p:nvSpPr>
              <p:spPr>
                <a:xfrm>
                  <a:off x="3756385" y="3976817"/>
                  <a:ext cx="135613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dirty="0">
                      <a:solidFill>
                        <a:srgbClr val="000000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  <a:cs typeface="Calibri"/>
                      <a:sym typeface="Calibri"/>
                    </a:rPr>
                    <a:t>6</a:t>
                  </a:r>
                </a:p>
              </p:txBody>
            </p:sp>
            <p:sp>
              <p:nvSpPr>
                <p:cNvPr id="243" name="TextBox 242">
                  <a:extLst>
                    <a:ext uri="{FF2B5EF4-FFF2-40B4-BE49-F238E27FC236}">
                      <a16:creationId xmlns:a16="http://schemas.microsoft.com/office/drawing/2014/main" id="{09AEC155-D659-4A1C-A2F9-F4EB8954220D}"/>
                    </a:ext>
                  </a:extLst>
                </p:cNvPr>
                <p:cNvSpPr txBox="1"/>
                <p:nvPr/>
              </p:nvSpPr>
              <p:spPr>
                <a:xfrm>
                  <a:off x="1482360" y="3972419"/>
                  <a:ext cx="135613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dirty="0">
                      <a:solidFill>
                        <a:srgbClr val="000000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  <a:cs typeface="Calibri"/>
                      <a:sym typeface="Calibri"/>
                    </a:rPr>
                    <a:t>2</a:t>
                  </a:r>
                </a:p>
              </p:txBody>
            </p:sp>
            <p:sp>
              <p:nvSpPr>
                <p:cNvPr id="245" name="TextBox 244">
                  <a:extLst>
                    <a:ext uri="{FF2B5EF4-FFF2-40B4-BE49-F238E27FC236}">
                      <a16:creationId xmlns:a16="http://schemas.microsoft.com/office/drawing/2014/main" id="{52A23E89-4BDE-4D1A-90AF-7AB5041F7C14}"/>
                    </a:ext>
                  </a:extLst>
                </p:cNvPr>
                <p:cNvSpPr txBox="1"/>
                <p:nvPr/>
              </p:nvSpPr>
              <p:spPr>
                <a:xfrm>
                  <a:off x="3182807" y="3976817"/>
                  <a:ext cx="135613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dirty="0">
                      <a:solidFill>
                        <a:srgbClr val="000000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  <a:cs typeface="Calibri"/>
                      <a:sym typeface="Calibri"/>
                    </a:rPr>
                    <a:t>5</a:t>
                  </a:r>
                </a:p>
              </p:txBody>
            </p:sp>
            <p:sp>
              <p:nvSpPr>
                <p:cNvPr id="246" name="TextBox 245">
                  <a:extLst>
                    <a:ext uri="{FF2B5EF4-FFF2-40B4-BE49-F238E27FC236}">
                      <a16:creationId xmlns:a16="http://schemas.microsoft.com/office/drawing/2014/main" id="{6A6BC70C-BB21-4071-BA03-8189D56674AC}"/>
                    </a:ext>
                  </a:extLst>
                </p:cNvPr>
                <p:cNvSpPr txBox="1"/>
                <p:nvPr/>
              </p:nvSpPr>
              <p:spPr>
                <a:xfrm>
                  <a:off x="2626453" y="3976817"/>
                  <a:ext cx="135613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dirty="0">
                      <a:solidFill>
                        <a:srgbClr val="000000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  <a:cs typeface="Calibri"/>
                      <a:sym typeface="Calibri"/>
                    </a:rPr>
                    <a:t>4</a:t>
                  </a:r>
                </a:p>
              </p:txBody>
            </p:sp>
            <p:sp>
              <p:nvSpPr>
                <p:cNvPr id="247" name="TextBox 246">
                  <a:extLst>
                    <a:ext uri="{FF2B5EF4-FFF2-40B4-BE49-F238E27FC236}">
                      <a16:creationId xmlns:a16="http://schemas.microsoft.com/office/drawing/2014/main" id="{557D23BB-58B0-4868-BF8D-5B7751434654}"/>
                    </a:ext>
                  </a:extLst>
                </p:cNvPr>
                <p:cNvSpPr txBox="1"/>
                <p:nvPr/>
              </p:nvSpPr>
              <p:spPr>
                <a:xfrm>
                  <a:off x="2052114" y="3976817"/>
                  <a:ext cx="135613" cy="184664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altLang="ko-KR" sz="600" dirty="0">
                      <a:solidFill>
                        <a:srgbClr val="000000"/>
                      </a:solidFill>
                      <a:latin typeface="KoPub돋움체 Light" panose="00000300000000000000" pitchFamily="2" charset="-127"/>
                      <a:ea typeface="KoPub돋움체 Light" panose="00000300000000000000" pitchFamily="2" charset="-127"/>
                      <a:cs typeface="Calibri"/>
                      <a:sym typeface="Calibri"/>
                    </a:rPr>
                    <a:t>3</a:t>
                  </a:r>
                </a:p>
              </p:txBody>
            </p:sp>
            <p:sp>
              <p:nvSpPr>
                <p:cNvPr id="248" name="TextBox 247">
                  <a:extLst>
                    <a:ext uri="{FF2B5EF4-FFF2-40B4-BE49-F238E27FC236}">
                      <a16:creationId xmlns:a16="http://schemas.microsoft.com/office/drawing/2014/main" id="{CCB83CC2-6E3F-4AAC-B39E-AD4358DFE964}"/>
                    </a:ext>
                  </a:extLst>
                </p:cNvPr>
                <p:cNvSpPr txBox="1"/>
                <p:nvPr/>
              </p:nvSpPr>
              <p:spPr>
                <a:xfrm>
                  <a:off x="602277" y="3271838"/>
                  <a:ext cx="215442" cy="428962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sp3d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eaVert" wrap="non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0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ko-KR" altLang="en-US" sz="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KoPub돋움체 Light" panose="00000300000000000000" pitchFamily="2" charset="-127"/>
                      <a:ea typeface="KoPub돋움체 Light" panose="00000300000000000000" pitchFamily="2" charset="-127"/>
                      <a:cs typeface="Calibri"/>
                      <a:sym typeface="Calibri"/>
                    </a:rPr>
                    <a:t>전류</a:t>
                  </a:r>
                  <a:r>
                    <a:rPr kumimoji="0" lang="en-US" altLang="ko-KR" sz="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KoPub돋움체 Light" panose="00000300000000000000" pitchFamily="2" charset="-127"/>
                      <a:ea typeface="KoPub돋움체 Light" panose="00000300000000000000" pitchFamily="2" charset="-127"/>
                      <a:cs typeface="Calibri"/>
                      <a:sym typeface="Calibri"/>
                    </a:rPr>
                    <a:t>(A)</a:t>
                  </a:r>
                  <a:endParaRPr kumimoji="0" lang="ko-KR" altLang="en-US" sz="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KoPub돋움체 Light" panose="00000300000000000000" pitchFamily="2" charset="-127"/>
                    <a:ea typeface="KoPub돋움체 Light" panose="00000300000000000000" pitchFamily="2" charset="-127"/>
                    <a:cs typeface="Calibri"/>
                    <a:sym typeface="Calibri"/>
                  </a:endParaRPr>
                </a:p>
              </p:txBody>
            </p:sp>
            <p:sp>
              <p:nvSpPr>
                <p:cNvPr id="249" name="직사각형 248">
                  <a:extLst>
                    <a:ext uri="{FF2B5EF4-FFF2-40B4-BE49-F238E27FC236}">
                      <a16:creationId xmlns:a16="http://schemas.microsoft.com/office/drawing/2014/main" id="{B76E3436-D14A-408F-8DDC-4822C5575B14}"/>
                    </a:ext>
                  </a:extLst>
                </p:cNvPr>
                <p:cNvSpPr/>
                <p:nvPr/>
              </p:nvSpPr>
              <p:spPr>
                <a:xfrm>
                  <a:off x="1475109" y="3140510"/>
                  <a:ext cx="677303" cy="168483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lvl="1" defTabSz="952968" fontAlgn="base">
                    <a:lnSpc>
                      <a:spcPct val="130000"/>
                    </a:lnSpc>
                    <a:spcAft>
                      <a:spcPts val="400"/>
                    </a:spcAft>
                    <a:buClr>
                      <a:srgbClr val="1E82AA"/>
                    </a:buClr>
                    <a:buSzPct val="100000"/>
                    <a:tabLst>
                      <a:tab pos="456244" algn="l"/>
                      <a:tab pos="912490" algn="l"/>
                      <a:tab pos="1371569" algn="l"/>
                      <a:tab pos="1827814" algn="l"/>
                      <a:tab pos="2284059" algn="l"/>
                      <a:tab pos="2741722" algn="l"/>
                      <a:tab pos="3197966" algn="l"/>
                      <a:tab pos="3655627" algn="l"/>
                      <a:tab pos="4113290" algn="l"/>
                      <a:tab pos="4569535" algn="l"/>
                      <a:tab pos="5027196" algn="l"/>
                      <a:tab pos="5941105" algn="l"/>
                      <a:tab pos="6398766" algn="l"/>
                      <a:tab pos="6855010" algn="l"/>
                      <a:tab pos="7311255" algn="l"/>
                      <a:tab pos="7768918" algn="l"/>
                      <a:tab pos="8226579" algn="l"/>
                      <a:tab pos="8682825" algn="l"/>
                      <a:tab pos="9140487" algn="l"/>
                      <a:tab pos="9596732" algn="l"/>
                      <a:tab pos="10054394" algn="l"/>
                      <a:tab pos="10512056" algn="l"/>
                      <a:tab pos="10968301" algn="l"/>
                      <a:tab pos="11425962" algn="l"/>
                      <a:tab pos="11882207" algn="l"/>
                      <a:tab pos="12338453" algn="l"/>
                      <a:tab pos="12797531" algn="l"/>
                      <a:tab pos="13253776" algn="l"/>
                      <a:tab pos="13710022" algn="l"/>
                      <a:tab pos="14167684" algn="l"/>
                      <a:tab pos="14623929" algn="l"/>
                    </a:tabLst>
                    <a:defRPr/>
                  </a:pPr>
                  <a:endParaRPr lang="en-US" altLang="ko-KR" sz="1000" dirty="0">
                    <a:ln>
                      <a:solidFill>
                        <a:srgbClr val="365D8C">
                          <a:alpha val="0"/>
                        </a:srgbClr>
                      </a:solidFill>
                    </a:ln>
                    <a:latin typeface="KoPub돋움체 Light" panose="02020603020101020101" pitchFamily="18" charset="-127"/>
                    <a:ea typeface="KoPub돋움체 Light" panose="02020603020101020101" pitchFamily="18" charset="-127"/>
                  </a:endParaRPr>
                </a:p>
              </p:txBody>
            </p:sp>
          </p:grpSp>
          <p:sp>
            <p:nvSpPr>
              <p:cNvPr id="221" name="타원 220"/>
              <p:cNvSpPr/>
              <p:nvPr/>
            </p:nvSpPr>
            <p:spPr>
              <a:xfrm>
                <a:off x="1155776" y="6038534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5" name="타원 224"/>
              <p:cNvSpPr/>
              <p:nvPr/>
            </p:nvSpPr>
            <p:spPr>
              <a:xfrm>
                <a:off x="3569296" y="6048193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6" name="타원 225"/>
              <p:cNvSpPr/>
              <p:nvPr/>
            </p:nvSpPr>
            <p:spPr>
              <a:xfrm>
                <a:off x="3553602" y="5682867"/>
                <a:ext cx="45719" cy="45719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51" name="타원 250"/>
            <p:cNvSpPr/>
            <p:nvPr/>
          </p:nvSpPr>
          <p:spPr>
            <a:xfrm>
              <a:off x="6273344" y="5310892"/>
              <a:ext cx="18386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2" name="타원 251"/>
            <p:cNvSpPr/>
            <p:nvPr/>
          </p:nvSpPr>
          <p:spPr>
            <a:xfrm>
              <a:off x="6494795" y="5873019"/>
              <a:ext cx="18386" cy="45719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62" name="오른쪽 화살표 261"/>
          <p:cNvSpPr/>
          <p:nvPr/>
        </p:nvSpPr>
        <p:spPr>
          <a:xfrm rot="5400000">
            <a:off x="6354093" y="3950924"/>
            <a:ext cx="625290" cy="181746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876"/>
            <a:endParaRPr lang="ko-KR" altLang="en-US" sz="1653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63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4941164" y="3933677"/>
            <a:ext cx="1487503" cy="357328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네 번째 </a:t>
            </a:r>
            <a:r>
              <a:rPr lang="ko-KR" altLang="en-US" sz="8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분할점에서</a:t>
            </a: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endParaRPr lang="en-US" altLang="ko-KR" sz="8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 defTabSz="898278" eaLnBrk="1" hangingPunct="1">
              <a:defRPr/>
            </a:pP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직선을 그을 때 만나는 지점 중 </a:t>
            </a:r>
            <a:b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가장 앞의 지점</a:t>
            </a:r>
          </a:p>
        </p:txBody>
      </p:sp>
      <p:sp>
        <p:nvSpPr>
          <p:cNvPr id="264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909289" y="3947548"/>
            <a:ext cx="1487503" cy="35262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기울기가 </a:t>
            </a:r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</a:t>
            </a: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 되는 지점</a:t>
            </a:r>
          </a:p>
        </p:txBody>
      </p:sp>
      <p:sp>
        <p:nvSpPr>
          <p:cNvPr id="265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638854" y="4943846"/>
            <a:ext cx="2178459" cy="18445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두 후보 중 가장 앞쪽에 있는 지점을 선정</a:t>
            </a:r>
          </a:p>
        </p:txBody>
      </p:sp>
      <p:cxnSp>
        <p:nvCxnSpPr>
          <p:cNvPr id="54" name="직선 화살표 연결선 53"/>
          <p:cNvCxnSpPr>
            <a:stCxn id="208" idx="5"/>
            <a:endCxn id="252" idx="1"/>
          </p:cNvCxnSpPr>
          <p:nvPr/>
        </p:nvCxnSpPr>
        <p:spPr>
          <a:xfrm>
            <a:off x="6067069" y="4729765"/>
            <a:ext cx="153272" cy="105147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오른쪽 화살표 72">
            <a:extLst>
              <a:ext uri="{FF2B5EF4-FFF2-40B4-BE49-F238E27FC236}">
                <a16:creationId xmlns:a16="http://schemas.microsoft.com/office/drawing/2014/main" id="{D03C4CDB-538A-4B0C-891D-427E3512A4F1}"/>
              </a:ext>
            </a:extLst>
          </p:cNvPr>
          <p:cNvSpPr/>
          <p:nvPr/>
        </p:nvSpPr>
        <p:spPr>
          <a:xfrm rot="5400000">
            <a:off x="2351077" y="3810823"/>
            <a:ext cx="143720" cy="842236"/>
          </a:xfrm>
          <a:prstGeom prst="rightArrow">
            <a:avLst>
              <a:gd name="adj1" fmla="val 50000"/>
              <a:gd name="adj2" fmla="val 3557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7" name="오른쪽 화살표 266">
            <a:extLst>
              <a:ext uri="{FF2B5EF4-FFF2-40B4-BE49-F238E27FC236}">
                <a16:creationId xmlns:a16="http://schemas.microsoft.com/office/drawing/2014/main" id="{37AF22B9-2FFC-4775-BF5E-CAB5B289193B}"/>
              </a:ext>
            </a:extLst>
          </p:cNvPr>
          <p:cNvSpPr/>
          <p:nvPr/>
        </p:nvSpPr>
        <p:spPr bwMode="auto">
          <a:xfrm>
            <a:off x="4336771" y="2492549"/>
            <a:ext cx="397223" cy="3554759"/>
          </a:xfrm>
          <a:prstGeom prst="rightArrow">
            <a:avLst>
              <a:gd name="adj1" fmla="val 50000"/>
              <a:gd name="adj2" fmla="val 71647"/>
            </a:avLst>
          </a:prstGeom>
          <a:gradFill>
            <a:gsLst>
              <a:gs pos="23000">
                <a:schemeClr val="bg1">
                  <a:lumMod val="75000"/>
                </a:schemeClr>
              </a:gs>
              <a:gs pos="77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cene3d>
              <a:camera prst="orthographicFront"/>
              <a:lightRig rig="threePt" dir="t"/>
            </a:scene3d>
            <a:sp3d>
              <a:bevelT w="1270" h="38100"/>
              <a:bevelB w="1270" h="1270"/>
            </a:sp3d>
          </a:bodyPr>
          <a:lstStyle/>
          <a:p>
            <a:pPr>
              <a:defRPr/>
            </a:pPr>
            <a:endParaRPr lang="ko-KR" altLang="en-US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flipV="1">
            <a:off x="7201583" y="3721559"/>
            <a:ext cx="219573" cy="2331"/>
          </a:xfrm>
          <a:prstGeom prst="straightConnector1">
            <a:avLst/>
          </a:prstGeom>
          <a:ln>
            <a:solidFill>
              <a:srgbClr val="FA0E0E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>
            <a:off x="4933038" y="3482339"/>
            <a:ext cx="1476453" cy="411863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3" name="직사각형 132"/>
          <p:cNvSpPr/>
          <p:nvPr/>
        </p:nvSpPr>
        <p:spPr>
          <a:xfrm>
            <a:off x="835510" y="3503753"/>
            <a:ext cx="366824" cy="31263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해정</a:t>
            </a:r>
            <a:endParaRPr lang="en-US" altLang="ko-KR" sz="8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  <a:p>
            <a:pPr algn="r"/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구간</a:t>
            </a:r>
            <a:endParaRPr lang="ko-KR" altLang="en-US" sz="800" dirty="0"/>
          </a:p>
        </p:txBody>
      </p:sp>
      <p:sp>
        <p:nvSpPr>
          <p:cNvPr id="15" name="타원 14"/>
          <p:cNvSpPr/>
          <p:nvPr/>
        </p:nvSpPr>
        <p:spPr>
          <a:xfrm>
            <a:off x="5761264" y="3681905"/>
            <a:ext cx="54265" cy="45719"/>
          </a:xfrm>
          <a:prstGeom prst="ellipse">
            <a:avLst/>
          </a:prstGeom>
          <a:solidFill>
            <a:srgbClr val="FFDE78"/>
          </a:solidFill>
          <a:ln>
            <a:solidFill>
              <a:srgbClr val="FFD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0" name="타원 119"/>
          <p:cNvSpPr/>
          <p:nvPr/>
        </p:nvSpPr>
        <p:spPr>
          <a:xfrm>
            <a:off x="6156319" y="3676159"/>
            <a:ext cx="54265" cy="45719"/>
          </a:xfrm>
          <a:prstGeom prst="ellipse">
            <a:avLst/>
          </a:prstGeom>
          <a:solidFill>
            <a:srgbClr val="FFDE78"/>
          </a:solidFill>
          <a:ln>
            <a:solidFill>
              <a:srgbClr val="FFD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5145063" y="3645309"/>
            <a:ext cx="117221" cy="105528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7094886" y="3597209"/>
            <a:ext cx="7492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1000" dirty="0"/>
              <a:t>기울기</a:t>
            </a:r>
            <a:r>
              <a:rPr lang="en-US" altLang="ko-KR" sz="1000" dirty="0"/>
              <a:t> = 0</a:t>
            </a:r>
            <a:r>
              <a:rPr lang="en-US" altLang="ko-KR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ea typeface="KoPub돋움체 Bold" panose="00000800000000000000" pitchFamily="2" charset="-127"/>
              </a:rPr>
              <a:t> </a:t>
            </a:r>
            <a:endParaRPr lang="ko-KR" altLang="en-US" spc="-100" dirty="0">
              <a:ln>
                <a:solidFill>
                  <a:schemeClr val="bg2">
                    <a:lumMod val="60000"/>
                    <a:lumOff val="40000"/>
                    <a:alpha val="0"/>
                  </a:schemeClr>
                </a:solidFill>
              </a:ln>
              <a:solidFill>
                <a:schemeClr val="bg1"/>
              </a:solidFill>
              <a:ea typeface="KoPub돋움체 Bold" panose="00000800000000000000" pitchFamily="2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34078" y="2993993"/>
            <a:ext cx="162792" cy="124029"/>
          </a:xfrm>
          <a:prstGeom prst="ellipse">
            <a:avLst/>
          </a:prstGeom>
          <a:noFill/>
          <a:ln>
            <a:solidFill>
              <a:srgbClr val="00206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화살표 연결선 20"/>
          <p:cNvCxnSpPr>
            <a:stCxn id="18" idx="5"/>
            <a:endCxn id="134" idx="1"/>
          </p:cNvCxnSpPr>
          <p:nvPr/>
        </p:nvCxnSpPr>
        <p:spPr>
          <a:xfrm>
            <a:off x="1273030" y="3099858"/>
            <a:ext cx="389683" cy="163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1662713" y="3086870"/>
            <a:ext cx="851675" cy="352625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dash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algn="ctr" defTabSz="898278" eaLnBrk="1" hangingPunct="1">
              <a:defRPr/>
            </a:pP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최댓값 지점 </a:t>
            </a:r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= </a:t>
            </a:r>
          </a:p>
          <a:p>
            <a:pPr algn="ctr" defTabSz="898278" eaLnBrk="1" hangingPunct="1">
              <a:defRPr/>
            </a:pPr>
            <a:r>
              <a:rPr lang="ko-KR" altLang="en-US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두 번째 </a:t>
            </a:r>
            <a:r>
              <a:rPr lang="ko-KR" altLang="en-US" sz="8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분할점</a:t>
            </a:r>
            <a:endParaRPr lang="ko-KR" altLang="en-US" sz="8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25" name="오른쪽 화살표 124">
            <a:extLst>
              <a:ext uri="{FF2B5EF4-FFF2-40B4-BE49-F238E27FC236}">
                <a16:creationId xmlns:a16="http://schemas.microsoft.com/office/drawing/2014/main" id="{37AF22B9-2FFC-4775-BF5E-CAB5B289193B}"/>
              </a:ext>
            </a:extLst>
          </p:cNvPr>
          <p:cNvSpPr/>
          <p:nvPr/>
        </p:nvSpPr>
        <p:spPr bwMode="auto">
          <a:xfrm>
            <a:off x="2310905" y="4883801"/>
            <a:ext cx="297254" cy="1298782"/>
          </a:xfrm>
          <a:prstGeom prst="rightArrow">
            <a:avLst>
              <a:gd name="adj1" fmla="val 50000"/>
              <a:gd name="adj2" fmla="val 71647"/>
            </a:avLst>
          </a:prstGeom>
          <a:gradFill>
            <a:gsLst>
              <a:gs pos="23000">
                <a:schemeClr val="bg1">
                  <a:lumMod val="75000"/>
                </a:schemeClr>
              </a:gs>
              <a:gs pos="77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cene3d>
              <a:camera prst="orthographicFront"/>
              <a:lightRig rig="threePt" dir="t"/>
            </a:scene3d>
            <a:sp3d>
              <a:bevelT w="1270" h="38100"/>
              <a:bevelB w="1270" h="1270"/>
            </a:sp3d>
          </a:bodyPr>
          <a:lstStyle/>
          <a:p>
            <a:pPr>
              <a:defRPr/>
            </a:pPr>
            <a:endParaRPr lang="ko-KR" altLang="en-US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sp>
        <p:nvSpPr>
          <p:cNvPr id="130" name="오른쪽 화살표 129">
            <a:extLst>
              <a:ext uri="{FF2B5EF4-FFF2-40B4-BE49-F238E27FC236}">
                <a16:creationId xmlns:a16="http://schemas.microsoft.com/office/drawing/2014/main" id="{37AF22B9-2FFC-4775-BF5E-CAB5B289193B}"/>
              </a:ext>
            </a:extLst>
          </p:cNvPr>
          <p:cNvSpPr/>
          <p:nvPr/>
        </p:nvSpPr>
        <p:spPr bwMode="auto">
          <a:xfrm rot="5400000">
            <a:off x="6641796" y="4566558"/>
            <a:ext cx="229090" cy="1298782"/>
          </a:xfrm>
          <a:prstGeom prst="rightArrow">
            <a:avLst>
              <a:gd name="adj1" fmla="val 50000"/>
              <a:gd name="adj2" fmla="val 71647"/>
            </a:avLst>
          </a:prstGeom>
          <a:gradFill>
            <a:gsLst>
              <a:gs pos="23000">
                <a:schemeClr val="bg1">
                  <a:lumMod val="75000"/>
                </a:schemeClr>
              </a:gs>
              <a:gs pos="77000">
                <a:schemeClr val="bg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scene3d>
              <a:camera prst="orthographicFront"/>
              <a:lightRig rig="threePt" dir="t"/>
            </a:scene3d>
            <a:sp3d>
              <a:bevelT w="1270" h="38100"/>
              <a:bevelB w="1270" h="1270"/>
            </a:sp3d>
          </a:bodyPr>
          <a:lstStyle/>
          <a:p>
            <a:pPr>
              <a:defRPr/>
            </a:pPr>
            <a:endParaRPr lang="ko-KR" altLang="en-US" dirty="0">
              <a:solidFill>
                <a:prstClr val="white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91067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4</a:t>
            </a:fld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392988" y="553369"/>
            <a:ext cx="41126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고장 패턴 분석 및 고장 </a:t>
            </a:r>
            <a:r>
              <a:rPr lang="ko-KR" altLang="en-US" sz="2000" spc="-8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기준값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8638683" cy="722988"/>
            <a:chOff x="253796" y="749968"/>
            <a:chExt cx="8638683" cy="722988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68661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해정 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구동 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</a:t>
              </a:r>
              <a:r>
                <a:rPr lang="ko-KR" altLang="en-US" sz="14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쇄정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구간 별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전류값의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최대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평균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최소 값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산출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도출된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최대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평균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최소값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토대로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군집분석 실시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후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8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군집 도출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후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군집 유형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정리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31540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1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 err="1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통계값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도출 및 군집분석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64855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1" name="TextBox 230"/>
          <p:cNvSpPr txBox="1"/>
          <p:nvPr/>
        </p:nvSpPr>
        <p:spPr>
          <a:xfrm>
            <a:off x="5088891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정상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/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이상 군집 분류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27" y="4792324"/>
            <a:ext cx="2001879" cy="1416474"/>
          </a:xfrm>
          <a:prstGeom prst="rect">
            <a:avLst/>
          </a:prstGeom>
        </p:spPr>
      </p:pic>
      <p:sp>
        <p:nvSpPr>
          <p:cNvPr id="17" name="타원 16"/>
          <p:cNvSpPr/>
          <p:nvPr/>
        </p:nvSpPr>
        <p:spPr>
          <a:xfrm>
            <a:off x="2240857" y="5227250"/>
            <a:ext cx="214371" cy="490782"/>
          </a:xfrm>
          <a:prstGeom prst="ellipse">
            <a:avLst/>
          </a:prstGeom>
          <a:noFill/>
          <a:ln w="19050" cap="flat">
            <a:solidFill>
              <a:srgbClr val="52525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1114051" y="4809744"/>
            <a:ext cx="362361" cy="265805"/>
          </a:xfrm>
          <a:prstGeom prst="ellipse">
            <a:avLst/>
          </a:prstGeom>
          <a:noFill/>
          <a:ln w="19050" cap="flat">
            <a:solidFill>
              <a:srgbClr val="52525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781526" y="5080454"/>
            <a:ext cx="1332380" cy="967231"/>
          </a:xfrm>
          <a:prstGeom prst="ellipse">
            <a:avLst/>
          </a:prstGeom>
          <a:noFill/>
          <a:ln w="19050" cap="flat">
            <a:solidFill>
              <a:srgbClr val="52525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1815" y="5236721"/>
            <a:ext cx="1286478" cy="270582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1814" y="5578209"/>
            <a:ext cx="1286478" cy="270582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71814" y="4871741"/>
            <a:ext cx="1286478" cy="270582"/>
          </a:xfrm>
          <a:prstGeom prst="rect">
            <a:avLst/>
          </a:prstGeom>
        </p:spPr>
      </p:pic>
      <p:cxnSp>
        <p:nvCxnSpPr>
          <p:cNvPr id="23" name="직선 화살표 연결선 22"/>
          <p:cNvCxnSpPr>
            <a:stCxn id="19" idx="6"/>
            <a:endCxn id="22" idx="1"/>
          </p:cNvCxnSpPr>
          <p:nvPr/>
        </p:nvCxnSpPr>
        <p:spPr>
          <a:xfrm flipV="1">
            <a:off x="2113906" y="5007032"/>
            <a:ext cx="1057908" cy="557038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24" name="직선 화살표 연결선 23"/>
          <p:cNvCxnSpPr>
            <a:stCxn id="17" idx="6"/>
            <a:endCxn id="30" idx="1"/>
          </p:cNvCxnSpPr>
          <p:nvPr/>
        </p:nvCxnSpPr>
        <p:spPr>
          <a:xfrm>
            <a:off x="2455228" y="5472641"/>
            <a:ext cx="716586" cy="582347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cxnSp>
        <p:nvCxnSpPr>
          <p:cNvPr id="25" name="직선 화살표 연결선 24"/>
          <p:cNvCxnSpPr>
            <a:stCxn id="18" idx="6"/>
            <a:endCxn id="20" idx="1"/>
          </p:cNvCxnSpPr>
          <p:nvPr/>
        </p:nvCxnSpPr>
        <p:spPr>
          <a:xfrm>
            <a:off x="1476412" y="4942647"/>
            <a:ext cx="1695403" cy="429365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sp>
        <p:nvSpPr>
          <p:cNvPr id="26" name="타원 25"/>
          <p:cNvSpPr/>
          <p:nvPr/>
        </p:nvSpPr>
        <p:spPr>
          <a:xfrm>
            <a:off x="1372150" y="5570339"/>
            <a:ext cx="48036" cy="34363"/>
          </a:xfrm>
          <a:prstGeom prst="ellipse">
            <a:avLst/>
          </a:prstGeom>
          <a:solidFill>
            <a:srgbClr val="FF0000"/>
          </a:solidFill>
          <a:ln w="12700" cap="flat">
            <a:noFill/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72675" y="4629619"/>
            <a:ext cx="1851915" cy="1762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K-means </a:t>
            </a:r>
            <a:r>
              <a:rPr lang="ko-KR" altLang="en-US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군집 분석 결과</a:t>
            </a:r>
          </a:p>
        </p:txBody>
      </p:sp>
      <p:sp>
        <p:nvSpPr>
          <p:cNvPr id="28" name="타원 27"/>
          <p:cNvSpPr/>
          <p:nvPr/>
        </p:nvSpPr>
        <p:spPr>
          <a:xfrm>
            <a:off x="1911717" y="5072899"/>
            <a:ext cx="362361" cy="265805"/>
          </a:xfrm>
          <a:prstGeom prst="ellipse">
            <a:avLst/>
          </a:prstGeom>
          <a:noFill/>
          <a:ln w="19050" cap="flat">
            <a:solidFill>
              <a:srgbClr val="525252"/>
            </a:solidFill>
            <a:prstDash val="solid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직선 화살표 연결선 28"/>
          <p:cNvCxnSpPr>
            <a:stCxn id="28" idx="6"/>
            <a:endCxn id="21" idx="1"/>
          </p:cNvCxnSpPr>
          <p:nvPr/>
        </p:nvCxnSpPr>
        <p:spPr>
          <a:xfrm>
            <a:off x="2274078" y="5205802"/>
            <a:ext cx="897736" cy="507698"/>
          </a:xfrm>
          <a:prstGeom prst="straightConnector1">
            <a:avLst/>
          </a:prstGeom>
          <a:noFill/>
          <a:ln w="0" cap="flat" cmpd="sng" algn="ctr">
            <a:solidFill>
              <a:sysClr val="window" lastClr="FFFFFF">
                <a:lumMod val="50000"/>
              </a:sysClr>
            </a:solidFill>
            <a:prstDash val="solid"/>
            <a:tailEnd type="triangle"/>
          </a:ln>
          <a:effectLst/>
        </p:spPr>
      </p:cxn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814" y="5919697"/>
            <a:ext cx="1286478" cy="270582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3180764" y="4629618"/>
            <a:ext cx="1278661" cy="17623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군집 유형 분류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3958115" y="5532276"/>
            <a:ext cx="524865" cy="192360"/>
            <a:chOff x="2275886" y="3327065"/>
            <a:chExt cx="499546" cy="430602"/>
          </a:xfrm>
        </p:grpSpPr>
        <p:sp>
          <p:nvSpPr>
            <p:cNvPr id="33" name="모서리가 둥근 직사각형 32"/>
            <p:cNvSpPr/>
            <p:nvPr/>
          </p:nvSpPr>
          <p:spPr>
            <a:xfrm>
              <a:off x="2306468" y="3456183"/>
              <a:ext cx="419189" cy="172366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275886" y="3327065"/>
              <a:ext cx="499546" cy="430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5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이상 유형</a:t>
              </a:r>
              <a:r>
                <a:rPr lang="en-US" altLang="ko-KR" sz="5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2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3958115" y="5886390"/>
            <a:ext cx="524865" cy="192360"/>
            <a:chOff x="2275886" y="3376542"/>
            <a:chExt cx="499546" cy="430602"/>
          </a:xfrm>
        </p:grpSpPr>
        <p:sp>
          <p:nvSpPr>
            <p:cNvPr id="36" name="모서리가 둥근 직사각형 35"/>
            <p:cNvSpPr/>
            <p:nvPr/>
          </p:nvSpPr>
          <p:spPr>
            <a:xfrm>
              <a:off x="2306468" y="3505660"/>
              <a:ext cx="419189" cy="172366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275886" y="3376542"/>
              <a:ext cx="499546" cy="430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5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이상 유형</a:t>
              </a:r>
              <a:r>
                <a:rPr lang="en-US" altLang="ko-KR" sz="5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3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958114" y="5209386"/>
            <a:ext cx="524865" cy="192360"/>
            <a:chOff x="2275885" y="1106083"/>
            <a:chExt cx="499546" cy="430602"/>
          </a:xfrm>
        </p:grpSpPr>
        <p:sp>
          <p:nvSpPr>
            <p:cNvPr id="39" name="모서리가 둥근 직사각형 38"/>
            <p:cNvSpPr/>
            <p:nvPr/>
          </p:nvSpPr>
          <p:spPr>
            <a:xfrm>
              <a:off x="2306469" y="1235924"/>
              <a:ext cx="419189" cy="172366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275885" y="1106083"/>
              <a:ext cx="499546" cy="430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5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이상 유형</a:t>
              </a:r>
              <a:r>
                <a:rPr lang="en-US" altLang="ko-KR" sz="5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1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958115" y="4826648"/>
            <a:ext cx="524865" cy="192360"/>
            <a:chOff x="2275886" y="-549342"/>
            <a:chExt cx="499546" cy="430602"/>
          </a:xfrm>
        </p:grpSpPr>
        <p:sp>
          <p:nvSpPr>
            <p:cNvPr id="42" name="모서리가 둥근 직사각형 41"/>
            <p:cNvSpPr/>
            <p:nvPr/>
          </p:nvSpPr>
          <p:spPr>
            <a:xfrm>
              <a:off x="2306468" y="-420231"/>
              <a:ext cx="419189" cy="172366"/>
            </a:xfrm>
            <a:prstGeom prst="round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C3A2F9B-108A-49C1-87D3-3E7D3974C97E}"/>
                </a:ext>
              </a:extLst>
            </p:cNvPr>
            <p:cNvSpPr/>
            <p:nvPr/>
          </p:nvSpPr>
          <p:spPr>
            <a:xfrm>
              <a:off x="2275886" y="-549342"/>
              <a:ext cx="499546" cy="430602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marL="0" lvl="1" algn="ctr" defTabSz="952968" fontAlgn="base">
                <a:lnSpc>
                  <a:spcPct val="130000"/>
                </a:lnSpc>
                <a:spcAft>
                  <a:spcPts val="400"/>
                </a:spcAft>
                <a:buClr>
                  <a:srgbClr val="1E82AA"/>
                </a:buClr>
                <a:buSzPct val="100000"/>
                <a:tabLst>
                  <a:tab pos="456244" algn="l"/>
                  <a:tab pos="912490" algn="l"/>
                  <a:tab pos="1371569" algn="l"/>
                  <a:tab pos="1827814" algn="l"/>
                  <a:tab pos="2284059" algn="l"/>
                  <a:tab pos="2741722" algn="l"/>
                  <a:tab pos="3197966" algn="l"/>
                  <a:tab pos="3655627" algn="l"/>
                  <a:tab pos="4113290" algn="l"/>
                  <a:tab pos="4569535" algn="l"/>
                  <a:tab pos="5027196" algn="l"/>
                  <a:tab pos="5941105" algn="l"/>
                  <a:tab pos="6398766" algn="l"/>
                  <a:tab pos="6855010" algn="l"/>
                  <a:tab pos="7311255" algn="l"/>
                  <a:tab pos="7768918" algn="l"/>
                  <a:tab pos="8226579" algn="l"/>
                  <a:tab pos="8682825" algn="l"/>
                  <a:tab pos="9140487" algn="l"/>
                  <a:tab pos="9596732" algn="l"/>
                  <a:tab pos="10054394" algn="l"/>
                  <a:tab pos="10512056" algn="l"/>
                  <a:tab pos="10968301" algn="l"/>
                  <a:tab pos="11425962" algn="l"/>
                  <a:tab pos="11882207" algn="l"/>
                  <a:tab pos="12338453" algn="l"/>
                  <a:tab pos="12797531" algn="l"/>
                  <a:tab pos="13253776" algn="l"/>
                  <a:tab pos="13710022" algn="l"/>
                  <a:tab pos="14167684" algn="l"/>
                  <a:tab pos="14623929" algn="l"/>
                </a:tabLst>
                <a:defRPr/>
              </a:pPr>
              <a:r>
                <a:rPr lang="ko-KR" altLang="en-US" sz="5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KoPubWorld돋움체 Bold" panose="00000800000000000000" pitchFamily="2" charset="-127"/>
                  <a:ea typeface="KoPubWorld돋움체 Bold" panose="00000800000000000000" pitchFamily="2" charset="-127"/>
                </a:rPr>
                <a:t>정상 유형</a:t>
              </a:r>
              <a:endParaRPr lang="en-US" altLang="ko-KR" sz="5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</a:endParaRP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553251" y="3613382"/>
            <a:ext cx="3942678" cy="89255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K-means 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군집분석</a:t>
            </a:r>
            <a:b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</a:br>
            <a: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선로전환기의 유형을 분류하는 적정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기준값이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존재하지 않음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  <a:p>
            <a:pPr marL="268288" lvl="1" indent="-88900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사전 제약 없이 유형 분리가 가능한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K-means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군집 분석 수행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268288" lvl="1" indent="-88900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prstClr val="black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선로전환기의 각 군집 유형별 유사한 특성을 가진 군집 도출</a:t>
            </a:r>
            <a:endParaRPr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4864254" y="2199858"/>
            <a:ext cx="3942678" cy="723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군집 도출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  <a:sym typeface="Calibri"/>
            </a:endParaRPr>
          </a:p>
          <a:p>
            <a:pPr marL="268288" lvl="1" indent="-88900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군집분석을 수행하여 총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개의 군집 도출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  <a:p>
            <a:pPr marL="268288" lvl="1" indent="-88900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현업 담당자 및 전문가 자문을 통해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8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군집을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유형으로 분류</a:t>
            </a:r>
            <a:endParaRPr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950796"/>
              </p:ext>
            </p:extLst>
          </p:nvPr>
        </p:nvGraphicFramePr>
        <p:xfrm>
          <a:off x="4868764" y="2997197"/>
          <a:ext cx="3843437" cy="3152220"/>
        </p:xfrm>
        <a:graphic>
          <a:graphicData uri="http://schemas.openxmlformats.org/drawingml/2006/table">
            <a:tbl>
              <a:tblPr firstRow="1" bandRow="1"/>
              <a:tblGrid>
                <a:gridCol w="136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4206">
                  <a:extLst>
                    <a:ext uri="{9D8B030D-6E8A-4147-A177-3AD203B41FA5}">
                      <a16:colId xmlns:a16="http://schemas.microsoft.com/office/drawing/2014/main" val="514403832"/>
                    </a:ext>
                  </a:extLst>
                </a:gridCol>
                <a:gridCol w="155864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3044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군집 유형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군집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군집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444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정상 유형 </a:t>
                      </a: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1,2</a:t>
                      </a: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정상</a:t>
                      </a:r>
                      <a:r>
                        <a:rPr lang="ko-KR" altLang="en-US" sz="1000" kern="1200" baseline="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패턴을 그리는 군집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444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이상 유형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3,4,5</a:t>
                      </a: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각 구간의 길이가 평균 대비 長 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0444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이상 유형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 </a:t>
                      </a: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6</a:t>
                      </a: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구동 구간의 값이 평균 대비 高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444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이상 유형 </a:t>
                      </a: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</a:t>
                      </a:r>
                      <a:endParaRPr lang="ko-KR" altLang="en-US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7,8</a:t>
                      </a: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10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해정 구간의 하강 변동 발생</a:t>
                      </a:r>
                      <a:endParaRPr lang="en-US" altLang="ko-KR" sz="10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" name="TextBox 50"/>
          <p:cNvSpPr txBox="1"/>
          <p:nvPr/>
        </p:nvSpPr>
        <p:spPr>
          <a:xfrm>
            <a:off x="544895" y="2238303"/>
            <a:ext cx="3942678" cy="48218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통계값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 도출</a:t>
            </a:r>
            <a:b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</a:br>
            <a: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구간별로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전류값의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최대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최솟값을 도출</a:t>
            </a:r>
            <a:endParaRPr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1602780"/>
              </p:ext>
            </p:extLst>
          </p:nvPr>
        </p:nvGraphicFramePr>
        <p:xfrm>
          <a:off x="891082" y="2657875"/>
          <a:ext cx="3351193" cy="839607"/>
        </p:xfrm>
        <a:graphic>
          <a:graphicData uri="http://schemas.openxmlformats.org/drawingml/2006/table">
            <a:tbl>
              <a:tblPr firstRow="1" bandRow="1"/>
              <a:tblGrid>
                <a:gridCol w="516299">
                  <a:extLst>
                    <a:ext uri="{9D8B030D-6E8A-4147-A177-3AD203B41FA5}">
                      <a16:colId xmlns:a16="http://schemas.microsoft.com/office/drawing/2014/main" val="1976414243"/>
                    </a:ext>
                  </a:extLst>
                </a:gridCol>
                <a:gridCol w="663113">
                  <a:extLst>
                    <a:ext uri="{9D8B030D-6E8A-4147-A177-3AD203B41FA5}">
                      <a16:colId xmlns:a16="http://schemas.microsoft.com/office/drawing/2014/main" val="3622615805"/>
                    </a:ext>
                  </a:extLst>
                </a:gridCol>
                <a:gridCol w="723927">
                  <a:extLst>
                    <a:ext uri="{9D8B030D-6E8A-4147-A177-3AD203B41FA5}">
                      <a16:colId xmlns:a16="http://schemas.microsoft.com/office/drawing/2014/main" val="4154274746"/>
                    </a:ext>
                  </a:extLst>
                </a:gridCol>
                <a:gridCol w="723927">
                  <a:extLst>
                    <a:ext uri="{9D8B030D-6E8A-4147-A177-3AD203B41FA5}">
                      <a16:colId xmlns:a16="http://schemas.microsoft.com/office/drawing/2014/main" val="95018357"/>
                    </a:ext>
                  </a:extLst>
                </a:gridCol>
                <a:gridCol w="723927">
                  <a:extLst>
                    <a:ext uri="{9D8B030D-6E8A-4147-A177-3AD203B41FA5}">
                      <a16:colId xmlns:a16="http://schemas.microsoft.com/office/drawing/2014/main" val="1854268180"/>
                    </a:ext>
                  </a:extLst>
                </a:gridCol>
              </a:tblGrid>
              <a:tr h="268509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맑은 고딕"/>
                        </a:defRPr>
                      </a:lvl9pPr>
                    </a:lstStyle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작동</a:t>
                      </a:r>
                      <a:endParaRPr kumimoji="1" lang="en-US" altLang="ko-KR" sz="10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80" dirty="0" err="1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회차</a:t>
                      </a:r>
                      <a:endParaRPr kumimoji="1" lang="ko-KR" altLang="en-US" sz="1000" b="1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10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10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AC</a:t>
                      </a:r>
                      <a:r>
                        <a:rPr kumimoji="1" lang="ko-KR" altLang="en-US" sz="10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전류</a:t>
                      </a:r>
                      <a:r>
                        <a:rPr kumimoji="1" lang="en-US" altLang="ko-KR" sz="1000" b="1" kern="1200" spc="-80" baseline="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최대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-80" normalizeH="0" baseline="0" noProof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AC</a:t>
                      </a:r>
                      <a:r>
                        <a:rPr kumimoji="1" lang="ko-KR" altLang="en-US" sz="1000" b="1" i="0" u="none" strike="noStrike" kern="1200" cap="none" spc="-80" normalizeH="0" baseline="0" noProof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전류</a:t>
                      </a:r>
                      <a:r>
                        <a:rPr kumimoji="1" lang="en-US" altLang="ko-KR" sz="1000" b="1" i="0" u="none" strike="noStrike" kern="1200" cap="none" spc="-80" normalizeH="0" baseline="0" noProof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i="0" u="none" strike="noStrike" kern="1200" cap="none" spc="-80" normalizeH="0" baseline="0" noProof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평균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kern="1200" cap="none" spc="-80" normalizeH="0" baseline="0" noProof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AC</a:t>
                      </a:r>
                      <a:r>
                        <a:rPr kumimoji="1" lang="ko-KR" altLang="en-US" sz="1000" b="1" i="0" u="none" strike="noStrike" kern="1200" cap="none" spc="-80" normalizeH="0" baseline="0" noProof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전류</a:t>
                      </a:r>
                      <a:r>
                        <a:rPr kumimoji="1" lang="en-US" altLang="ko-KR" sz="1000" b="1" i="0" u="none" strike="noStrike" kern="1200" cap="none" spc="-80" normalizeH="0" baseline="0" noProof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 </a:t>
                      </a:r>
                      <a:r>
                        <a:rPr kumimoji="1" lang="ko-KR" altLang="en-US" sz="1000" b="1" i="0" u="none" strike="noStrike" kern="1200" cap="none" spc="-80" normalizeH="0" baseline="0" noProof="0" dirty="0">
                          <a:ln>
                            <a:solidFill>
                              <a:prstClr val="white">
                                <a:alpha val="400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최소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8214612"/>
                  </a:ext>
                </a:extLst>
              </a:tr>
              <a:tr h="1663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1" lang="en-US" altLang="ko-KR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1" lang="ko-KR" altLang="en-US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해정 구간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1" lang="en-US" altLang="ko-KR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0.1</a:t>
                      </a: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-80" normalizeH="0" baseline="0" noProof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0.05</a:t>
                      </a:r>
                      <a:endParaRPr kumimoji="1" lang="ko-KR" altLang="en-US" sz="900" b="0" i="0" u="none" strike="noStrike" kern="1200" cap="none" spc="-80" normalizeH="0" baseline="0" noProof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-80" normalizeH="0" baseline="0" noProof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900" b="0" i="0" u="none" strike="noStrike" kern="1200" cap="none" spc="-80" normalizeH="0" baseline="0" noProof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329397"/>
                  </a:ext>
                </a:extLst>
              </a:tr>
              <a:tr h="166331"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1" lang="en-US" altLang="ko-KR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</a:t>
                      </a: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1" lang="ko-KR" altLang="en-US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구동 구간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1" lang="en-US" altLang="ko-KR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17</a:t>
                      </a: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-80" normalizeH="0" baseline="0" noProof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</a:t>
                      </a:r>
                      <a:endParaRPr kumimoji="1" lang="ko-KR" altLang="en-US" sz="900" b="0" i="0" u="none" strike="noStrike" kern="1200" cap="none" spc="-80" normalizeH="0" baseline="0" noProof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b="0" i="0" u="none" strike="noStrike" kern="1200" cap="none" spc="-80" normalizeH="0" baseline="0" noProof="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prstClr val="black">
                              <a:lumMod val="75000"/>
                              <a:lumOff val="25000"/>
                            </a:prstClr>
                          </a:solidFill>
                          <a:effectLst/>
                          <a:uLnTx/>
                          <a:uFillTx/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</a:t>
                      </a:r>
                      <a:endParaRPr kumimoji="1" lang="ko-KR" altLang="en-US" sz="900" b="0" i="0" u="none" strike="noStrike" kern="1200" cap="none" spc="-80" normalizeH="0" baseline="0" noProof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4364320"/>
                  </a:ext>
                </a:extLst>
              </a:tr>
              <a:tr h="166331"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kumimoji="1" lang="en-US" altLang="ko-KR" sz="9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endParaRPr kumimoji="1" lang="ko-KR" altLang="en-US" sz="9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-80" normalizeH="0" baseline="0" noProof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en-US" sz="900" b="0" i="0" u="none" strike="noStrike" kern="1200" cap="none" spc="-80" normalizeH="0" baseline="0" noProof="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prstClr val="black">
                            <a:lumMod val="75000"/>
                            <a:lumOff val="25000"/>
                          </a:prstClr>
                        </a:solidFill>
                        <a:effectLst/>
                        <a:uLnTx/>
                        <a:uFillTx/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0039561"/>
                  </a:ext>
                </a:extLst>
              </a:tr>
            </a:tbl>
          </a:graphicData>
        </a:graphic>
      </p:graphicFrame>
      <p:sp>
        <p:nvSpPr>
          <p:cNvPr id="63" name="직사각형 62"/>
          <p:cNvSpPr/>
          <p:nvPr/>
        </p:nvSpPr>
        <p:spPr>
          <a:xfrm>
            <a:off x="3178986" y="4805856"/>
            <a:ext cx="1286478" cy="1402942"/>
          </a:xfrm>
          <a:prstGeom prst="rect">
            <a:avLst/>
          </a:prstGeom>
          <a:noFill/>
          <a:ln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7228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sp>
        <p:nvSpPr>
          <p:cNvPr id="5" name="TextBox 4"/>
          <p:cNvSpPr txBox="1"/>
          <p:nvPr/>
        </p:nvSpPr>
        <p:spPr>
          <a:xfrm>
            <a:off x="220450" y="219188"/>
            <a:ext cx="1980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데이터 분석 장치 분석 보고서</a:t>
            </a:r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0099"/>
            <a:ext cx="8638683" cy="744420"/>
            <a:chOff x="253796" y="749968"/>
            <a:chExt cx="8638683" cy="744420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90093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6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전류 이상 패턴 군집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을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유형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으로 분류 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3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개 유형별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고장 유형 정의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후 각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유형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정의별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필요 분석 프로세스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를 도출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31540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3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전류 고장 유형 정의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763832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4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1" name="TextBox 230"/>
          <p:cNvSpPr txBox="1"/>
          <p:nvPr/>
        </p:nvSpPr>
        <p:spPr>
          <a:xfrm>
            <a:off x="5087868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이상 기준 도출 프로세스 정의 </a:t>
            </a:r>
            <a:endParaRPr kumimoji="0" lang="en-US" altLang="ko-KR" sz="14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4744332" y="2182785"/>
            <a:ext cx="3860306" cy="913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b="1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고장 유형 기반 필요 분석 프로세스 도출</a:t>
            </a:r>
            <a:endParaRPr lang="en-US" altLang="ko-KR" sz="1000" b="1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해당 이상 패턴을 자동 도출하는 기준치 필요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기준치를 도출하기 위해 별도의 분석 프로세스 정의 필요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 기준 도출 위한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고장 유형별 분석 프로세스를 정의 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382877" y="3662058"/>
            <a:ext cx="180690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algn="ctr" defTabSz="1079941" fontAlgn="base" latinLnBrk="1">
              <a:tabLst>
                <a:tab pos="77470" algn="l"/>
                <a:tab pos="8351520" algn="r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각 구간의 길이가 평균 대비 長 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382877" y="4654219"/>
            <a:ext cx="17700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algn="ctr" defTabSz="1079941" fontAlgn="base" latinLnBrk="1">
              <a:tabLst>
                <a:tab pos="77470" algn="l"/>
                <a:tab pos="8351520" algn="r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구동 구간의 값이 평균 대비 高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1470731" y="5579990"/>
            <a:ext cx="161775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0800" algn="ctr" defTabSz="1079941" fontAlgn="base" latinLnBrk="1">
              <a:tabLst>
                <a:tab pos="77470" algn="l"/>
                <a:tab pos="8351520" algn="r"/>
              </a:tabLst>
              <a:defRPr/>
            </a:pP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해정 구간의 하강 변동 발생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KoPub돋움체 Light" panose="00000300000000000000" pitchFamily="2" charset="-127"/>
              <a:ea typeface="KoPub돋움체 Light" panose="00000300000000000000" pitchFamily="2" charset="-127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711694" y="2167397"/>
            <a:ext cx="3860306" cy="91306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b="1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6</a:t>
            </a:r>
            <a:r>
              <a:rPr lang="ko-KR" altLang="en-US" sz="1000" b="1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이상 군집을 </a:t>
            </a:r>
            <a:r>
              <a:rPr lang="en-US" altLang="ko-KR" sz="1000" b="1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000" b="1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유형으로 분류</a:t>
            </a:r>
            <a:endParaRPr lang="en-US" altLang="ko-KR" sz="1000" b="1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 6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 군집을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개의 고장 유형으로 분류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시간 기반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값 기반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상승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하강 패턴 기반 이상 고장 유형 정의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	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7443760" y="3077592"/>
            <a:ext cx="1038786" cy="158767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77" name="직사각형 76"/>
          <p:cNvSpPr/>
          <p:nvPr/>
        </p:nvSpPr>
        <p:spPr>
          <a:xfrm>
            <a:off x="968911" y="3077592"/>
            <a:ext cx="2786380" cy="6020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96" name="직사각형 95"/>
          <p:cNvSpPr/>
          <p:nvPr/>
        </p:nvSpPr>
        <p:spPr>
          <a:xfrm>
            <a:off x="968911" y="4063252"/>
            <a:ext cx="2786380" cy="6020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968911" y="4992639"/>
            <a:ext cx="2786380" cy="602017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877" y="3125862"/>
            <a:ext cx="2389423" cy="502562"/>
          </a:xfrm>
          <a:prstGeom prst="rect">
            <a:avLst/>
          </a:prstGeom>
        </p:spPr>
      </p:pic>
      <p:pic>
        <p:nvPicPr>
          <p:cNvPr id="64" name="그림 6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9184" y="4137887"/>
            <a:ext cx="2384116" cy="453550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877" y="5049996"/>
            <a:ext cx="2370120" cy="498502"/>
          </a:xfrm>
          <a:prstGeom prst="rect">
            <a:avLst/>
          </a:prstGeom>
        </p:spPr>
      </p:pic>
      <p:cxnSp>
        <p:nvCxnSpPr>
          <p:cNvPr id="12" name="직선 연결선 11"/>
          <p:cNvCxnSpPr/>
          <p:nvPr/>
        </p:nvCxnSpPr>
        <p:spPr>
          <a:xfrm>
            <a:off x="2756243" y="3607045"/>
            <a:ext cx="664478" cy="0"/>
          </a:xfrm>
          <a:prstGeom prst="line">
            <a:avLst/>
          </a:prstGeom>
          <a:ln w="1905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자유형 12"/>
          <p:cNvSpPr/>
          <p:nvPr/>
        </p:nvSpPr>
        <p:spPr>
          <a:xfrm>
            <a:off x="1692925" y="4267190"/>
            <a:ext cx="1700270" cy="154246"/>
          </a:xfrm>
          <a:custGeom>
            <a:avLst/>
            <a:gdLst>
              <a:gd name="connsiteX0" fmla="*/ 0 w 1700270"/>
              <a:gd name="connsiteY0" fmla="*/ 154246 h 154246"/>
              <a:gd name="connsiteX1" fmla="*/ 25706 w 1700270"/>
              <a:gd name="connsiteY1" fmla="*/ 47750 h 154246"/>
              <a:gd name="connsiteX2" fmla="*/ 66102 w 1700270"/>
              <a:gd name="connsiteY2" fmla="*/ 7355 h 154246"/>
              <a:gd name="connsiteX3" fmla="*/ 264405 w 1700270"/>
              <a:gd name="connsiteY3" fmla="*/ 10 h 154246"/>
              <a:gd name="connsiteX4" fmla="*/ 1039258 w 1700270"/>
              <a:gd name="connsiteY4" fmla="*/ 7355 h 154246"/>
              <a:gd name="connsiteX5" fmla="*/ 1700270 w 1700270"/>
              <a:gd name="connsiteY5" fmla="*/ 18371 h 154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00270" h="154246">
                <a:moveTo>
                  <a:pt x="0" y="154246"/>
                </a:moveTo>
                <a:cubicBezTo>
                  <a:pt x="7344" y="113239"/>
                  <a:pt x="14689" y="72232"/>
                  <a:pt x="25706" y="47750"/>
                </a:cubicBezTo>
                <a:cubicBezTo>
                  <a:pt x="36723" y="23268"/>
                  <a:pt x="26319" y="15312"/>
                  <a:pt x="66102" y="7355"/>
                </a:cubicBezTo>
                <a:cubicBezTo>
                  <a:pt x="105885" y="-602"/>
                  <a:pt x="264405" y="10"/>
                  <a:pt x="264405" y="10"/>
                </a:cubicBezTo>
                <a:lnTo>
                  <a:pt x="1039258" y="7355"/>
                </a:lnTo>
                <a:cubicBezTo>
                  <a:pt x="1278569" y="10415"/>
                  <a:pt x="1594386" y="8578"/>
                  <a:pt x="1700270" y="18371"/>
                </a:cubicBezTo>
              </a:path>
            </a:pathLst>
          </a:cu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5" name="그룹 24"/>
          <p:cNvGrpSpPr/>
          <p:nvPr/>
        </p:nvGrpSpPr>
        <p:grpSpPr>
          <a:xfrm>
            <a:off x="1358796" y="5085134"/>
            <a:ext cx="355704" cy="409789"/>
            <a:chOff x="1358796" y="5085134"/>
            <a:chExt cx="355704" cy="409789"/>
          </a:xfrm>
        </p:grpSpPr>
        <p:cxnSp>
          <p:nvCxnSpPr>
            <p:cNvPr id="70" name="직선 연결선 69"/>
            <p:cNvCxnSpPr/>
            <p:nvPr/>
          </p:nvCxnSpPr>
          <p:spPr>
            <a:xfrm flipV="1">
              <a:off x="1358796" y="5249299"/>
              <a:ext cx="3672" cy="245624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/>
            <p:cNvCxnSpPr/>
            <p:nvPr/>
          </p:nvCxnSpPr>
          <p:spPr>
            <a:xfrm flipH="1" flipV="1">
              <a:off x="1358796" y="5249300"/>
              <a:ext cx="51715" cy="83889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 flipH="1" flipV="1">
              <a:off x="1410511" y="5085134"/>
              <a:ext cx="3320" cy="248055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 flipH="1" flipV="1">
              <a:off x="1410336" y="5085134"/>
              <a:ext cx="50521" cy="245375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자유형 23"/>
            <p:cNvSpPr/>
            <p:nvPr/>
          </p:nvSpPr>
          <p:spPr>
            <a:xfrm>
              <a:off x="1466445" y="5316689"/>
              <a:ext cx="248055" cy="106481"/>
            </a:xfrm>
            <a:custGeom>
              <a:avLst/>
              <a:gdLst>
                <a:gd name="connsiteX0" fmla="*/ 0 w 248055"/>
                <a:gd name="connsiteY0" fmla="*/ 1909 h 106481"/>
                <a:gd name="connsiteX1" fmla="*/ 89981 w 248055"/>
                <a:gd name="connsiteY1" fmla="*/ 14068 h 106481"/>
                <a:gd name="connsiteX2" fmla="*/ 248055 w 248055"/>
                <a:gd name="connsiteY2" fmla="*/ 106481 h 106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8055" h="106481">
                  <a:moveTo>
                    <a:pt x="0" y="1909"/>
                  </a:moveTo>
                  <a:cubicBezTo>
                    <a:pt x="24319" y="-726"/>
                    <a:pt x="48639" y="-3361"/>
                    <a:pt x="89981" y="14068"/>
                  </a:cubicBezTo>
                  <a:cubicBezTo>
                    <a:pt x="131323" y="31497"/>
                    <a:pt x="189689" y="68989"/>
                    <a:pt x="248055" y="106481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3" name="그룹 82"/>
          <p:cNvGrpSpPr/>
          <p:nvPr/>
        </p:nvGrpSpPr>
        <p:grpSpPr>
          <a:xfrm>
            <a:off x="4670450" y="3077592"/>
            <a:ext cx="3828514" cy="2748619"/>
            <a:chOff x="4664810" y="3077592"/>
            <a:chExt cx="4279501" cy="2748619"/>
          </a:xfrm>
        </p:grpSpPr>
        <p:sp>
          <p:nvSpPr>
            <p:cNvPr id="197" name="직사각형 196"/>
            <p:cNvSpPr/>
            <p:nvPr/>
          </p:nvSpPr>
          <p:spPr>
            <a:xfrm>
              <a:off x="4718322" y="3077592"/>
              <a:ext cx="2772000" cy="6020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01" name="직사각형 200"/>
            <p:cNvSpPr/>
            <p:nvPr/>
          </p:nvSpPr>
          <p:spPr>
            <a:xfrm>
              <a:off x="4738728" y="4051334"/>
              <a:ext cx="2751594" cy="6020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06" name="직사각형 205"/>
            <p:cNvSpPr/>
            <p:nvPr/>
          </p:nvSpPr>
          <p:spPr>
            <a:xfrm>
              <a:off x="4738728" y="4992638"/>
              <a:ext cx="2751594" cy="602017"/>
            </a:xfrm>
            <a:prstGeom prst="rect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dirty="0"/>
            </a:p>
          </p:txBody>
        </p:sp>
        <p:sp>
          <p:nvSpPr>
            <p:cNvPr id="213" name="직사각형 212"/>
            <p:cNvSpPr/>
            <p:nvPr/>
          </p:nvSpPr>
          <p:spPr>
            <a:xfrm>
              <a:off x="5216692" y="3662058"/>
              <a:ext cx="18477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1.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구간별 평균 길이 산출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15" name="직사각형 214"/>
            <p:cNvSpPr/>
            <p:nvPr/>
          </p:nvSpPr>
          <p:spPr>
            <a:xfrm>
              <a:off x="4664810" y="4654219"/>
              <a:ext cx="29748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2.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구간별 베이스라인 산출 후 이탈 횟수 도출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216" name="직사각형 215"/>
            <p:cNvSpPr/>
            <p:nvPr/>
          </p:nvSpPr>
          <p:spPr>
            <a:xfrm>
              <a:off x="4915522" y="5579990"/>
              <a:ext cx="253759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4.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각 구간별 상승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하강 변동 횟수 도출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grpSp>
          <p:nvGrpSpPr>
            <p:cNvPr id="26" name="그룹 25"/>
            <p:cNvGrpSpPr/>
            <p:nvPr/>
          </p:nvGrpSpPr>
          <p:grpSpPr>
            <a:xfrm>
              <a:off x="4978080" y="3125862"/>
              <a:ext cx="2267584" cy="517871"/>
              <a:chOff x="5499267" y="3161328"/>
              <a:chExt cx="1481802" cy="517871"/>
            </a:xfrm>
          </p:grpSpPr>
          <p:pic>
            <p:nvPicPr>
              <p:cNvPr id="87" name="그림 86"/>
              <p:cNvPicPr>
                <a:picLocks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6321" t="4897"/>
              <a:stretch/>
            </p:blipFill>
            <p:spPr>
              <a:xfrm>
                <a:off x="5499267" y="3203312"/>
                <a:ext cx="444036" cy="475887"/>
              </a:xfrm>
              <a:prstGeom prst="rect">
                <a:avLst/>
              </a:prstGeom>
            </p:spPr>
          </p:pic>
          <p:pic>
            <p:nvPicPr>
              <p:cNvPr id="88" name="그림 87"/>
              <p:cNvPicPr>
                <a:picLocks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73"/>
              <a:stretch/>
            </p:blipFill>
            <p:spPr>
              <a:xfrm>
                <a:off x="5888271" y="3161328"/>
                <a:ext cx="564878" cy="322321"/>
              </a:xfrm>
              <a:prstGeom prst="rect">
                <a:avLst/>
              </a:prstGeom>
            </p:spPr>
          </p:pic>
          <p:pic>
            <p:nvPicPr>
              <p:cNvPr id="89" name="그림 88"/>
              <p:cNvPicPr>
                <a:picLocks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8" r="21753"/>
              <a:stretch/>
            </p:blipFill>
            <p:spPr>
              <a:xfrm>
                <a:off x="6418276" y="3384670"/>
                <a:ext cx="562793" cy="280826"/>
              </a:xfrm>
              <a:prstGeom prst="rect">
                <a:avLst/>
              </a:prstGeom>
            </p:spPr>
          </p:pic>
        </p:grpSp>
        <p:grpSp>
          <p:nvGrpSpPr>
            <p:cNvPr id="124" name="그룹 123"/>
            <p:cNvGrpSpPr/>
            <p:nvPr/>
          </p:nvGrpSpPr>
          <p:grpSpPr>
            <a:xfrm>
              <a:off x="4927476" y="4101321"/>
              <a:ext cx="938905" cy="517871"/>
              <a:chOff x="5324103" y="3161328"/>
              <a:chExt cx="1656966" cy="517871"/>
            </a:xfrm>
          </p:grpSpPr>
          <p:pic>
            <p:nvPicPr>
              <p:cNvPr id="126" name="그림 125"/>
              <p:cNvPicPr>
                <a:picLocks/>
              </p:cNvPicPr>
              <p:nvPr/>
            </p:nvPicPr>
            <p:blipFill rotWithShape="1">
              <a:blip r:embed="rId6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091" t="4897"/>
              <a:stretch/>
            </p:blipFill>
            <p:spPr>
              <a:xfrm>
                <a:off x="5324103" y="3203312"/>
                <a:ext cx="619200" cy="475887"/>
              </a:xfrm>
              <a:prstGeom prst="rect">
                <a:avLst/>
              </a:prstGeom>
            </p:spPr>
          </p:pic>
          <p:pic>
            <p:nvPicPr>
              <p:cNvPr id="127" name="그림 126"/>
              <p:cNvPicPr>
                <a:picLocks/>
              </p:cNvPicPr>
              <p:nvPr/>
            </p:nvPicPr>
            <p:blipFill rotWithShape="1">
              <a:blip r:embed="rId7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73"/>
              <a:stretch/>
            </p:blipFill>
            <p:spPr>
              <a:xfrm>
                <a:off x="5888271" y="3161328"/>
                <a:ext cx="564878" cy="322321"/>
              </a:xfrm>
              <a:prstGeom prst="rect">
                <a:avLst/>
              </a:prstGeom>
            </p:spPr>
          </p:pic>
          <p:pic>
            <p:nvPicPr>
              <p:cNvPr id="128" name="그림 127"/>
              <p:cNvPicPr>
                <a:picLocks/>
              </p:cNvPicPr>
              <p:nvPr/>
            </p:nvPicPr>
            <p:blipFill rotWithShape="1">
              <a:blip r:embed="rId8" cstate="hq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7128" r="21753"/>
              <a:stretch/>
            </p:blipFill>
            <p:spPr>
              <a:xfrm>
                <a:off x="6418276" y="3384670"/>
                <a:ext cx="562793" cy="280826"/>
              </a:xfrm>
              <a:prstGeom prst="rect">
                <a:avLst/>
              </a:prstGeom>
            </p:spPr>
          </p:pic>
        </p:grpSp>
        <p:cxnSp>
          <p:nvCxnSpPr>
            <p:cNvPr id="137" name="직선 화살표 연결선 136"/>
            <p:cNvCxnSpPr/>
            <p:nvPr/>
          </p:nvCxnSpPr>
          <p:spPr>
            <a:xfrm>
              <a:off x="4940367" y="3167846"/>
              <a:ext cx="377623" cy="0"/>
            </a:xfrm>
            <a:prstGeom prst="straightConnector1">
              <a:avLst/>
            </a:prstGeom>
            <a:noFill/>
            <a:ln w="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62" name="직선 화살표 연결선 61"/>
            <p:cNvCxnSpPr/>
            <p:nvPr/>
          </p:nvCxnSpPr>
          <p:spPr>
            <a:xfrm>
              <a:off x="5331067" y="3167846"/>
              <a:ext cx="1419357" cy="0"/>
            </a:xfrm>
            <a:prstGeom prst="straightConnector1">
              <a:avLst/>
            </a:prstGeom>
            <a:noFill/>
            <a:ln w="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cxnSp>
          <p:nvCxnSpPr>
            <p:cNvPr id="65" name="직선 화살표 연결선 64"/>
            <p:cNvCxnSpPr/>
            <p:nvPr/>
          </p:nvCxnSpPr>
          <p:spPr>
            <a:xfrm flipV="1">
              <a:off x="6750424" y="3167846"/>
              <a:ext cx="450476" cy="1064"/>
            </a:xfrm>
            <a:prstGeom prst="straightConnector1">
              <a:avLst/>
            </a:prstGeom>
            <a:noFill/>
            <a:ln w="0" cap="flat" cmpd="sng" algn="ctr">
              <a:solidFill>
                <a:sysClr val="window" lastClr="FFFFFF">
                  <a:lumMod val="50000"/>
                </a:sysClr>
              </a:solidFill>
              <a:prstDash val="solid"/>
              <a:headEnd type="triangle"/>
              <a:tailEnd type="triangle"/>
            </a:ln>
            <a:effectLst/>
          </p:spPr>
        </p:cxnSp>
        <p:grpSp>
          <p:nvGrpSpPr>
            <p:cNvPr id="35" name="그룹 34"/>
            <p:cNvGrpSpPr/>
            <p:nvPr/>
          </p:nvGrpSpPr>
          <p:grpSpPr>
            <a:xfrm>
              <a:off x="6612690" y="3288439"/>
              <a:ext cx="373058" cy="347197"/>
              <a:chOff x="6612690" y="3290384"/>
              <a:chExt cx="373058" cy="347197"/>
            </a:xfrm>
          </p:grpSpPr>
          <p:cxnSp>
            <p:nvCxnSpPr>
              <p:cNvPr id="27" name="직선 연결선 26"/>
              <p:cNvCxnSpPr/>
              <p:nvPr/>
            </p:nvCxnSpPr>
            <p:spPr>
              <a:xfrm>
                <a:off x="6815218" y="3290384"/>
                <a:ext cx="1" cy="347197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직사각형 29"/>
              <p:cNvSpPr/>
              <p:nvPr/>
            </p:nvSpPr>
            <p:spPr>
              <a:xfrm>
                <a:off x="6763872" y="3385617"/>
                <a:ext cx="96479" cy="174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2" name="직선 화살표 연결선 31"/>
              <p:cNvCxnSpPr/>
              <p:nvPr/>
            </p:nvCxnSpPr>
            <p:spPr>
              <a:xfrm>
                <a:off x="6612690" y="3472862"/>
                <a:ext cx="37305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1" name="그룹 90"/>
            <p:cNvGrpSpPr/>
            <p:nvPr/>
          </p:nvGrpSpPr>
          <p:grpSpPr>
            <a:xfrm>
              <a:off x="5042506" y="3288439"/>
              <a:ext cx="373058" cy="347197"/>
              <a:chOff x="6612690" y="3290384"/>
              <a:chExt cx="373058" cy="347197"/>
            </a:xfrm>
          </p:grpSpPr>
          <p:cxnSp>
            <p:nvCxnSpPr>
              <p:cNvPr id="92" name="직선 연결선 91"/>
              <p:cNvCxnSpPr/>
              <p:nvPr/>
            </p:nvCxnSpPr>
            <p:spPr>
              <a:xfrm>
                <a:off x="6815218" y="3290384"/>
                <a:ext cx="1" cy="347197"/>
              </a:xfrm>
              <a:prstGeom prst="line">
                <a:avLst/>
              </a:prstGeom>
              <a:ln w="9525"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직사각형 92"/>
              <p:cNvSpPr/>
              <p:nvPr/>
            </p:nvSpPr>
            <p:spPr>
              <a:xfrm>
                <a:off x="6763872" y="3385617"/>
                <a:ext cx="96479" cy="17449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95" name="직선 화살표 연결선 94"/>
              <p:cNvCxnSpPr/>
              <p:nvPr/>
            </p:nvCxnSpPr>
            <p:spPr>
              <a:xfrm>
                <a:off x="6612690" y="3472862"/>
                <a:ext cx="373058" cy="0"/>
              </a:xfrm>
              <a:prstGeom prst="straightConnector1">
                <a:avLst/>
              </a:prstGeom>
              <a:ln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그룹 100"/>
            <p:cNvGrpSpPr/>
            <p:nvPr/>
          </p:nvGrpSpPr>
          <p:grpSpPr>
            <a:xfrm>
              <a:off x="6335731" y="4070553"/>
              <a:ext cx="842382" cy="554467"/>
              <a:chOff x="7094224" y="3354056"/>
              <a:chExt cx="1277898" cy="675327"/>
            </a:xfrm>
          </p:grpSpPr>
          <p:grpSp>
            <p:nvGrpSpPr>
              <p:cNvPr id="102" name="그룹 101"/>
              <p:cNvGrpSpPr/>
              <p:nvPr/>
            </p:nvGrpSpPr>
            <p:grpSpPr>
              <a:xfrm>
                <a:off x="7094226" y="3514760"/>
                <a:ext cx="1168411" cy="466927"/>
                <a:chOff x="6876439" y="3534548"/>
                <a:chExt cx="1552931" cy="466927"/>
              </a:xfrm>
            </p:grpSpPr>
            <p:grpSp>
              <p:nvGrpSpPr>
                <p:cNvPr id="106" name="그룹 105"/>
                <p:cNvGrpSpPr/>
                <p:nvPr/>
              </p:nvGrpSpPr>
              <p:grpSpPr>
                <a:xfrm>
                  <a:off x="6876439" y="3534548"/>
                  <a:ext cx="547298" cy="440727"/>
                  <a:chOff x="5641194" y="2732909"/>
                  <a:chExt cx="405673" cy="313115"/>
                </a:xfrm>
              </p:grpSpPr>
              <p:cxnSp>
                <p:nvCxnSpPr>
                  <p:cNvPr id="118" name="직선 연결선 117"/>
                  <p:cNvCxnSpPr/>
                  <p:nvPr/>
                </p:nvCxnSpPr>
                <p:spPr>
                  <a:xfrm>
                    <a:off x="5641194" y="2999669"/>
                    <a:ext cx="162908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/>
                  <p:cNvCxnSpPr/>
                  <p:nvPr/>
                </p:nvCxnSpPr>
                <p:spPr>
                  <a:xfrm flipV="1">
                    <a:off x="5799994" y="2732909"/>
                    <a:ext cx="74462" cy="265594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/>
                  <p:cNvCxnSpPr/>
                  <p:nvPr/>
                </p:nvCxnSpPr>
                <p:spPr>
                  <a:xfrm>
                    <a:off x="5866788" y="2737307"/>
                    <a:ext cx="180079" cy="1812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1" name="직선 연결선 120"/>
                  <p:cNvCxnSpPr/>
                  <p:nvPr/>
                </p:nvCxnSpPr>
                <p:spPr>
                  <a:xfrm>
                    <a:off x="5642872" y="3042196"/>
                    <a:ext cx="243330" cy="30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/>
                  <p:cNvCxnSpPr/>
                  <p:nvPr/>
                </p:nvCxnSpPr>
                <p:spPr>
                  <a:xfrm flipV="1">
                    <a:off x="5888473" y="2819550"/>
                    <a:ext cx="47475" cy="226474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/>
                  <p:cNvCxnSpPr/>
                  <p:nvPr/>
                </p:nvCxnSpPr>
                <p:spPr>
                  <a:xfrm flipV="1">
                    <a:off x="5929263" y="2819550"/>
                    <a:ext cx="113204" cy="1733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07" name="그룹 106"/>
                <p:cNvGrpSpPr/>
                <p:nvPr/>
              </p:nvGrpSpPr>
              <p:grpSpPr>
                <a:xfrm>
                  <a:off x="7414968" y="3547507"/>
                  <a:ext cx="731922" cy="254960"/>
                  <a:chOff x="5626012" y="3207351"/>
                  <a:chExt cx="559107" cy="346810"/>
                </a:xfrm>
              </p:grpSpPr>
              <p:sp>
                <p:nvSpPr>
                  <p:cNvPr id="116" name="자유형 115"/>
                  <p:cNvSpPr/>
                  <p:nvPr/>
                </p:nvSpPr>
                <p:spPr>
                  <a:xfrm>
                    <a:off x="5626013" y="3207351"/>
                    <a:ext cx="559106" cy="254361"/>
                  </a:xfrm>
                  <a:custGeom>
                    <a:avLst/>
                    <a:gdLst>
                      <a:gd name="connsiteX0" fmla="*/ 0 w 534318"/>
                      <a:gd name="connsiteY0" fmla="*/ 3591 h 237074"/>
                      <a:gd name="connsiteX1" fmla="*/ 82626 w 534318"/>
                      <a:gd name="connsiteY1" fmla="*/ 28379 h 237074"/>
                      <a:gd name="connsiteX2" fmla="*/ 173515 w 534318"/>
                      <a:gd name="connsiteY2" fmla="*/ 212912 h 237074"/>
                      <a:gd name="connsiteX3" fmla="*/ 534318 w 534318"/>
                      <a:gd name="connsiteY3" fmla="*/ 229437 h 23707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4318" h="237074">
                        <a:moveTo>
                          <a:pt x="0" y="3591"/>
                        </a:moveTo>
                        <a:cubicBezTo>
                          <a:pt x="26853" y="-1459"/>
                          <a:pt x="53707" y="-6508"/>
                          <a:pt x="82626" y="28379"/>
                        </a:cubicBezTo>
                        <a:cubicBezTo>
                          <a:pt x="111545" y="63266"/>
                          <a:pt x="98233" y="179402"/>
                          <a:pt x="173515" y="212912"/>
                        </a:cubicBezTo>
                        <a:cubicBezTo>
                          <a:pt x="248797" y="246422"/>
                          <a:pt x="391557" y="237929"/>
                          <a:pt x="534318" y="229437"/>
                        </a:cubicBezTo>
                      </a:path>
                    </a:pathLst>
                  </a:cu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117" name="자유형 116"/>
                  <p:cNvSpPr/>
                  <p:nvPr/>
                </p:nvSpPr>
                <p:spPr>
                  <a:xfrm>
                    <a:off x="5626012" y="3351112"/>
                    <a:ext cx="559106" cy="203049"/>
                  </a:xfrm>
                  <a:custGeom>
                    <a:avLst/>
                    <a:gdLst>
                      <a:gd name="connsiteX0" fmla="*/ 0 w 537072"/>
                      <a:gd name="connsiteY0" fmla="*/ 0 h 230938"/>
                      <a:gd name="connsiteX1" fmla="*/ 55084 w 537072"/>
                      <a:gd name="connsiteY1" fmla="*/ 99152 h 230938"/>
                      <a:gd name="connsiteX2" fmla="*/ 121185 w 537072"/>
                      <a:gd name="connsiteY2" fmla="*/ 217583 h 230938"/>
                      <a:gd name="connsiteX3" fmla="*/ 537072 w 537072"/>
                      <a:gd name="connsiteY3" fmla="*/ 223092 h 23093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</a:cxnLst>
                    <a:rect l="l" t="t" r="r" b="b"/>
                    <a:pathLst>
                      <a:path w="537072" h="230938">
                        <a:moveTo>
                          <a:pt x="0" y="0"/>
                        </a:moveTo>
                        <a:lnTo>
                          <a:pt x="55084" y="99152"/>
                        </a:lnTo>
                        <a:cubicBezTo>
                          <a:pt x="75281" y="135416"/>
                          <a:pt x="40854" y="196926"/>
                          <a:pt x="121185" y="217583"/>
                        </a:cubicBezTo>
                        <a:cubicBezTo>
                          <a:pt x="201516" y="238240"/>
                          <a:pt x="369294" y="230666"/>
                          <a:pt x="537072" y="223092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  <p:grpSp>
              <p:nvGrpSpPr>
                <p:cNvPr id="108" name="그룹 107"/>
                <p:cNvGrpSpPr/>
                <p:nvPr/>
              </p:nvGrpSpPr>
              <p:grpSpPr>
                <a:xfrm>
                  <a:off x="8133367" y="3724100"/>
                  <a:ext cx="296003" cy="277375"/>
                  <a:chOff x="5451846" y="5048431"/>
                  <a:chExt cx="246613" cy="502317"/>
                </a:xfrm>
              </p:grpSpPr>
              <p:cxnSp>
                <p:nvCxnSpPr>
                  <p:cNvPr id="109" name="직선 연결선 108"/>
                  <p:cNvCxnSpPr/>
                  <p:nvPr/>
                </p:nvCxnSpPr>
                <p:spPr>
                  <a:xfrm>
                    <a:off x="5451847" y="5173239"/>
                    <a:ext cx="86098" cy="377509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/>
                  <p:cNvCxnSpPr/>
                  <p:nvPr/>
                </p:nvCxnSpPr>
                <p:spPr>
                  <a:xfrm>
                    <a:off x="5535792" y="5530286"/>
                    <a:ext cx="162667" cy="20462"/>
                  </a:xfrm>
                  <a:prstGeom prst="line">
                    <a:avLst/>
                  </a:prstGeom>
                  <a:ln w="1905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/>
                  <p:cNvCxnSpPr/>
                  <p:nvPr/>
                </p:nvCxnSpPr>
                <p:spPr>
                  <a:xfrm>
                    <a:off x="5451848" y="5048436"/>
                    <a:ext cx="86098" cy="348833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/>
                  <p:cNvCxnSpPr/>
                  <p:nvPr/>
                </p:nvCxnSpPr>
                <p:spPr>
                  <a:xfrm>
                    <a:off x="5535793" y="5383689"/>
                    <a:ext cx="162666" cy="0"/>
                  </a:xfrm>
                  <a:prstGeom prst="line">
                    <a:avLst/>
                  </a:prstGeom>
                  <a:ln w="19050">
                    <a:solidFill>
                      <a:srgbClr val="FF000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103" name="직사각형 102">
                <a:extLst>
                  <a:ext uri="{FF2B5EF4-FFF2-40B4-BE49-F238E27FC236}">
                    <a16:creationId xmlns:a16="http://schemas.microsoft.com/office/drawing/2014/main" id="{D30D50CF-6B16-4623-BE0B-3638675DD024}"/>
                  </a:ext>
                </a:extLst>
              </p:cNvPr>
              <p:cNvSpPr/>
              <p:nvPr/>
            </p:nvSpPr>
            <p:spPr>
              <a:xfrm>
                <a:off x="7094224" y="3354056"/>
                <a:ext cx="1277898" cy="675327"/>
              </a:xfrm>
              <a:prstGeom prst="rect">
                <a:avLst/>
              </a:prstGeom>
              <a:blipFill dpi="0" rotWithShape="1"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10000" b="90000" l="10000" r="9000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a:blip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105" name="직선 연결선 104"/>
              <p:cNvCxnSpPr/>
              <p:nvPr/>
            </p:nvCxnSpPr>
            <p:spPr>
              <a:xfrm flipH="1">
                <a:off x="7094226" y="3935083"/>
                <a:ext cx="161191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1" name="줄무늬가 있는 오른쪽 화살표 140"/>
            <p:cNvSpPr/>
            <p:nvPr/>
          </p:nvSpPr>
          <p:spPr>
            <a:xfrm rot="10800000" flipH="1" flipV="1">
              <a:off x="5956522" y="4063253"/>
              <a:ext cx="317569" cy="60975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4" name="타원 163"/>
            <p:cNvSpPr/>
            <p:nvPr/>
          </p:nvSpPr>
          <p:spPr>
            <a:xfrm>
              <a:off x="6988269" y="4355625"/>
              <a:ext cx="104941" cy="103179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5" name="타원 164"/>
            <p:cNvSpPr/>
            <p:nvPr/>
          </p:nvSpPr>
          <p:spPr>
            <a:xfrm>
              <a:off x="6441816" y="4112595"/>
              <a:ext cx="104941" cy="103179"/>
            </a:xfrm>
            <a:prstGeom prst="ellipse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66" name="직선 연결선 165"/>
            <p:cNvCxnSpPr/>
            <p:nvPr/>
          </p:nvCxnSpPr>
          <p:spPr>
            <a:xfrm>
              <a:off x="6686135" y="4113437"/>
              <a:ext cx="158295" cy="0"/>
            </a:xfrm>
            <a:prstGeom prst="line">
              <a:avLst/>
            </a:prstGeom>
            <a:ln>
              <a:solidFill>
                <a:srgbClr val="FA0E0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/>
            <p:cNvCxnSpPr/>
            <p:nvPr/>
          </p:nvCxnSpPr>
          <p:spPr>
            <a:xfrm>
              <a:off x="6686135" y="4198073"/>
              <a:ext cx="158295" cy="0"/>
            </a:xfrm>
            <a:prstGeom prst="line">
              <a:avLst/>
            </a:prstGeom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직사각형 167"/>
            <p:cNvSpPr/>
            <p:nvPr/>
          </p:nvSpPr>
          <p:spPr>
            <a:xfrm>
              <a:off x="6804338" y="4028145"/>
              <a:ext cx="678391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베이스라인 상한</a:t>
              </a:r>
              <a:endParaRPr lang="ko-KR" altLang="en-US" sz="600" dirty="0"/>
            </a:p>
          </p:txBody>
        </p:sp>
        <p:sp>
          <p:nvSpPr>
            <p:cNvPr id="169" name="직사각형 168"/>
            <p:cNvSpPr/>
            <p:nvPr/>
          </p:nvSpPr>
          <p:spPr>
            <a:xfrm>
              <a:off x="6797949" y="4128525"/>
              <a:ext cx="678391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ko-KR" altLang="en-US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베이스라인 하한</a:t>
              </a:r>
              <a:endParaRPr lang="ko-KR" altLang="en-US" sz="600" dirty="0"/>
            </a:p>
          </p:txBody>
        </p:sp>
        <p:sp>
          <p:nvSpPr>
            <p:cNvPr id="171" name="직사각형 170"/>
            <p:cNvSpPr/>
            <p:nvPr/>
          </p:nvSpPr>
          <p:spPr>
            <a:xfrm>
              <a:off x="6980616" y="4207460"/>
              <a:ext cx="511679" cy="1846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AC</a:t>
              </a:r>
              <a:r>
                <a:rPr lang="ko-KR" altLang="en-US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 </a:t>
              </a:r>
              <a:r>
                <a:rPr lang="ko-KR" altLang="en-US" sz="600" dirty="0" err="1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전류값</a:t>
              </a:r>
              <a:endParaRPr lang="ko-KR" altLang="en-US" sz="600" dirty="0"/>
            </a:p>
          </p:txBody>
        </p:sp>
        <p:sp>
          <p:nvSpPr>
            <p:cNvPr id="142" name="직사각형 141"/>
            <p:cNvSpPr/>
            <p:nvPr/>
          </p:nvSpPr>
          <p:spPr>
            <a:xfrm>
              <a:off x="7777925" y="4716779"/>
              <a:ext cx="1148037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  <p:sp>
          <p:nvSpPr>
            <p:cNvPr id="181" name="직사각형 180"/>
            <p:cNvSpPr/>
            <p:nvPr/>
          </p:nvSpPr>
          <p:spPr>
            <a:xfrm>
              <a:off x="7594942" y="4642832"/>
              <a:ext cx="1349369" cy="8617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3. </a:t>
              </a:r>
              <a:r>
                <a:rPr lang="ko-KR" altLang="en-US" sz="1000" dirty="0" err="1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사분위수</a:t>
              </a: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 기반 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평균 길이 차이</a:t>
              </a:r>
              <a:r>
                <a:rPr lang="en-US" altLang="ko-KR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/</a:t>
              </a:r>
            </a:p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이탈 횟수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r>
                <a:rPr lang="ko-KR" altLang="en-US" sz="1000" dirty="0">
                  <a:ln>
                    <a:solidFill>
                      <a:schemeClr val="bg1">
                        <a:lumMod val="85000"/>
                        <a:alpha val="0"/>
                      </a:schemeClr>
                    </a:solidFill>
                  </a:ln>
                  <a:latin typeface="KoPub돋움체 Light" panose="00000300000000000000" pitchFamily="2" charset="-127"/>
                  <a:ea typeface="KoPub돋움체 Light" panose="00000300000000000000" pitchFamily="2" charset="-127"/>
                </a:rPr>
                <a:t>고장 기준치 정의</a:t>
              </a: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  <a:p>
              <a:pPr marL="50800" algn="ctr" defTabSz="1079941" fontAlgn="base" latinLnBrk="1">
                <a:tabLst>
                  <a:tab pos="77470" algn="l"/>
                  <a:tab pos="8351520" algn="r"/>
                </a:tabLst>
                <a:defRPr/>
              </a:pPr>
              <a:endPara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KoPub돋움체 Light" panose="00000300000000000000" pitchFamily="2" charset="-127"/>
                <a:ea typeface="KoPub돋움체 Light" panose="00000300000000000000" pitchFamily="2" charset="-127"/>
              </a:endParaRPr>
            </a:p>
          </p:txBody>
        </p:sp>
      </p:grpSp>
      <p:cxnSp>
        <p:nvCxnSpPr>
          <p:cNvPr id="192" name="직선 화살표 연결선 191"/>
          <p:cNvCxnSpPr>
            <a:stCxn id="197" idx="3"/>
          </p:cNvCxnSpPr>
          <p:nvPr/>
        </p:nvCxnSpPr>
        <p:spPr>
          <a:xfrm>
            <a:off x="7198199" y="3378601"/>
            <a:ext cx="246397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/>
          <p:cNvCxnSpPr>
            <a:stCxn id="201" idx="3"/>
          </p:cNvCxnSpPr>
          <p:nvPr/>
        </p:nvCxnSpPr>
        <p:spPr>
          <a:xfrm>
            <a:off x="7198198" y="4352343"/>
            <a:ext cx="246398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/>
          <p:cNvCxnSpPr/>
          <p:nvPr/>
        </p:nvCxnSpPr>
        <p:spPr>
          <a:xfrm>
            <a:off x="6730530" y="4299793"/>
            <a:ext cx="827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5769829" y="4205791"/>
            <a:ext cx="37908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" dirty="0"/>
              <a:t>베이스라인 도출</a:t>
            </a:r>
          </a:p>
        </p:txBody>
      </p:sp>
      <p:sp>
        <p:nvSpPr>
          <p:cNvPr id="111" name="직사각형 110"/>
          <p:cNvSpPr/>
          <p:nvPr/>
        </p:nvSpPr>
        <p:spPr>
          <a:xfrm>
            <a:off x="6349621" y="4471451"/>
            <a:ext cx="463634" cy="169277"/>
          </a:xfrm>
          <a:prstGeom prst="rect">
            <a:avLst/>
          </a:prstGeom>
          <a:ln>
            <a:solidFill>
              <a:schemeClr val="accent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ko-KR" altLang="en-US" sz="5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이탈 지점</a:t>
            </a:r>
            <a:endParaRPr lang="ko-KR" altLang="en-US" sz="500" dirty="0"/>
          </a:p>
        </p:txBody>
      </p:sp>
      <p:cxnSp>
        <p:nvCxnSpPr>
          <p:cNvPr id="21" name="직선 화살표 연결선 20"/>
          <p:cNvCxnSpPr>
            <a:stCxn id="165" idx="5"/>
            <a:endCxn id="111" idx="0"/>
          </p:cNvCxnSpPr>
          <p:nvPr/>
        </p:nvCxnSpPr>
        <p:spPr>
          <a:xfrm>
            <a:off x="6340323" y="4200664"/>
            <a:ext cx="241115" cy="27078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화살표 연결선 111"/>
          <p:cNvCxnSpPr>
            <a:stCxn id="164" idx="2"/>
            <a:endCxn id="111" idx="0"/>
          </p:cNvCxnSpPr>
          <p:nvPr/>
        </p:nvCxnSpPr>
        <p:spPr>
          <a:xfrm flipH="1">
            <a:off x="6581438" y="4407215"/>
            <a:ext cx="167618" cy="642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405"/>
          <a:stretch/>
        </p:blipFill>
        <p:spPr>
          <a:xfrm>
            <a:off x="4793228" y="5034335"/>
            <a:ext cx="1342982" cy="498502"/>
          </a:xfrm>
          <a:prstGeom prst="rect">
            <a:avLst/>
          </a:prstGeom>
        </p:spPr>
      </p:pic>
      <p:cxnSp>
        <p:nvCxnSpPr>
          <p:cNvPr id="33" name="직선 화살표 연결선 32"/>
          <p:cNvCxnSpPr/>
          <p:nvPr/>
        </p:nvCxnSpPr>
        <p:spPr>
          <a:xfrm flipH="1" flipV="1">
            <a:off x="4940421" y="5183873"/>
            <a:ext cx="1431" cy="30611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/>
          <p:cNvCxnSpPr/>
          <p:nvPr/>
        </p:nvCxnSpPr>
        <p:spPr>
          <a:xfrm>
            <a:off x="4940421" y="5183873"/>
            <a:ext cx="41896" cy="1097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직선 화살표 연결선 130"/>
          <p:cNvCxnSpPr/>
          <p:nvPr/>
        </p:nvCxnSpPr>
        <p:spPr>
          <a:xfrm flipV="1">
            <a:off x="4982317" y="5049999"/>
            <a:ext cx="1" cy="199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화살표 연결선 133"/>
          <p:cNvCxnSpPr/>
          <p:nvPr/>
        </p:nvCxnSpPr>
        <p:spPr>
          <a:xfrm>
            <a:off x="4982317" y="5049996"/>
            <a:ext cx="82851" cy="263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/>
          <p:cNvSpPr/>
          <p:nvPr/>
        </p:nvSpPr>
        <p:spPr>
          <a:xfrm>
            <a:off x="6208849" y="5030519"/>
            <a:ext cx="916710" cy="51797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70C0"/>
                </a:solidFill>
              </a:rPr>
              <a:t>하강 변동 </a:t>
            </a:r>
            <a:r>
              <a:rPr lang="en-US" altLang="ko-KR" sz="1000" dirty="0">
                <a:solidFill>
                  <a:srgbClr val="0070C0"/>
                </a:solidFill>
              </a:rPr>
              <a:t>2</a:t>
            </a:r>
            <a:r>
              <a:rPr lang="ko-KR" altLang="en-US" sz="1000" dirty="0">
                <a:solidFill>
                  <a:srgbClr val="0070C0"/>
                </a:solidFill>
              </a:rPr>
              <a:t>회</a:t>
            </a:r>
            <a:endParaRPr lang="en-US" altLang="ko-KR" sz="1000" dirty="0">
              <a:solidFill>
                <a:srgbClr val="0070C0"/>
              </a:solidFill>
            </a:endParaRPr>
          </a:p>
          <a:p>
            <a:pPr algn="ctr"/>
            <a:r>
              <a:rPr lang="ko-KR" altLang="en-US" sz="1000" dirty="0">
                <a:solidFill>
                  <a:srgbClr val="FF0000"/>
                </a:solidFill>
              </a:rPr>
              <a:t>상승 변동 </a:t>
            </a:r>
            <a:r>
              <a:rPr lang="en-US" altLang="ko-KR" sz="1000" dirty="0">
                <a:solidFill>
                  <a:srgbClr val="FF0000"/>
                </a:solidFill>
              </a:rPr>
              <a:t>2</a:t>
            </a:r>
            <a:r>
              <a:rPr lang="ko-KR" altLang="en-US" sz="1000" dirty="0">
                <a:solidFill>
                  <a:srgbClr val="FF0000"/>
                </a:solidFill>
              </a:rPr>
              <a:t>회</a:t>
            </a:r>
          </a:p>
        </p:txBody>
      </p:sp>
      <p:pic>
        <p:nvPicPr>
          <p:cNvPr id="182" name="그림 18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18086" y="3166958"/>
            <a:ext cx="890108" cy="629816"/>
          </a:xfrm>
          <a:prstGeom prst="rect">
            <a:avLst/>
          </a:prstGeom>
        </p:spPr>
      </p:pic>
      <p:sp>
        <p:nvSpPr>
          <p:cNvPr id="14" name="타원 13"/>
          <p:cNvSpPr/>
          <p:nvPr/>
        </p:nvSpPr>
        <p:spPr>
          <a:xfrm>
            <a:off x="7667355" y="3278437"/>
            <a:ext cx="476137" cy="44243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981940"/>
              </p:ext>
            </p:extLst>
          </p:nvPr>
        </p:nvGraphicFramePr>
        <p:xfrm>
          <a:off x="7526975" y="3992827"/>
          <a:ext cx="895036" cy="725424"/>
        </p:xfrm>
        <a:graphic>
          <a:graphicData uri="http://schemas.openxmlformats.org/drawingml/2006/table">
            <a:tbl>
              <a:tblPr firstRow="1" bandRow="1"/>
              <a:tblGrid>
                <a:gridCol w="166836">
                  <a:extLst>
                    <a:ext uri="{9D8B030D-6E8A-4147-A177-3AD203B41FA5}">
                      <a16:colId xmlns:a16="http://schemas.microsoft.com/office/drawing/2014/main" val="2828338597"/>
                    </a:ext>
                  </a:extLst>
                </a:gridCol>
                <a:gridCol w="166836">
                  <a:extLst>
                    <a:ext uri="{9D8B030D-6E8A-4147-A177-3AD203B41FA5}">
                      <a16:colId xmlns:a16="http://schemas.microsoft.com/office/drawing/2014/main" val="3467745386"/>
                    </a:ext>
                  </a:extLst>
                </a:gridCol>
                <a:gridCol w="166836">
                  <a:extLst>
                    <a:ext uri="{9D8B030D-6E8A-4147-A177-3AD203B41FA5}">
                      <a16:colId xmlns:a16="http://schemas.microsoft.com/office/drawing/2014/main" val="3972136603"/>
                    </a:ext>
                  </a:extLst>
                </a:gridCol>
                <a:gridCol w="227692">
                  <a:extLst>
                    <a:ext uri="{9D8B030D-6E8A-4147-A177-3AD203B41FA5}">
                      <a16:colId xmlns:a16="http://schemas.microsoft.com/office/drawing/2014/main" val="3025467313"/>
                    </a:ext>
                  </a:extLst>
                </a:gridCol>
                <a:gridCol w="166836">
                  <a:extLst>
                    <a:ext uri="{9D8B030D-6E8A-4147-A177-3AD203B41FA5}">
                      <a16:colId xmlns:a16="http://schemas.microsoft.com/office/drawing/2014/main" val="1481926740"/>
                    </a:ext>
                  </a:extLst>
                </a:gridCol>
              </a:tblGrid>
              <a:tr h="23831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분류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5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5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MIN</a:t>
                      </a:r>
                      <a:endParaRPr kumimoji="1" lang="ko-KR" altLang="en-US" sz="5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MAX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588530"/>
                  </a:ext>
                </a:extLst>
              </a:tr>
              <a:tr h="159556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500" b="1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동작길이차이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-20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15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410042"/>
                  </a:ext>
                </a:extLst>
              </a:tr>
              <a:tr h="83438">
                <a:tc gridSpan="5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5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5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560853"/>
                  </a:ext>
                </a:extLst>
              </a:tr>
            </a:tbl>
          </a:graphicData>
        </a:graphic>
      </p:graphicFrame>
      <p:cxnSp>
        <p:nvCxnSpPr>
          <p:cNvPr id="17" name="직선 화살표 연결선 16"/>
          <p:cNvCxnSpPr>
            <a:stCxn id="14" idx="4"/>
            <a:endCxn id="15" idx="0"/>
          </p:cNvCxnSpPr>
          <p:nvPr/>
        </p:nvCxnSpPr>
        <p:spPr>
          <a:xfrm>
            <a:off x="7905424" y="3720867"/>
            <a:ext cx="69069" cy="27196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77" idx="3"/>
            <a:endCxn id="197" idx="1"/>
          </p:cNvCxnSpPr>
          <p:nvPr/>
        </p:nvCxnSpPr>
        <p:spPr>
          <a:xfrm>
            <a:off x="3755291" y="3378601"/>
            <a:ext cx="963032" cy="0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/>
          <p:cNvCxnSpPr>
            <a:stCxn id="96" idx="3"/>
            <a:endCxn id="201" idx="1"/>
          </p:cNvCxnSpPr>
          <p:nvPr/>
        </p:nvCxnSpPr>
        <p:spPr>
          <a:xfrm flipV="1">
            <a:off x="3755291" y="4352343"/>
            <a:ext cx="981287" cy="11918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직선 화살표 연결선 146"/>
          <p:cNvCxnSpPr>
            <a:stCxn id="125" idx="3"/>
            <a:endCxn id="206" idx="1"/>
          </p:cNvCxnSpPr>
          <p:nvPr/>
        </p:nvCxnSpPr>
        <p:spPr>
          <a:xfrm flipV="1">
            <a:off x="3755291" y="5293647"/>
            <a:ext cx="981287" cy="1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92988" y="553369"/>
            <a:ext cx="41126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고장 패턴 분석 및 고장 </a:t>
            </a:r>
            <a:r>
              <a:rPr lang="ko-KR" altLang="en-US" sz="2000" spc="-8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기준값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46124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4660675" y="4559630"/>
            <a:ext cx="2811600" cy="7488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4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3682020" y="4559630"/>
            <a:ext cx="2811600" cy="7488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3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736635" y="4558630"/>
            <a:ext cx="2810791" cy="74999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72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1763531" y="4559630"/>
            <a:ext cx="2811600" cy="7488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20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8869" y="4498423"/>
            <a:ext cx="1630800" cy="88989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3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9542" y="3546956"/>
            <a:ext cx="1630800" cy="86338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724805" y="3729891"/>
            <a:ext cx="1624428" cy="67532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855148" y="3752135"/>
            <a:ext cx="255273" cy="58060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1118604" y="3752133"/>
            <a:ext cx="1004010" cy="580605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2130307" y="3755906"/>
            <a:ext cx="205980" cy="577361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6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7381" y="5499158"/>
            <a:ext cx="1630800" cy="83880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6</a:t>
            </a:fld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8638683" cy="744420"/>
            <a:chOff x="253796" y="749968"/>
            <a:chExt cx="8638683" cy="744420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90093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전류 데이터를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구간별로 분할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하고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해정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구동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z="14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쇄정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구간별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FF0000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모든 </a:t>
              </a:r>
              <a:r>
                <a:rPr lang="ko-KR" altLang="en-US" sz="14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회차의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시간 단위 길이 평균값을 도출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도출한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시간 단위 길이 평균값에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각 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전류 </a:t>
              </a:r>
              <a:r>
                <a:rPr lang="ko-KR" altLang="en-US" sz="14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회차별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구간 길이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를 빼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동작 길이 차이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도출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31540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5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729543" y="4669602"/>
            <a:ext cx="1637188" cy="66646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852238" y="4681236"/>
            <a:ext cx="255273" cy="58727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1111176" y="4680493"/>
            <a:ext cx="981160" cy="587877"/>
          </a:xfrm>
          <a:prstGeom prst="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2098567" y="4680915"/>
            <a:ext cx="247535" cy="587538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 rot="5400000">
            <a:off x="1489209" y="5625012"/>
            <a:ext cx="1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6645" y="2663494"/>
            <a:ext cx="1773817" cy="8258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데이터 특징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  <a:sym typeface="Calibri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회차별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데이터는 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분할이 완료된 상태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611266" y="2635456"/>
            <a:ext cx="1804466" cy="3746294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직사각형 96"/>
          <p:cNvSpPr/>
          <p:nvPr/>
        </p:nvSpPr>
        <p:spPr>
          <a:xfrm>
            <a:off x="611653" y="2407980"/>
            <a:ext cx="1801623" cy="213804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분할된 </a:t>
            </a:r>
            <a:r>
              <a:rPr lang="en-US" altLang="ko-KR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AC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전류 데이터</a:t>
            </a:r>
          </a:p>
        </p:txBody>
      </p:sp>
      <p:sp>
        <p:nvSpPr>
          <p:cNvPr id="98" name="타원 97"/>
          <p:cNvSpPr/>
          <p:nvPr/>
        </p:nvSpPr>
        <p:spPr>
          <a:xfrm flipV="1">
            <a:off x="1159044" y="41262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 flipV="1">
            <a:off x="992307" y="376434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V="1">
            <a:off x="973564" y="424359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 flipV="1">
            <a:off x="2071931" y="41208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 flipV="1">
            <a:off x="2101911" y="427588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V="1">
            <a:off x="984513" y="51855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 flipV="1">
            <a:off x="1005227" y="469962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flipV="1">
            <a:off x="1118079" y="50138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 flipV="1">
            <a:off x="2061580" y="501873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flipV="1">
            <a:off x="2080436" y="521797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9" name="TextBox 258"/>
          <p:cNvSpPr txBox="1"/>
          <p:nvPr/>
        </p:nvSpPr>
        <p:spPr>
          <a:xfrm>
            <a:off x="690057" y="3528228"/>
            <a:ext cx="7424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677341" y="4491838"/>
            <a:ext cx="74773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000" dirty="0" err="1"/>
              <a:t>작동회차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327" name="TextBox 326"/>
          <p:cNvSpPr txBox="1"/>
          <p:nvPr/>
        </p:nvSpPr>
        <p:spPr>
          <a:xfrm>
            <a:off x="2817396" y="2669794"/>
            <a:ext cx="3627262" cy="9284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구간별 평균 길이 도출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  <a:sym typeface="Calibri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회차별로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구간 분리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단위 하나가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0.02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초인 시간 단위를 구간별로 총합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구간별로 모든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회차의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시간 단위를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더하여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평균을 도출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55584" y="3899990"/>
            <a:ext cx="610559" cy="5054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733" r="-285416" b="-86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4520769" y="4013673"/>
            <a:ext cx="200304" cy="201917"/>
            <a:chOff x="9176603" y="6764898"/>
            <a:chExt cx="195710" cy="197287"/>
          </a:xfrm>
        </p:grpSpPr>
        <p:grpSp>
          <p:nvGrpSpPr>
            <p:cNvPr id="354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355" name="직사각형 354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26945" y="3890067"/>
            <a:ext cx="618043" cy="50382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580" r="-327839" b="-121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31550" y="4723788"/>
            <a:ext cx="607363" cy="514980"/>
          </a:xfrm>
          <a:prstGeom prst="rect">
            <a:avLst/>
          </a:prstGeom>
          <a:blipFill dpi="0"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216" t="1676" r="-39053" b="-140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43668" y="4743006"/>
            <a:ext cx="609972" cy="488149"/>
          </a:xfrm>
          <a:prstGeom prst="rect">
            <a:avLst/>
          </a:prstGeom>
          <a:blipFill dpi="0"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97" r="-59518" b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0" name="그룹 369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4520769" y="4890479"/>
            <a:ext cx="200304" cy="201917"/>
            <a:chOff x="9176603" y="6764898"/>
            <a:chExt cx="195710" cy="197287"/>
          </a:xfrm>
        </p:grpSpPr>
        <p:grpSp>
          <p:nvGrpSpPr>
            <p:cNvPr id="371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373" name="직사각형 372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374" name="직사각형 373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372" name="직사각형 371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25171" y="5608440"/>
            <a:ext cx="617607" cy="50263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1735" t="-77038" r="-40623" b="-19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21915" y="5607373"/>
            <a:ext cx="614228" cy="5152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8944" t="-39102" r="-15842" b="-131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5" name="그룹 384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4520769" y="5769242"/>
            <a:ext cx="200304" cy="201917"/>
            <a:chOff x="9176603" y="6764898"/>
            <a:chExt cx="195710" cy="197287"/>
          </a:xfrm>
        </p:grpSpPr>
        <p:grpSp>
          <p:nvGrpSpPr>
            <p:cNvPr id="386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388" name="직사각형 387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389" name="직사각형 388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387" name="직사각형 386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cxnSp>
        <p:nvCxnSpPr>
          <p:cNvPr id="423" name="직선 화살표 연결선 422"/>
          <p:cNvCxnSpPr/>
          <p:nvPr/>
        </p:nvCxnSpPr>
        <p:spPr>
          <a:xfrm>
            <a:off x="2648053" y="4957790"/>
            <a:ext cx="178325" cy="9030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TextBox 423"/>
          <p:cNvSpPr txBox="1"/>
          <p:nvPr/>
        </p:nvSpPr>
        <p:spPr>
          <a:xfrm>
            <a:off x="2745742" y="3536597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25" name="TextBox 424"/>
          <p:cNvSpPr txBox="1"/>
          <p:nvPr/>
        </p:nvSpPr>
        <p:spPr>
          <a:xfrm>
            <a:off x="3760669" y="3536597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447" name="직사각형 446"/>
          <p:cNvSpPr/>
          <p:nvPr/>
        </p:nvSpPr>
        <p:spPr>
          <a:xfrm>
            <a:off x="2659698" y="2617220"/>
            <a:ext cx="3872440" cy="37645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6" name="직사각형 445"/>
          <p:cNvSpPr/>
          <p:nvPr/>
        </p:nvSpPr>
        <p:spPr>
          <a:xfrm>
            <a:off x="2657030" y="2404820"/>
            <a:ext cx="3875107" cy="212400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구간별 데이터 결합</a:t>
            </a:r>
          </a:p>
        </p:txBody>
      </p:sp>
      <p:sp>
        <p:nvSpPr>
          <p:cNvPr id="454" name="직사각형 453"/>
          <p:cNvSpPr/>
          <p:nvPr/>
        </p:nvSpPr>
        <p:spPr>
          <a:xfrm>
            <a:off x="6776104" y="2615795"/>
            <a:ext cx="1748773" cy="37659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6776104" y="2403395"/>
            <a:ext cx="1748771" cy="212400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동작 길이 차이 도출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6753675" y="2643869"/>
            <a:ext cx="1771200" cy="8720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구간별 길이 차이 도출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  <a:sym typeface="Calibri"/>
            </a:endParaRPr>
          </a:p>
          <a:p>
            <a:pPr marL="350837" lvl="1" indent="-171450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Tx/>
              <a:buChar char="-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구간별 시간 단위 평균</a:t>
            </a:r>
            <a:b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과 구간별 시간 단위 </a:t>
            </a:r>
            <a:b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ko-KR" altLang="en-US" sz="11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총합간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차이 도출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5724809" y="3528228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평균 길이</a:t>
            </a:r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3816384" y="4434809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/>
          <p:cNvCxnSpPr/>
          <p:nvPr/>
        </p:nvCxnSpPr>
        <p:spPr>
          <a:xfrm>
            <a:off x="2831135" y="5319113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화살표 연결선 166"/>
          <p:cNvCxnSpPr/>
          <p:nvPr/>
        </p:nvCxnSpPr>
        <p:spPr>
          <a:xfrm>
            <a:off x="3815984" y="6152637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직선 화살표 연결선 167"/>
          <p:cNvCxnSpPr/>
          <p:nvPr/>
        </p:nvCxnSpPr>
        <p:spPr>
          <a:xfrm>
            <a:off x="2821899" y="6159608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직선 화살표 연결선 168"/>
          <p:cNvCxnSpPr/>
          <p:nvPr/>
        </p:nvCxnSpPr>
        <p:spPr>
          <a:xfrm>
            <a:off x="3825220" y="5304753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직선 화살표 연결선 169"/>
          <p:cNvCxnSpPr/>
          <p:nvPr/>
        </p:nvCxnSpPr>
        <p:spPr>
          <a:xfrm>
            <a:off x="2831135" y="4451311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2954972" y="4412632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20</a:t>
            </a:r>
            <a:r>
              <a:rPr lang="ko-KR" altLang="en-US" sz="1000" dirty="0"/>
              <a:t>개</a:t>
            </a:r>
          </a:p>
        </p:txBody>
      </p:sp>
      <p:sp>
        <p:nvSpPr>
          <p:cNvPr id="176" name="직사각형 175"/>
          <p:cNvSpPr/>
          <p:nvPr/>
        </p:nvSpPr>
        <p:spPr>
          <a:xfrm>
            <a:off x="3923346" y="4405388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25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endParaRPr lang="ko-KR" altLang="en-US" sz="1000" dirty="0"/>
          </a:p>
        </p:txBody>
      </p:sp>
      <p:sp>
        <p:nvSpPr>
          <p:cNvPr id="183" name="직사각형 182"/>
          <p:cNvSpPr/>
          <p:nvPr/>
        </p:nvSpPr>
        <p:spPr>
          <a:xfrm>
            <a:off x="2909680" y="5284206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/>
              <a:t>120</a:t>
            </a:r>
            <a:r>
              <a:rPr lang="ko-KR" altLang="en-US" sz="1000" dirty="0"/>
              <a:t>개</a:t>
            </a:r>
          </a:p>
        </p:txBody>
      </p:sp>
      <p:sp>
        <p:nvSpPr>
          <p:cNvPr id="184" name="직사각형 183"/>
          <p:cNvSpPr/>
          <p:nvPr/>
        </p:nvSpPr>
        <p:spPr>
          <a:xfrm>
            <a:off x="3872451" y="5284207"/>
            <a:ext cx="5132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123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endParaRPr lang="ko-KR" altLang="en-US" sz="1000" dirty="0"/>
          </a:p>
        </p:txBody>
      </p:sp>
      <p:sp>
        <p:nvSpPr>
          <p:cNvPr id="185" name="직사각형 184"/>
          <p:cNvSpPr/>
          <p:nvPr/>
        </p:nvSpPr>
        <p:spPr>
          <a:xfrm>
            <a:off x="2970025" y="612767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37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endParaRPr lang="ko-KR" altLang="en-US" sz="1000" dirty="0"/>
          </a:p>
        </p:txBody>
      </p:sp>
      <p:sp>
        <p:nvSpPr>
          <p:cNvPr id="186" name="직사각형 185"/>
          <p:cNvSpPr/>
          <p:nvPr/>
        </p:nvSpPr>
        <p:spPr>
          <a:xfrm>
            <a:off x="3911346" y="6127670"/>
            <a:ext cx="44114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42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개</a:t>
            </a:r>
            <a:endParaRPr lang="ko-KR" altLang="en-US" sz="1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16687" y="3975845"/>
                <a:ext cx="693454" cy="3568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20+25+ …</m:t>
                          </m:r>
                        </m:num>
                        <m:den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800" b="0" i="0" smtClean="0">
                          <a:latin typeface="Cambria Math" panose="02040503050406030204" pitchFamily="18" charset="0"/>
                        </a:rPr>
                        <m:t>=  24</m:t>
                      </m:r>
                    </m:oMath>
                  </m:oMathPara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6687" y="3975845"/>
                <a:ext cx="693454" cy="356893"/>
              </a:xfrm>
              <a:prstGeom prst="rect">
                <a:avLst/>
              </a:prstGeom>
              <a:blipFill>
                <a:blip r:embed="rId8"/>
                <a:stretch>
                  <a:fillRect t="-1695" b="-169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1" name="TextBox 190"/>
              <p:cNvSpPr txBox="1"/>
              <p:nvPr/>
            </p:nvSpPr>
            <p:spPr>
              <a:xfrm>
                <a:off x="5757744" y="4887395"/>
                <a:ext cx="588938" cy="354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20+</m:t>
                          </m:r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+ …</m:t>
                          </m:r>
                        </m:num>
                        <m:den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=122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1" name="TextBox 1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744" y="4887395"/>
                <a:ext cx="588938" cy="354392"/>
              </a:xfrm>
              <a:prstGeom prst="rect">
                <a:avLst/>
              </a:prstGeom>
              <a:blipFill>
                <a:blip r:embed="rId9"/>
                <a:stretch>
                  <a:fillRect l="-6250" t="-3448" r="-16667"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2" name="TextBox 191"/>
              <p:cNvSpPr txBox="1"/>
              <p:nvPr/>
            </p:nvSpPr>
            <p:spPr>
              <a:xfrm>
                <a:off x="5757744" y="5712038"/>
                <a:ext cx="588938" cy="35439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42</m:t>
                          </m:r>
                          <m:r>
                            <a:rPr lang="en-US" altLang="ko-KR" sz="800" i="1">
                              <a:latin typeface="Cambria Math" panose="02040503050406030204" pitchFamily="18" charset="0"/>
                            </a:rPr>
                            <m:t>+ …</m:t>
                          </m:r>
                        </m:num>
                        <m:den>
                          <m:r>
                            <a:rPr lang="en-US" altLang="ko-KR" sz="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altLang="ko-KR" sz="800" b="0" i="1" smtClean="0">
                          <a:latin typeface="Cambria Math" panose="02040503050406030204" pitchFamily="18" charset="0"/>
                        </a:rPr>
                        <m:t>=40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92" name="TextBox 1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7744" y="5712038"/>
                <a:ext cx="588938" cy="354392"/>
              </a:xfrm>
              <a:prstGeom prst="rect">
                <a:avLst/>
              </a:prstGeom>
              <a:blipFill>
                <a:blip r:embed="rId10"/>
                <a:stretch>
                  <a:fillRect l="-4167" t="-1724" b="-17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3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04738" y="3528228"/>
            <a:ext cx="1679341" cy="86566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6756688" y="3506667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195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03264" y="4524322"/>
            <a:ext cx="1682288" cy="86400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03" name="직사각형 202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6909191" y="3728566"/>
            <a:ext cx="439276" cy="37971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733" r="-285416" b="-86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직사각형 203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6900668" y="3732945"/>
            <a:ext cx="445493" cy="375958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7401097" y="3732026"/>
            <a:ext cx="618190" cy="376082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8058933" y="3736618"/>
            <a:ext cx="357279" cy="387145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8944" t="-39102" r="-15842" b="-131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직사각형 207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8060677" y="3738068"/>
            <a:ext cx="362265" cy="375958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0" name="직선 화살표 연결선 209"/>
          <p:cNvCxnSpPr/>
          <p:nvPr/>
        </p:nvCxnSpPr>
        <p:spPr>
          <a:xfrm>
            <a:off x="7390031" y="4144649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화살표 연결선 210"/>
          <p:cNvCxnSpPr/>
          <p:nvPr/>
        </p:nvCxnSpPr>
        <p:spPr>
          <a:xfrm>
            <a:off x="8064779" y="4144649"/>
            <a:ext cx="359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직선 화살표 연결선 211"/>
          <p:cNvCxnSpPr/>
          <p:nvPr/>
        </p:nvCxnSpPr>
        <p:spPr>
          <a:xfrm>
            <a:off x="6887178" y="4144649"/>
            <a:ext cx="444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직사각형 212"/>
          <p:cNvSpPr/>
          <p:nvPr/>
        </p:nvSpPr>
        <p:spPr>
          <a:xfrm>
            <a:off x="6824920" y="4121605"/>
            <a:ext cx="57958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20 </a:t>
            </a:r>
          </a:p>
          <a:p>
            <a:pPr algn="ctr"/>
            <a:r>
              <a: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24 = -4</a:t>
            </a:r>
            <a:endParaRPr lang="ko-KR" altLang="en-US" sz="700" dirty="0"/>
          </a:p>
        </p:txBody>
      </p:sp>
      <p:sp>
        <p:nvSpPr>
          <p:cNvPr id="214" name="직사각형 213"/>
          <p:cNvSpPr/>
          <p:nvPr/>
        </p:nvSpPr>
        <p:spPr>
          <a:xfrm>
            <a:off x="7398763" y="4124930"/>
            <a:ext cx="6158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120 </a:t>
            </a:r>
          </a:p>
          <a:p>
            <a:pPr algn="ctr"/>
            <a:r>
              <a: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122 = -2</a:t>
            </a:r>
            <a:endParaRPr lang="ko-KR" altLang="en-US" sz="700" dirty="0"/>
          </a:p>
        </p:txBody>
      </p:sp>
      <p:sp>
        <p:nvSpPr>
          <p:cNvPr id="215" name="직사각형 214"/>
          <p:cNvSpPr/>
          <p:nvPr/>
        </p:nvSpPr>
        <p:spPr>
          <a:xfrm>
            <a:off x="7975485" y="4124930"/>
            <a:ext cx="5645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37 </a:t>
            </a:r>
          </a:p>
          <a:p>
            <a:pPr algn="ctr"/>
            <a:r>
              <a:rPr lang="en-US" altLang="ko-KR" sz="7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40 = -3</a:t>
            </a:r>
            <a:endParaRPr lang="ko-KR" altLang="en-US" sz="700" dirty="0"/>
          </a:p>
        </p:txBody>
      </p:sp>
      <p:sp>
        <p:nvSpPr>
          <p:cNvPr id="220" name="TextBox 219"/>
          <p:cNvSpPr txBox="1"/>
          <p:nvPr/>
        </p:nvSpPr>
        <p:spPr>
          <a:xfrm>
            <a:off x="6763939" y="4498423"/>
            <a:ext cx="74773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000" dirty="0" err="1"/>
              <a:t>작동회차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sp>
        <p:nvSpPr>
          <p:cNvPr id="221" name="직사각형 220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6910705" y="4725936"/>
            <a:ext cx="436363" cy="385107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580" r="-327839" b="-121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3" name="직사각형 222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6900668" y="4725936"/>
            <a:ext cx="446400" cy="3744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7393165" y="4725936"/>
            <a:ext cx="607363" cy="392906"/>
          </a:xfrm>
          <a:prstGeom prst="rect">
            <a:avLst/>
          </a:prstGeom>
          <a:blipFill dpi="0"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216" t="1676" r="-39053" b="-140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7393165" y="4725936"/>
            <a:ext cx="619200" cy="378000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8067363" y="4725936"/>
            <a:ext cx="348849" cy="37592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1735" t="-77038" r="-40623" b="-19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7" name="직사각형 246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8060677" y="4725936"/>
            <a:ext cx="363600" cy="374400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0" name="직선 화살표 연결선 249"/>
          <p:cNvCxnSpPr/>
          <p:nvPr/>
        </p:nvCxnSpPr>
        <p:spPr>
          <a:xfrm>
            <a:off x="6828186" y="7068525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직사각형 251"/>
          <p:cNvSpPr/>
          <p:nvPr/>
        </p:nvSpPr>
        <p:spPr>
          <a:xfrm>
            <a:off x="6847718" y="5111321"/>
            <a:ext cx="5613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25 </a:t>
            </a:r>
          </a:p>
          <a:p>
            <a:pPr algn="ctr"/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24 = 1</a:t>
            </a:r>
            <a:endParaRPr lang="ko-KR" altLang="en-US" sz="800" dirty="0"/>
          </a:p>
        </p:txBody>
      </p:sp>
      <p:sp>
        <p:nvSpPr>
          <p:cNvPr id="254" name="직사각형 253"/>
          <p:cNvSpPr/>
          <p:nvPr/>
        </p:nvSpPr>
        <p:spPr>
          <a:xfrm>
            <a:off x="6973743" y="7043558"/>
            <a:ext cx="32893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42</a:t>
            </a:r>
            <a:endParaRPr lang="ko-KR" altLang="en-US" sz="1000" dirty="0"/>
          </a:p>
        </p:txBody>
      </p:sp>
      <p:cxnSp>
        <p:nvCxnSpPr>
          <p:cNvPr id="255" name="직선 화살표 연결선 254"/>
          <p:cNvCxnSpPr/>
          <p:nvPr/>
        </p:nvCxnSpPr>
        <p:spPr>
          <a:xfrm>
            <a:off x="7392615" y="5131220"/>
            <a:ext cx="6180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직선 화살표 연결선 255"/>
          <p:cNvCxnSpPr/>
          <p:nvPr/>
        </p:nvCxnSpPr>
        <p:spPr>
          <a:xfrm>
            <a:off x="8067363" y="5131220"/>
            <a:ext cx="35949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직선 화살표 연결선 256"/>
          <p:cNvCxnSpPr/>
          <p:nvPr/>
        </p:nvCxnSpPr>
        <p:spPr>
          <a:xfrm>
            <a:off x="6889762" y="5131220"/>
            <a:ext cx="444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직사각형 257"/>
          <p:cNvSpPr/>
          <p:nvPr/>
        </p:nvSpPr>
        <p:spPr>
          <a:xfrm>
            <a:off x="7403966" y="5100336"/>
            <a:ext cx="61908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123 </a:t>
            </a:r>
          </a:p>
          <a:p>
            <a:pPr algn="ctr"/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– 122 = 1</a:t>
            </a:r>
            <a:endParaRPr lang="ko-KR" altLang="en-US" sz="800" dirty="0"/>
          </a:p>
        </p:txBody>
      </p:sp>
      <p:sp>
        <p:nvSpPr>
          <p:cNvPr id="261" name="직사각형 260"/>
          <p:cNvSpPr/>
          <p:nvPr/>
        </p:nvSpPr>
        <p:spPr>
          <a:xfrm>
            <a:off x="7968664" y="5100336"/>
            <a:ext cx="59183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42</a:t>
            </a:r>
          </a:p>
          <a:p>
            <a:pPr algn="ctr"/>
            <a:r>
              <a:rPr lang="en-US" altLang="ko-KR" sz="8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– 40 = 2</a:t>
            </a:r>
            <a:endParaRPr lang="ko-KR" altLang="en-US" sz="800" dirty="0"/>
          </a:p>
        </p:txBody>
      </p:sp>
      <p:sp>
        <p:nvSpPr>
          <p:cNvPr id="262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13189" y="5448483"/>
            <a:ext cx="1680815" cy="11708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 rot="5400000">
            <a:off x="7557100" y="5317071"/>
            <a:ext cx="1832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…</a:t>
            </a:r>
          </a:p>
        </p:txBody>
      </p:sp>
      <p:sp>
        <p:nvSpPr>
          <p:cNvPr id="265" name="줄무늬가 있는 오른쪽 화살표 264"/>
          <p:cNvSpPr/>
          <p:nvPr/>
        </p:nvSpPr>
        <p:spPr>
          <a:xfrm rot="16200000" flipH="1" flipV="1">
            <a:off x="7597861" y="5148323"/>
            <a:ext cx="125468" cy="1102175"/>
          </a:xfrm>
          <a:prstGeom prst="stripedRightArrow">
            <a:avLst>
              <a:gd name="adj1" fmla="val 70652"/>
              <a:gd name="adj2" fmla="val 50000"/>
            </a:avLst>
          </a:prstGeom>
          <a:gradFill>
            <a:gsLst>
              <a:gs pos="0">
                <a:srgbClr val="7F7F7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268" name="TextBox 267"/>
          <p:cNvSpPr txBox="1"/>
          <p:nvPr/>
        </p:nvSpPr>
        <p:spPr>
          <a:xfrm>
            <a:off x="7171049" y="5571667"/>
            <a:ext cx="97909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테이블 생성</a:t>
            </a:r>
            <a:endParaRPr lang="en-US" altLang="ko-KR" sz="800" spc="-1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aphicFrame>
        <p:nvGraphicFramePr>
          <p:cNvPr id="269" name="표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251248"/>
              </p:ext>
            </p:extLst>
          </p:nvPr>
        </p:nvGraphicFramePr>
        <p:xfrm>
          <a:off x="6836401" y="5786821"/>
          <a:ext cx="1623670" cy="555570"/>
        </p:xfrm>
        <a:graphic>
          <a:graphicData uri="http://schemas.openxmlformats.org/drawingml/2006/table">
            <a:tbl>
              <a:tblPr firstRow="1" bandRow="1"/>
              <a:tblGrid>
                <a:gridCol w="383614">
                  <a:extLst>
                    <a:ext uri="{9D8B030D-6E8A-4147-A177-3AD203B41FA5}">
                      <a16:colId xmlns:a16="http://schemas.microsoft.com/office/drawing/2014/main" val="3017430879"/>
                    </a:ext>
                  </a:extLst>
                </a:gridCol>
                <a:gridCol w="388803">
                  <a:extLst>
                    <a:ext uri="{9D8B030D-6E8A-4147-A177-3AD203B41FA5}">
                      <a16:colId xmlns:a16="http://schemas.microsoft.com/office/drawing/2014/main" val="3562364265"/>
                    </a:ext>
                  </a:extLst>
                </a:gridCol>
                <a:gridCol w="851253">
                  <a:extLst>
                    <a:ext uri="{9D8B030D-6E8A-4147-A177-3AD203B41FA5}">
                      <a16:colId xmlns:a16="http://schemas.microsoft.com/office/drawing/2014/main" val="2142440454"/>
                    </a:ext>
                  </a:extLst>
                </a:gridCol>
              </a:tblGrid>
              <a:tr h="1262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회차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구간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평균길이차이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42147"/>
                  </a:ext>
                </a:extLst>
              </a:tr>
              <a:tr h="75952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해정</a:t>
                      </a:r>
                      <a:endParaRPr lang="en-US" altLang="ko-KR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-4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3274"/>
                  </a:ext>
                </a:extLst>
              </a:tr>
              <a:tr h="93371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구동</a:t>
                      </a:r>
                      <a:endParaRPr lang="en-US" altLang="ko-KR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-2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49655"/>
                  </a:ext>
                </a:extLst>
              </a:tr>
              <a:tr h="93371">
                <a:tc gridSpan="3"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…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endParaRPr lang="en-US" altLang="ko-KR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64175"/>
                  </a:ext>
                </a:extLst>
              </a:tr>
            </a:tbl>
          </a:graphicData>
        </a:graphic>
      </p:graphicFrame>
      <p:sp>
        <p:nvSpPr>
          <p:cNvPr id="165" name="줄무늬가 있는 오른쪽 화살표 164"/>
          <p:cNvSpPr/>
          <p:nvPr/>
        </p:nvSpPr>
        <p:spPr>
          <a:xfrm rot="10800000" flipH="1" flipV="1">
            <a:off x="6530317" y="4166310"/>
            <a:ext cx="252000" cy="1436228"/>
          </a:xfrm>
          <a:prstGeom prst="stripedRightArrow">
            <a:avLst>
              <a:gd name="adj1" fmla="val 70652"/>
              <a:gd name="adj2" fmla="val 50000"/>
            </a:avLst>
          </a:prstGeom>
          <a:gradFill>
            <a:gsLst>
              <a:gs pos="0">
                <a:srgbClr val="7F7F7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63" name="TextBox 162"/>
          <p:cNvSpPr txBox="1"/>
          <p:nvPr/>
        </p:nvSpPr>
        <p:spPr>
          <a:xfrm>
            <a:off x="6541591" y="4477619"/>
            <a:ext cx="2536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길이차이도출</a:t>
            </a:r>
            <a:endParaRPr lang="en-US" altLang="ko-KR" sz="800" spc="-1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sp>
        <p:nvSpPr>
          <p:cNvPr id="162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동작 길이 차이 도출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4713555" y="35365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ko-KR" altLang="en-US" sz="1000" dirty="0"/>
              <a:t> </a:t>
            </a:r>
            <a:r>
              <a:rPr lang="en-US" altLang="ko-KR" sz="1000" dirty="0"/>
              <a:t>n</a:t>
            </a:r>
            <a:endParaRPr lang="ko-KR" altLang="en-US" sz="1000" dirty="0"/>
          </a:p>
        </p:txBody>
      </p:sp>
      <p:grpSp>
        <p:nvGrpSpPr>
          <p:cNvPr id="161" name="그룹 160"/>
          <p:cNvGrpSpPr/>
          <p:nvPr/>
        </p:nvGrpSpPr>
        <p:grpSpPr>
          <a:xfrm>
            <a:off x="2338847" y="4224875"/>
            <a:ext cx="319572" cy="1436228"/>
            <a:chOff x="2434543" y="4343812"/>
            <a:chExt cx="236983" cy="891188"/>
          </a:xfrm>
        </p:grpSpPr>
        <p:sp>
          <p:nvSpPr>
            <p:cNvPr id="164" name="줄무늬가 있는 오른쪽 화살표 163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2434543" y="4584032"/>
              <a:ext cx="236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구간</a:t>
              </a:r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분리</a:t>
              </a:r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177" name="직사각형 176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51881" y="3890067"/>
            <a:ext cx="618043" cy="50382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580" r="-327839" b="-121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3841844" y="3893487"/>
            <a:ext cx="619200" cy="5004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9" name="직사각형 178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56486" y="4723788"/>
            <a:ext cx="607363" cy="514980"/>
          </a:xfrm>
          <a:prstGeom prst="rect">
            <a:avLst/>
          </a:prstGeom>
          <a:blipFill dpi="0"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216" t="1676" r="-39053" b="-140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3844649" y="4744644"/>
            <a:ext cx="619200" cy="500400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54263" y="5608440"/>
            <a:ext cx="617607" cy="50263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1735" t="-77038" r="-40623" b="-19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3842072" y="5610675"/>
            <a:ext cx="619200" cy="500400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55584" y="3899990"/>
            <a:ext cx="610559" cy="5054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733" r="-285416" b="-86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2849219" y="3904991"/>
            <a:ext cx="619200" cy="5004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43668" y="4743006"/>
            <a:ext cx="609972" cy="488149"/>
          </a:xfrm>
          <a:prstGeom prst="rect">
            <a:avLst/>
          </a:prstGeom>
          <a:blipFill dpi="0"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97" r="-59518" b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2840171" y="4748772"/>
            <a:ext cx="618190" cy="500565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21915" y="5607373"/>
            <a:ext cx="614228" cy="5152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8944" t="-39102" r="-15842" b="-131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2826378" y="5610675"/>
            <a:ext cx="622800" cy="500400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8" name="직선 화살표 연결선 197"/>
          <p:cNvCxnSpPr>
            <a:endCxn id="188" idx="1"/>
          </p:cNvCxnSpPr>
          <p:nvPr/>
        </p:nvCxnSpPr>
        <p:spPr>
          <a:xfrm flipV="1">
            <a:off x="2657030" y="4155191"/>
            <a:ext cx="192189" cy="8025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>
            <a:endCxn id="190" idx="1"/>
          </p:cNvCxnSpPr>
          <p:nvPr/>
        </p:nvCxnSpPr>
        <p:spPr>
          <a:xfrm>
            <a:off x="2657030" y="4957790"/>
            <a:ext cx="183141" cy="412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1" name="그룹 200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3565047" y="4008763"/>
            <a:ext cx="200304" cy="201917"/>
            <a:chOff x="9176603" y="6764898"/>
            <a:chExt cx="195710" cy="197287"/>
          </a:xfrm>
        </p:grpSpPr>
        <p:grpSp>
          <p:nvGrpSpPr>
            <p:cNvPr id="202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209" name="직사각형 208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216" name="직사각형 215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3549584" y="4891215"/>
            <a:ext cx="200304" cy="201917"/>
            <a:chOff x="9176603" y="6764898"/>
            <a:chExt cx="195710" cy="197287"/>
          </a:xfrm>
        </p:grpSpPr>
        <p:grpSp>
          <p:nvGrpSpPr>
            <p:cNvPr id="218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222" name="직사각형 221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224" name="직사각형 223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225" name="그룹 224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3556043" y="5737182"/>
            <a:ext cx="200304" cy="201917"/>
            <a:chOff x="9176603" y="6764898"/>
            <a:chExt cx="195710" cy="197287"/>
          </a:xfrm>
        </p:grpSpPr>
        <p:grpSp>
          <p:nvGrpSpPr>
            <p:cNvPr id="226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228" name="직사각형 227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229" name="직사각형 228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227" name="직사각형 226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>
            <a:off x="4897153" y="3957311"/>
            <a:ext cx="30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>
            <a:off x="4897153" y="4796939"/>
            <a:ext cx="30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>
            <a:off x="4897153" y="5718647"/>
            <a:ext cx="30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233" name="object 65">
            <a:extLst>
              <a:ext uri="{FF2B5EF4-FFF2-40B4-BE49-F238E27FC236}">
                <a16:creationId xmlns:a16="http://schemas.microsoft.com/office/drawing/2014/main" id="{29318996-6DAD-48FC-8067-18625D05E5B2}"/>
              </a:ext>
            </a:extLst>
          </p:cNvPr>
          <p:cNvSpPr/>
          <p:nvPr/>
        </p:nvSpPr>
        <p:spPr>
          <a:xfrm>
            <a:off x="5381426" y="3969321"/>
            <a:ext cx="308131" cy="3440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7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4" name="object 65">
            <a:extLst>
              <a:ext uri="{FF2B5EF4-FFF2-40B4-BE49-F238E27FC236}">
                <a16:creationId xmlns:a16="http://schemas.microsoft.com/office/drawing/2014/main" id="{29318996-6DAD-48FC-8067-18625D05E5B2}"/>
              </a:ext>
            </a:extLst>
          </p:cNvPr>
          <p:cNvSpPr/>
          <p:nvPr/>
        </p:nvSpPr>
        <p:spPr>
          <a:xfrm>
            <a:off x="5394454" y="4816447"/>
            <a:ext cx="308131" cy="3440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7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5" name="object 65">
            <a:extLst>
              <a:ext uri="{FF2B5EF4-FFF2-40B4-BE49-F238E27FC236}">
                <a16:creationId xmlns:a16="http://schemas.microsoft.com/office/drawing/2014/main" id="{29318996-6DAD-48FC-8067-18625D05E5B2}"/>
              </a:ext>
            </a:extLst>
          </p:cNvPr>
          <p:cNvSpPr/>
          <p:nvPr/>
        </p:nvSpPr>
        <p:spPr>
          <a:xfrm>
            <a:off x="5392456" y="5651262"/>
            <a:ext cx="308131" cy="344054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7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236" name="TextBox 235"/>
          <p:cNvSpPr txBox="1"/>
          <p:nvPr/>
        </p:nvSpPr>
        <p:spPr>
          <a:xfrm>
            <a:off x="392988" y="553369"/>
            <a:ext cx="41126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고장 패턴 분석 및 고장 </a:t>
            </a:r>
            <a:r>
              <a:rPr lang="ko-KR" altLang="en-US" sz="2000" spc="-8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기준값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7706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789171" y="4597153"/>
            <a:ext cx="2774973" cy="674582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45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3682020" y="4559630"/>
            <a:ext cx="2811600" cy="7488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724805" y="3729891"/>
            <a:ext cx="1624428" cy="675327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855148" y="3752135"/>
            <a:ext cx="255273" cy="580604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1118604" y="3752133"/>
            <a:ext cx="1004010" cy="580605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2130307" y="3755906"/>
            <a:ext cx="205980" cy="577361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4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7777408" y="3639845"/>
            <a:ext cx="696629" cy="66018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66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37381" y="5499158"/>
            <a:ext cx="1630800" cy="83880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334904" cy="696294"/>
            <a:chOff x="253796" y="749968"/>
            <a:chExt cx="334904" cy="696294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31540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6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설비 </a:t>
            </a:r>
            <a:r>
              <a:rPr lang="ko-KR" altLang="en-US" sz="1400" dirty="0" err="1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기준값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기반 </a:t>
            </a:r>
            <a:r>
              <a:rPr lang="ko-KR" altLang="en-US" sz="1400" dirty="0" err="1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이탈횟수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산정</a:t>
            </a:r>
            <a:r>
              <a:rPr lang="en-US" altLang="ko-KR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(1/2)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729543" y="4669602"/>
            <a:ext cx="1637188" cy="66646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852238" y="4681236"/>
            <a:ext cx="255273" cy="587279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1111176" y="4680493"/>
            <a:ext cx="981160" cy="587877"/>
          </a:xfrm>
          <a:prstGeom prst="rect">
            <a:avLst/>
          </a:prstGeom>
          <a:solidFill>
            <a:srgbClr val="FFC00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2098567" y="4680915"/>
            <a:ext cx="247535" cy="587538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 rot="5400000">
            <a:off x="1489209" y="5625012"/>
            <a:ext cx="195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626645" y="2663494"/>
            <a:ext cx="1773817" cy="8258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데이터 특징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  <a:sym typeface="Calibri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회차별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데이터는 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분할이 완료된 상태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95" name="그룹 94"/>
          <p:cNvGrpSpPr/>
          <p:nvPr/>
        </p:nvGrpSpPr>
        <p:grpSpPr>
          <a:xfrm>
            <a:off x="611266" y="2407980"/>
            <a:ext cx="1804466" cy="3973770"/>
            <a:chOff x="653659" y="4396530"/>
            <a:chExt cx="3592179" cy="4714042"/>
          </a:xfrm>
        </p:grpSpPr>
        <p:sp>
          <p:nvSpPr>
            <p:cNvPr id="96" name="직사각형 95"/>
            <p:cNvSpPr/>
            <p:nvPr/>
          </p:nvSpPr>
          <p:spPr>
            <a:xfrm>
              <a:off x="653659" y="4666382"/>
              <a:ext cx="3592179" cy="4444190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7" name="직사각형 96"/>
            <p:cNvSpPr/>
            <p:nvPr/>
          </p:nvSpPr>
          <p:spPr>
            <a:xfrm>
              <a:off x="654429" y="4396530"/>
              <a:ext cx="3586519" cy="253634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ko-KR" altLang="en-US" sz="1050" spc="-10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분할된 </a:t>
              </a:r>
              <a:r>
                <a:rPr lang="en-US" altLang="ko-KR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AC</a:t>
              </a: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전류 데이터</a:t>
              </a:r>
            </a:p>
          </p:txBody>
        </p:sp>
      </p:grpSp>
      <p:sp>
        <p:nvSpPr>
          <p:cNvPr id="98" name="타원 97"/>
          <p:cNvSpPr/>
          <p:nvPr/>
        </p:nvSpPr>
        <p:spPr>
          <a:xfrm flipV="1">
            <a:off x="1159044" y="412623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/>
          <p:cNvSpPr/>
          <p:nvPr/>
        </p:nvSpPr>
        <p:spPr>
          <a:xfrm flipV="1">
            <a:off x="992307" y="376434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타원 100"/>
          <p:cNvSpPr/>
          <p:nvPr/>
        </p:nvSpPr>
        <p:spPr>
          <a:xfrm flipV="1">
            <a:off x="973564" y="424359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타원 101"/>
          <p:cNvSpPr/>
          <p:nvPr/>
        </p:nvSpPr>
        <p:spPr>
          <a:xfrm flipV="1">
            <a:off x="2071931" y="412082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타원 102"/>
          <p:cNvSpPr/>
          <p:nvPr/>
        </p:nvSpPr>
        <p:spPr>
          <a:xfrm flipV="1">
            <a:off x="2101911" y="427588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4" name="타원 103"/>
          <p:cNvSpPr/>
          <p:nvPr/>
        </p:nvSpPr>
        <p:spPr>
          <a:xfrm flipV="1">
            <a:off x="984513" y="51855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타원 104"/>
          <p:cNvSpPr/>
          <p:nvPr/>
        </p:nvSpPr>
        <p:spPr>
          <a:xfrm flipV="1">
            <a:off x="1005227" y="469962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8" name="타원 107"/>
          <p:cNvSpPr/>
          <p:nvPr/>
        </p:nvSpPr>
        <p:spPr>
          <a:xfrm flipV="1">
            <a:off x="1118079" y="501385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/>
          <p:cNvSpPr/>
          <p:nvPr/>
        </p:nvSpPr>
        <p:spPr>
          <a:xfrm flipV="1">
            <a:off x="2061580" y="501873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/>
          <p:cNvSpPr/>
          <p:nvPr/>
        </p:nvSpPr>
        <p:spPr>
          <a:xfrm flipV="1">
            <a:off x="2080436" y="521797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2" name="AutoShape 9">
            <a:extLst>
              <a:ext uri="{FF2B5EF4-FFF2-40B4-BE49-F238E27FC236}">
                <a16:creationId xmlns:a16="http://schemas.microsoft.com/office/drawing/2014/main" id="{E142DA5C-B3CF-4876-9799-4C65B7E66176}"/>
              </a:ext>
            </a:extLst>
          </p:cNvPr>
          <p:cNvSpPr>
            <a:spLocks/>
          </p:cNvSpPr>
          <p:nvPr/>
        </p:nvSpPr>
        <p:spPr bwMode="gray">
          <a:xfrm flipH="1" flipV="1">
            <a:off x="7511792" y="3599166"/>
            <a:ext cx="289720" cy="2584097"/>
          </a:xfrm>
          <a:prstGeom prst="leftBrace">
            <a:avLst>
              <a:gd name="adj1" fmla="val 124251"/>
              <a:gd name="adj2" fmla="val 86517"/>
            </a:avLst>
          </a:prstGeom>
          <a:gradFill rotWithShape="1">
            <a:gsLst>
              <a:gs pos="0">
                <a:schemeClr val="accent1">
                  <a:lumMod val="60000"/>
                  <a:lumOff val="40000"/>
                </a:schemeClr>
              </a:gs>
              <a:gs pos="100000">
                <a:sysClr val="window" lastClr="FFFFFF"/>
              </a:gs>
            </a:gsLst>
            <a:lin ang="0" scaled="1"/>
          </a:gradFill>
          <a:ln w="9525">
            <a:noFill/>
            <a:round/>
            <a:headEnd/>
            <a:tailEnd/>
          </a:ln>
        </p:spPr>
        <p:txBody>
          <a:bodyPr rot="10800000"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KoPubWorld돋움체 Bold" panose="00000800000000000000" pitchFamily="2" charset="-127"/>
              <a:ea typeface="KoPubWorld돋움체 Bold" panose="00000800000000000000" pitchFamily="2" charset="-127"/>
            </a:endParaRPr>
          </a:p>
        </p:txBody>
      </p:sp>
      <p:grpSp>
        <p:nvGrpSpPr>
          <p:cNvPr id="315" name="그룹 314"/>
          <p:cNvGrpSpPr/>
          <p:nvPr/>
        </p:nvGrpSpPr>
        <p:grpSpPr>
          <a:xfrm>
            <a:off x="7806213" y="3679841"/>
            <a:ext cx="641055" cy="520965"/>
            <a:chOff x="6983378" y="3037514"/>
            <a:chExt cx="1352964" cy="813976"/>
          </a:xfrm>
        </p:grpSpPr>
        <p:grpSp>
          <p:nvGrpSpPr>
            <p:cNvPr id="224" name="그룹 223"/>
            <p:cNvGrpSpPr/>
            <p:nvPr/>
          </p:nvGrpSpPr>
          <p:grpSpPr>
            <a:xfrm>
              <a:off x="6983378" y="3037514"/>
              <a:ext cx="417299" cy="796516"/>
              <a:chOff x="5655336" y="2732908"/>
              <a:chExt cx="371604" cy="300540"/>
            </a:xfrm>
          </p:grpSpPr>
          <p:cxnSp>
            <p:nvCxnSpPr>
              <p:cNvPr id="225" name="직선 연결선 224"/>
              <p:cNvCxnSpPr/>
              <p:nvPr/>
            </p:nvCxnSpPr>
            <p:spPr>
              <a:xfrm flipV="1">
                <a:off x="5655336" y="3003581"/>
                <a:ext cx="148492" cy="524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/>
              <p:cNvCxnSpPr/>
              <p:nvPr/>
            </p:nvCxnSpPr>
            <p:spPr>
              <a:xfrm flipV="1">
                <a:off x="5804102" y="2732908"/>
                <a:ext cx="70355" cy="27618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/>
              <p:cNvCxnSpPr/>
              <p:nvPr/>
            </p:nvCxnSpPr>
            <p:spPr>
              <a:xfrm>
                <a:off x="5874457" y="2737476"/>
                <a:ext cx="15248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8" name="직선 연결선 227"/>
              <p:cNvCxnSpPr/>
              <p:nvPr/>
            </p:nvCxnSpPr>
            <p:spPr>
              <a:xfrm flipV="1">
                <a:off x="5655336" y="3028487"/>
                <a:ext cx="220522" cy="4961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직선 연결선 228"/>
              <p:cNvCxnSpPr/>
              <p:nvPr/>
            </p:nvCxnSpPr>
            <p:spPr>
              <a:xfrm flipV="1">
                <a:off x="5875858" y="2790075"/>
                <a:ext cx="65826" cy="239875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/>
              <p:cNvCxnSpPr/>
              <p:nvPr/>
            </p:nvCxnSpPr>
            <p:spPr>
              <a:xfrm flipV="1">
                <a:off x="5938703" y="2790075"/>
                <a:ext cx="82159" cy="3796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1" name="그룹 230"/>
            <p:cNvGrpSpPr/>
            <p:nvPr/>
          </p:nvGrpSpPr>
          <p:grpSpPr>
            <a:xfrm>
              <a:off x="7385833" y="3049621"/>
              <a:ext cx="485320" cy="360654"/>
              <a:chOff x="5626013" y="3207351"/>
              <a:chExt cx="572877" cy="339951"/>
            </a:xfrm>
          </p:grpSpPr>
          <p:sp>
            <p:nvSpPr>
              <p:cNvPr id="232" name="자유형 231"/>
              <p:cNvSpPr/>
              <p:nvPr/>
            </p:nvSpPr>
            <p:spPr>
              <a:xfrm>
                <a:off x="5626013" y="3207351"/>
                <a:ext cx="559106" cy="254361"/>
              </a:xfrm>
              <a:custGeom>
                <a:avLst/>
                <a:gdLst>
                  <a:gd name="connsiteX0" fmla="*/ 0 w 534318"/>
                  <a:gd name="connsiteY0" fmla="*/ 3591 h 237074"/>
                  <a:gd name="connsiteX1" fmla="*/ 82626 w 534318"/>
                  <a:gd name="connsiteY1" fmla="*/ 28379 h 237074"/>
                  <a:gd name="connsiteX2" fmla="*/ 173515 w 534318"/>
                  <a:gd name="connsiteY2" fmla="*/ 212912 h 237074"/>
                  <a:gd name="connsiteX3" fmla="*/ 534318 w 534318"/>
                  <a:gd name="connsiteY3" fmla="*/ 229437 h 23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4318" h="237074">
                    <a:moveTo>
                      <a:pt x="0" y="3591"/>
                    </a:moveTo>
                    <a:cubicBezTo>
                      <a:pt x="26853" y="-1459"/>
                      <a:pt x="53707" y="-6508"/>
                      <a:pt x="82626" y="28379"/>
                    </a:cubicBezTo>
                    <a:cubicBezTo>
                      <a:pt x="111545" y="63266"/>
                      <a:pt x="98233" y="179402"/>
                      <a:pt x="173515" y="212912"/>
                    </a:cubicBezTo>
                    <a:cubicBezTo>
                      <a:pt x="248797" y="246422"/>
                      <a:pt x="391557" y="237929"/>
                      <a:pt x="534318" y="229437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3" name="자유형 232"/>
              <p:cNvSpPr/>
              <p:nvPr/>
            </p:nvSpPr>
            <p:spPr>
              <a:xfrm>
                <a:off x="5635946" y="3338751"/>
                <a:ext cx="562944" cy="208551"/>
              </a:xfrm>
              <a:custGeom>
                <a:avLst/>
                <a:gdLst>
                  <a:gd name="connsiteX0" fmla="*/ 0 w 537072"/>
                  <a:gd name="connsiteY0" fmla="*/ 0 h 230938"/>
                  <a:gd name="connsiteX1" fmla="*/ 55084 w 537072"/>
                  <a:gd name="connsiteY1" fmla="*/ 99152 h 230938"/>
                  <a:gd name="connsiteX2" fmla="*/ 121185 w 537072"/>
                  <a:gd name="connsiteY2" fmla="*/ 217583 h 230938"/>
                  <a:gd name="connsiteX3" fmla="*/ 537072 w 537072"/>
                  <a:gd name="connsiteY3" fmla="*/ 223092 h 23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7072" h="230938">
                    <a:moveTo>
                      <a:pt x="0" y="0"/>
                    </a:moveTo>
                    <a:lnTo>
                      <a:pt x="55084" y="99152"/>
                    </a:lnTo>
                    <a:cubicBezTo>
                      <a:pt x="75281" y="135416"/>
                      <a:pt x="40854" y="196926"/>
                      <a:pt x="121185" y="217583"/>
                    </a:cubicBezTo>
                    <a:cubicBezTo>
                      <a:pt x="201516" y="238240"/>
                      <a:pt x="369294" y="230666"/>
                      <a:pt x="537072" y="223092"/>
                    </a:cubicBezTo>
                  </a:path>
                </a:pathLst>
              </a:custGeom>
              <a:noFill/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234" name="그룹 233"/>
            <p:cNvGrpSpPr/>
            <p:nvPr/>
          </p:nvGrpSpPr>
          <p:grpSpPr>
            <a:xfrm>
              <a:off x="7847565" y="3306835"/>
              <a:ext cx="488777" cy="544655"/>
              <a:chOff x="5694182" y="3692259"/>
              <a:chExt cx="387696" cy="316601"/>
            </a:xfrm>
          </p:grpSpPr>
          <p:cxnSp>
            <p:nvCxnSpPr>
              <p:cNvPr id="235" name="직선 연결선 234"/>
              <p:cNvCxnSpPr/>
              <p:nvPr/>
            </p:nvCxnSpPr>
            <p:spPr>
              <a:xfrm>
                <a:off x="5703640" y="3751400"/>
                <a:ext cx="149343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/>
              <p:cNvCxnSpPr/>
              <p:nvPr/>
            </p:nvCxnSpPr>
            <p:spPr>
              <a:xfrm>
                <a:off x="5847394" y="3755356"/>
                <a:ext cx="27063" cy="253504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/>
              <p:cNvCxnSpPr/>
              <p:nvPr/>
            </p:nvCxnSpPr>
            <p:spPr>
              <a:xfrm>
                <a:off x="5874457" y="4008860"/>
                <a:ext cx="207421" cy="0"/>
              </a:xfrm>
              <a:prstGeom prst="line">
                <a:avLst/>
              </a:prstGeom>
              <a:ln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8" name="직선 연결선 237"/>
              <p:cNvCxnSpPr/>
              <p:nvPr/>
            </p:nvCxnSpPr>
            <p:spPr>
              <a:xfrm>
                <a:off x="5694182" y="3692259"/>
                <a:ext cx="199124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9" name="직선 연결선 238"/>
              <p:cNvCxnSpPr/>
              <p:nvPr/>
            </p:nvCxnSpPr>
            <p:spPr>
              <a:xfrm>
                <a:off x="5891773" y="3692259"/>
                <a:ext cx="38634" cy="258705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/>
              <p:cNvCxnSpPr/>
              <p:nvPr/>
            </p:nvCxnSpPr>
            <p:spPr>
              <a:xfrm>
                <a:off x="5932535" y="3950964"/>
                <a:ext cx="149343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TextBox 240"/>
          <p:cNvSpPr txBox="1"/>
          <p:nvPr/>
        </p:nvSpPr>
        <p:spPr>
          <a:xfrm>
            <a:off x="7458719" y="4529279"/>
            <a:ext cx="2369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구간별 결합</a:t>
            </a:r>
            <a:endParaRPr lang="en-US" altLang="ko-KR" sz="800" spc="-1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  <p:grpSp>
        <p:nvGrpSpPr>
          <p:cNvPr id="249" name="그룹 248"/>
          <p:cNvGrpSpPr/>
          <p:nvPr/>
        </p:nvGrpSpPr>
        <p:grpSpPr>
          <a:xfrm>
            <a:off x="2338847" y="4224875"/>
            <a:ext cx="319572" cy="1436228"/>
            <a:chOff x="2434543" y="4343812"/>
            <a:chExt cx="236983" cy="891188"/>
          </a:xfrm>
        </p:grpSpPr>
        <p:sp>
          <p:nvSpPr>
            <p:cNvPr id="242" name="줄무늬가 있는 오른쪽 화살표 241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43" name="TextBox 242"/>
            <p:cNvSpPr txBox="1"/>
            <p:nvPr/>
          </p:nvSpPr>
          <p:spPr>
            <a:xfrm>
              <a:off x="2434543" y="4584032"/>
              <a:ext cx="236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구간</a:t>
              </a:r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분리</a:t>
              </a:r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59" name="TextBox 258"/>
          <p:cNvSpPr txBox="1"/>
          <p:nvPr/>
        </p:nvSpPr>
        <p:spPr>
          <a:xfrm>
            <a:off x="690057" y="3528228"/>
            <a:ext cx="7424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260" name="TextBox 259"/>
          <p:cNvSpPr txBox="1"/>
          <p:nvPr/>
        </p:nvSpPr>
        <p:spPr>
          <a:xfrm>
            <a:off x="677341" y="4491838"/>
            <a:ext cx="747739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just"/>
            <a:r>
              <a:rPr lang="ko-KR" altLang="en-US" sz="1000"/>
              <a:t>작동회차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grpSp>
        <p:nvGrpSpPr>
          <p:cNvPr id="316" name="그룹 315"/>
          <p:cNvGrpSpPr/>
          <p:nvPr/>
        </p:nvGrpSpPr>
        <p:grpSpPr>
          <a:xfrm rot="5400000">
            <a:off x="7565205" y="4803032"/>
            <a:ext cx="1121033" cy="817416"/>
            <a:chOff x="2491786" y="2924883"/>
            <a:chExt cx="270052" cy="891188"/>
          </a:xfrm>
        </p:grpSpPr>
        <p:sp>
          <p:nvSpPr>
            <p:cNvPr id="317" name="줄무늬가 있는 오른쪽 화살표 316"/>
            <p:cNvSpPr/>
            <p:nvPr/>
          </p:nvSpPr>
          <p:spPr>
            <a:xfrm rot="10800000" flipH="1" flipV="1">
              <a:off x="2491786" y="2924883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318" name="TextBox 317"/>
            <p:cNvSpPr txBox="1"/>
            <p:nvPr/>
          </p:nvSpPr>
          <p:spPr>
            <a:xfrm rot="16200000">
              <a:off x="2352802" y="3257862"/>
              <a:ext cx="578532" cy="2395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8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DB</a:t>
              </a:r>
              <a:r>
                <a:rPr lang="ko-KR" altLang="en-US" sz="8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저장</a:t>
              </a:r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327" name="TextBox 326"/>
          <p:cNvSpPr txBox="1"/>
          <p:nvPr/>
        </p:nvSpPr>
        <p:spPr>
          <a:xfrm>
            <a:off x="2817396" y="2669794"/>
            <a:ext cx="3627262" cy="723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구간별 데이터 중첩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  <a:sym typeface="Calibri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모든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회차별로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해정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구동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쇄정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구간 분리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구간별로 모든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회차의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데이터를 중첩해서 결합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4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736635" y="4558630"/>
            <a:ext cx="2810791" cy="749991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5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1763531" y="4559630"/>
            <a:ext cx="2811600" cy="7488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46" name="직사각형 345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55584" y="3899990"/>
            <a:ext cx="610559" cy="505400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733" r="-285416" b="-86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7" name="직사각형 346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51881" y="3890067"/>
            <a:ext cx="618043" cy="503820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7580" r="-327839" b="-1218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9" name="직사각형 358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2849219" y="3904991"/>
            <a:ext cx="619200" cy="5004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0" name="직사각형 359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3841844" y="3893487"/>
            <a:ext cx="619200" cy="500400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1" name="직사각형 360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56486" y="4723788"/>
            <a:ext cx="607363" cy="514980"/>
          </a:xfrm>
          <a:prstGeom prst="rect">
            <a:avLst/>
          </a:prstGeom>
          <a:blipFill dpi="0" rotWithShape="1">
            <a:blip r:embed="rId6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44216" t="1676" r="-39053" b="-140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직사각형 361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3844649" y="4744644"/>
            <a:ext cx="619200" cy="500400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8" name="직사각형 367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43668" y="4743006"/>
            <a:ext cx="609972" cy="488149"/>
          </a:xfrm>
          <a:prstGeom prst="rect">
            <a:avLst/>
          </a:prstGeom>
          <a:blipFill dpi="0" rotWithShape="1">
            <a:blip r:embed="rId7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60097" r="-59518" b="-1438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9" name="직사각형 368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2840171" y="4748772"/>
            <a:ext cx="618190" cy="500565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6" name="직사각형 375">
            <a:extLst>
              <a:ext uri="{FF2B5EF4-FFF2-40B4-BE49-F238E27FC236}">
                <a16:creationId xmlns:a16="http://schemas.microsoft.com/office/drawing/2014/main" id="{03134866-17B9-4531-8574-866ABDB70B2E}"/>
              </a:ext>
            </a:extLst>
          </p:cNvPr>
          <p:cNvSpPr/>
          <p:nvPr/>
        </p:nvSpPr>
        <p:spPr>
          <a:xfrm>
            <a:off x="3854263" y="5608440"/>
            <a:ext cx="617607" cy="502636"/>
          </a:xfrm>
          <a:prstGeom prst="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591735" t="-77038" r="-40623" b="-1922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7" name="직사각형 376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2821915" y="5607373"/>
            <a:ext cx="614228" cy="515291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58944" t="-39102" r="-15842" b="-13111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8" name="직사각형 377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2826378" y="5610675"/>
            <a:ext cx="622800" cy="500400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9" name="직사각형 378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3842072" y="5610675"/>
            <a:ext cx="619200" cy="500400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1" name="object 65">
            <a:extLst>
              <a:ext uri="{FF2B5EF4-FFF2-40B4-BE49-F238E27FC236}">
                <a16:creationId xmlns:a16="http://schemas.microsoft.com/office/drawing/2014/main" id="{29318996-6DAD-48FC-8067-18625D05E5B2}"/>
              </a:ext>
            </a:extLst>
          </p:cNvPr>
          <p:cNvSpPr/>
          <p:nvPr/>
        </p:nvSpPr>
        <p:spPr>
          <a:xfrm>
            <a:off x="5381426" y="3969321"/>
            <a:ext cx="308131" cy="344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7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2" name="object 65">
            <a:extLst>
              <a:ext uri="{FF2B5EF4-FFF2-40B4-BE49-F238E27FC236}">
                <a16:creationId xmlns:a16="http://schemas.microsoft.com/office/drawing/2014/main" id="{29318996-6DAD-48FC-8067-18625D05E5B2}"/>
              </a:ext>
            </a:extLst>
          </p:cNvPr>
          <p:cNvSpPr/>
          <p:nvPr/>
        </p:nvSpPr>
        <p:spPr>
          <a:xfrm>
            <a:off x="5394454" y="4816447"/>
            <a:ext cx="308131" cy="344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7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449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4660675" y="4559630"/>
            <a:ext cx="2811600" cy="74880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393" name="object 65">
            <a:extLst>
              <a:ext uri="{FF2B5EF4-FFF2-40B4-BE49-F238E27FC236}">
                <a16:creationId xmlns:a16="http://schemas.microsoft.com/office/drawing/2014/main" id="{29318996-6DAD-48FC-8067-18625D05E5B2}"/>
              </a:ext>
            </a:extLst>
          </p:cNvPr>
          <p:cNvSpPr/>
          <p:nvPr/>
        </p:nvSpPr>
        <p:spPr>
          <a:xfrm>
            <a:off x="5392456" y="5651262"/>
            <a:ext cx="308131" cy="3440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167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pic>
        <p:nvPicPr>
          <p:cNvPr id="394" name="그림 393"/>
          <p:cNvPicPr>
            <a:picLocks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91"/>
          <a:stretch/>
        </p:blipFill>
        <p:spPr>
          <a:xfrm>
            <a:off x="5746897" y="3887177"/>
            <a:ext cx="619200" cy="500400"/>
          </a:xfrm>
          <a:prstGeom prst="rect">
            <a:avLst/>
          </a:prstGeom>
        </p:spPr>
      </p:pic>
      <p:pic>
        <p:nvPicPr>
          <p:cNvPr id="395" name="그림 394"/>
          <p:cNvPicPr>
            <a:picLocks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6897" y="4744644"/>
            <a:ext cx="619200" cy="500400"/>
          </a:xfrm>
          <a:prstGeom prst="rect">
            <a:avLst/>
          </a:prstGeom>
        </p:spPr>
      </p:pic>
      <p:pic>
        <p:nvPicPr>
          <p:cNvPr id="396" name="그림 395"/>
          <p:cNvPicPr>
            <a:picLocks/>
          </p:cNvPicPr>
          <p:nvPr/>
        </p:nvPicPr>
        <p:blipFill rotWithShape="1"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753"/>
          <a:stretch/>
        </p:blipFill>
        <p:spPr>
          <a:xfrm>
            <a:off x="5746897" y="5609558"/>
            <a:ext cx="619200" cy="500400"/>
          </a:xfrm>
          <a:prstGeom prst="rect">
            <a:avLst/>
          </a:prstGeom>
        </p:spPr>
      </p:pic>
      <p:grpSp>
        <p:nvGrpSpPr>
          <p:cNvPr id="397" name="그룹 396"/>
          <p:cNvGrpSpPr/>
          <p:nvPr/>
        </p:nvGrpSpPr>
        <p:grpSpPr>
          <a:xfrm>
            <a:off x="6902483" y="4062948"/>
            <a:ext cx="499736" cy="300540"/>
            <a:chOff x="5655336" y="2732908"/>
            <a:chExt cx="481341" cy="300540"/>
          </a:xfrm>
        </p:grpSpPr>
        <p:cxnSp>
          <p:nvCxnSpPr>
            <p:cNvPr id="398" name="직선 연결선 397"/>
            <p:cNvCxnSpPr/>
            <p:nvPr/>
          </p:nvCxnSpPr>
          <p:spPr>
            <a:xfrm flipV="1">
              <a:off x="5655336" y="3003581"/>
              <a:ext cx="148492" cy="524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직선 연결선 398"/>
            <p:cNvCxnSpPr/>
            <p:nvPr/>
          </p:nvCxnSpPr>
          <p:spPr>
            <a:xfrm flipV="1">
              <a:off x="5804102" y="2732908"/>
              <a:ext cx="70355" cy="27618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직선 연결선 399"/>
            <p:cNvCxnSpPr/>
            <p:nvPr/>
          </p:nvCxnSpPr>
          <p:spPr>
            <a:xfrm>
              <a:off x="5874457" y="2737476"/>
              <a:ext cx="262220" cy="100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직선 연결선 400"/>
            <p:cNvCxnSpPr/>
            <p:nvPr/>
          </p:nvCxnSpPr>
          <p:spPr>
            <a:xfrm flipV="1">
              <a:off x="5655336" y="3028487"/>
              <a:ext cx="220522" cy="4961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직선 연결선 401"/>
            <p:cNvCxnSpPr/>
            <p:nvPr/>
          </p:nvCxnSpPr>
          <p:spPr>
            <a:xfrm flipV="1">
              <a:off x="5875858" y="2790075"/>
              <a:ext cx="65826" cy="23987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직선 연결선 402"/>
            <p:cNvCxnSpPr/>
            <p:nvPr/>
          </p:nvCxnSpPr>
          <p:spPr>
            <a:xfrm flipV="1">
              <a:off x="5944781" y="2791082"/>
              <a:ext cx="191896" cy="2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4" name="그룹 403"/>
          <p:cNvGrpSpPr/>
          <p:nvPr/>
        </p:nvGrpSpPr>
        <p:grpSpPr>
          <a:xfrm>
            <a:off x="6926945" y="4840191"/>
            <a:ext cx="486483" cy="261045"/>
            <a:chOff x="5626013" y="3207351"/>
            <a:chExt cx="572877" cy="339951"/>
          </a:xfrm>
        </p:grpSpPr>
        <p:sp>
          <p:nvSpPr>
            <p:cNvPr id="405" name="자유형 404"/>
            <p:cNvSpPr/>
            <p:nvPr/>
          </p:nvSpPr>
          <p:spPr>
            <a:xfrm>
              <a:off x="5626013" y="3207351"/>
              <a:ext cx="559106" cy="254361"/>
            </a:xfrm>
            <a:custGeom>
              <a:avLst/>
              <a:gdLst>
                <a:gd name="connsiteX0" fmla="*/ 0 w 534318"/>
                <a:gd name="connsiteY0" fmla="*/ 3591 h 237074"/>
                <a:gd name="connsiteX1" fmla="*/ 82626 w 534318"/>
                <a:gd name="connsiteY1" fmla="*/ 28379 h 237074"/>
                <a:gd name="connsiteX2" fmla="*/ 173515 w 534318"/>
                <a:gd name="connsiteY2" fmla="*/ 212912 h 237074"/>
                <a:gd name="connsiteX3" fmla="*/ 534318 w 534318"/>
                <a:gd name="connsiteY3" fmla="*/ 229437 h 23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18" h="237074">
                  <a:moveTo>
                    <a:pt x="0" y="3591"/>
                  </a:moveTo>
                  <a:cubicBezTo>
                    <a:pt x="26853" y="-1459"/>
                    <a:pt x="53707" y="-6508"/>
                    <a:pt x="82626" y="28379"/>
                  </a:cubicBezTo>
                  <a:cubicBezTo>
                    <a:pt x="111545" y="63266"/>
                    <a:pt x="98233" y="179402"/>
                    <a:pt x="173515" y="212912"/>
                  </a:cubicBezTo>
                  <a:cubicBezTo>
                    <a:pt x="248797" y="246422"/>
                    <a:pt x="391557" y="237929"/>
                    <a:pt x="534318" y="229437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6" name="자유형 405"/>
            <p:cNvSpPr/>
            <p:nvPr/>
          </p:nvSpPr>
          <p:spPr>
            <a:xfrm>
              <a:off x="5646251" y="3319954"/>
              <a:ext cx="552639" cy="227348"/>
            </a:xfrm>
            <a:custGeom>
              <a:avLst/>
              <a:gdLst>
                <a:gd name="connsiteX0" fmla="*/ 0 w 537072"/>
                <a:gd name="connsiteY0" fmla="*/ 0 h 230938"/>
                <a:gd name="connsiteX1" fmla="*/ 55084 w 537072"/>
                <a:gd name="connsiteY1" fmla="*/ 99152 h 230938"/>
                <a:gd name="connsiteX2" fmla="*/ 121185 w 537072"/>
                <a:gd name="connsiteY2" fmla="*/ 217583 h 230938"/>
                <a:gd name="connsiteX3" fmla="*/ 537072 w 537072"/>
                <a:gd name="connsiteY3" fmla="*/ 223092 h 2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072" h="230938">
                  <a:moveTo>
                    <a:pt x="0" y="0"/>
                  </a:moveTo>
                  <a:lnTo>
                    <a:pt x="55084" y="99152"/>
                  </a:lnTo>
                  <a:cubicBezTo>
                    <a:pt x="75281" y="135416"/>
                    <a:pt x="40854" y="196926"/>
                    <a:pt x="121185" y="217583"/>
                  </a:cubicBezTo>
                  <a:cubicBezTo>
                    <a:pt x="201516" y="238240"/>
                    <a:pt x="369294" y="230666"/>
                    <a:pt x="537072" y="223092"/>
                  </a:cubicBezTo>
                </a:path>
              </a:pathLst>
            </a:cu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9" name="그룹 408"/>
          <p:cNvGrpSpPr/>
          <p:nvPr/>
        </p:nvGrpSpPr>
        <p:grpSpPr>
          <a:xfrm>
            <a:off x="6918414" y="5518260"/>
            <a:ext cx="467788" cy="261946"/>
            <a:chOff x="5694182" y="3686310"/>
            <a:chExt cx="387696" cy="322550"/>
          </a:xfrm>
        </p:grpSpPr>
        <p:cxnSp>
          <p:nvCxnSpPr>
            <p:cNvPr id="410" name="직선 연결선 409"/>
            <p:cNvCxnSpPr/>
            <p:nvPr/>
          </p:nvCxnSpPr>
          <p:spPr>
            <a:xfrm>
              <a:off x="5694182" y="3726585"/>
              <a:ext cx="149343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직선 연결선 410"/>
            <p:cNvCxnSpPr/>
            <p:nvPr/>
          </p:nvCxnSpPr>
          <p:spPr>
            <a:xfrm>
              <a:off x="5843525" y="3726585"/>
              <a:ext cx="30932" cy="282275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직선 연결선 411"/>
            <p:cNvCxnSpPr/>
            <p:nvPr/>
          </p:nvCxnSpPr>
          <p:spPr>
            <a:xfrm>
              <a:off x="5874457" y="4008860"/>
              <a:ext cx="207421" cy="0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직선 연결선 412"/>
            <p:cNvCxnSpPr/>
            <p:nvPr/>
          </p:nvCxnSpPr>
          <p:spPr>
            <a:xfrm>
              <a:off x="5694182" y="3686310"/>
              <a:ext cx="19912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직선 연결선 413"/>
            <p:cNvCxnSpPr/>
            <p:nvPr/>
          </p:nvCxnSpPr>
          <p:spPr>
            <a:xfrm>
              <a:off x="5893306" y="3686310"/>
              <a:ext cx="37102" cy="2646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직선 연결선 414"/>
            <p:cNvCxnSpPr/>
            <p:nvPr/>
          </p:nvCxnSpPr>
          <p:spPr>
            <a:xfrm>
              <a:off x="5932535" y="3950964"/>
              <a:ext cx="14934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6" name="그룹 415"/>
          <p:cNvGrpSpPr/>
          <p:nvPr/>
        </p:nvGrpSpPr>
        <p:grpSpPr>
          <a:xfrm>
            <a:off x="6850423" y="3721471"/>
            <a:ext cx="533693" cy="187567"/>
            <a:chOff x="5426372" y="2648301"/>
            <a:chExt cx="633572" cy="215803"/>
          </a:xfrm>
        </p:grpSpPr>
        <p:cxnSp>
          <p:nvCxnSpPr>
            <p:cNvPr id="417" name="직선 연결선 416"/>
            <p:cNvCxnSpPr/>
            <p:nvPr/>
          </p:nvCxnSpPr>
          <p:spPr>
            <a:xfrm>
              <a:off x="5540770" y="2680234"/>
              <a:ext cx="155719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직선 연결선 417"/>
            <p:cNvCxnSpPr/>
            <p:nvPr/>
          </p:nvCxnSpPr>
          <p:spPr>
            <a:xfrm flipV="1">
              <a:off x="5775654" y="2683280"/>
              <a:ext cx="157823" cy="2788"/>
            </a:xfrm>
            <a:prstGeom prst="line">
              <a:avLst/>
            </a:prstGeom>
            <a:ln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9" name="직사각형 418"/>
            <p:cNvSpPr/>
            <p:nvPr/>
          </p:nvSpPr>
          <p:spPr>
            <a:xfrm>
              <a:off x="5426372" y="2651638"/>
              <a:ext cx="415235" cy="212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MAX</a:t>
              </a:r>
              <a:endParaRPr lang="ko-KR" altLang="en-US" sz="600" dirty="0"/>
            </a:p>
          </p:txBody>
        </p:sp>
        <p:sp>
          <p:nvSpPr>
            <p:cNvPr id="420" name="직사각형 419"/>
            <p:cNvSpPr/>
            <p:nvPr/>
          </p:nvSpPr>
          <p:spPr>
            <a:xfrm>
              <a:off x="5669449" y="2648301"/>
              <a:ext cx="390495" cy="21246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6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Light" panose="02020603020101020101" pitchFamily="18" charset="-127"/>
                  <a:ea typeface="KoPub돋움체 Light" panose="02020603020101020101" pitchFamily="18" charset="-127"/>
                </a:rPr>
                <a:t>MIN</a:t>
              </a:r>
              <a:endParaRPr lang="ko-KR" altLang="en-US" sz="600" dirty="0"/>
            </a:p>
          </p:txBody>
        </p:sp>
      </p:grpSp>
      <p:sp>
        <p:nvSpPr>
          <p:cNvPr id="424" name="TextBox 423"/>
          <p:cNvSpPr txBox="1"/>
          <p:nvPr/>
        </p:nvSpPr>
        <p:spPr>
          <a:xfrm>
            <a:off x="2745742" y="3536597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sp>
        <p:nvSpPr>
          <p:cNvPr id="425" name="TextBox 424"/>
          <p:cNvSpPr txBox="1"/>
          <p:nvPr/>
        </p:nvSpPr>
        <p:spPr>
          <a:xfrm>
            <a:off x="3760669" y="3536597"/>
            <a:ext cx="7056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en-US" altLang="ko-KR" sz="1000" dirty="0"/>
              <a:t>2</a:t>
            </a:r>
            <a:endParaRPr lang="ko-KR" altLang="en-US" sz="1000" dirty="0"/>
          </a:p>
        </p:txBody>
      </p:sp>
      <p:grpSp>
        <p:nvGrpSpPr>
          <p:cNvPr id="427" name="그룹 426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3565047" y="4008763"/>
            <a:ext cx="200304" cy="201917"/>
            <a:chOff x="9176603" y="6764898"/>
            <a:chExt cx="195710" cy="197287"/>
          </a:xfrm>
        </p:grpSpPr>
        <p:grpSp>
          <p:nvGrpSpPr>
            <p:cNvPr id="428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430" name="직사각형 429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431" name="직사각형 430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429" name="직사각형 428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3549584" y="4891215"/>
            <a:ext cx="200304" cy="201917"/>
            <a:chOff x="9176603" y="6764898"/>
            <a:chExt cx="195710" cy="197287"/>
          </a:xfrm>
        </p:grpSpPr>
        <p:grpSp>
          <p:nvGrpSpPr>
            <p:cNvPr id="433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435" name="직사각형 434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436" name="직사각형 435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434" name="직사각형 433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437" name="그룹 436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3556043" y="5737182"/>
            <a:ext cx="200304" cy="201917"/>
            <a:chOff x="9176603" y="6764898"/>
            <a:chExt cx="195710" cy="197287"/>
          </a:xfrm>
        </p:grpSpPr>
        <p:grpSp>
          <p:nvGrpSpPr>
            <p:cNvPr id="438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441" name="직사각형 440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439" name="직사각형 438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sp>
        <p:nvSpPr>
          <p:cNvPr id="454" name="직사각형 453"/>
          <p:cNvSpPr/>
          <p:nvPr/>
        </p:nvSpPr>
        <p:spPr>
          <a:xfrm>
            <a:off x="6776104" y="2615795"/>
            <a:ext cx="1748773" cy="3765955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8" name="직사각형 447"/>
          <p:cNvSpPr/>
          <p:nvPr/>
        </p:nvSpPr>
        <p:spPr>
          <a:xfrm>
            <a:off x="6776104" y="2403395"/>
            <a:ext cx="1748771" cy="212400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 err="1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설비기준값</a:t>
            </a: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</a:p>
        </p:txBody>
      </p:sp>
      <p:sp>
        <p:nvSpPr>
          <p:cNvPr id="508" name="TextBox 507"/>
          <p:cNvSpPr txBox="1"/>
          <p:nvPr/>
        </p:nvSpPr>
        <p:spPr>
          <a:xfrm>
            <a:off x="6753675" y="2643869"/>
            <a:ext cx="1771200" cy="103104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최대 </a:t>
            </a:r>
            <a: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/ 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최소 도출 및 결합</a:t>
            </a:r>
            <a:endParaRPr lang="en-US" altLang="ko-KR" sz="11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  <a:sym typeface="Calibri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시퀀스별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최대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최소 도출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179387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도출된 최대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최소값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벡터를 하나로 결합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509" name="TextBox 508"/>
          <p:cNvSpPr txBox="1"/>
          <p:nvPr/>
        </p:nvSpPr>
        <p:spPr>
          <a:xfrm>
            <a:off x="5715636" y="3536597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/>
              <a:t>구간 중첩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4713555" y="3536597"/>
            <a:ext cx="7425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ko-KR" altLang="en-US" sz="1000" dirty="0"/>
              <a:t> </a:t>
            </a:r>
            <a:r>
              <a:rPr lang="en-US" altLang="ko-KR" sz="1000" dirty="0"/>
              <a:t>n</a:t>
            </a:r>
            <a:endParaRPr lang="ko-KR" altLang="en-US" sz="1000" dirty="0"/>
          </a:p>
        </p:txBody>
      </p:sp>
      <p:sp>
        <p:nvSpPr>
          <p:cNvPr id="160" name="직사각형 159"/>
          <p:cNvSpPr/>
          <p:nvPr/>
        </p:nvSpPr>
        <p:spPr>
          <a:xfrm>
            <a:off x="2657030" y="2404820"/>
            <a:ext cx="3875107" cy="212400"/>
          </a:xfrm>
          <a:prstGeom prst="rect">
            <a:avLst/>
          </a:prstGeom>
          <a:solidFill>
            <a:srgbClr val="327EC4"/>
          </a:solidFill>
          <a:ln w="12700" cap="flat" cmpd="sng" algn="ctr">
            <a:solidFill>
              <a:srgbClr val="327EC4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구간별 데이터 결합</a:t>
            </a:r>
          </a:p>
        </p:txBody>
      </p:sp>
      <p:sp>
        <p:nvSpPr>
          <p:cNvPr id="161" name="직사각형 160"/>
          <p:cNvSpPr/>
          <p:nvPr/>
        </p:nvSpPr>
        <p:spPr>
          <a:xfrm>
            <a:off x="2659698" y="2617220"/>
            <a:ext cx="3872440" cy="3764529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4520769" y="4013673"/>
            <a:ext cx="200304" cy="201917"/>
            <a:chOff x="9176603" y="6764898"/>
            <a:chExt cx="195710" cy="197287"/>
          </a:xfrm>
        </p:grpSpPr>
        <p:grpSp>
          <p:nvGrpSpPr>
            <p:cNvPr id="164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166" name="직사각형 165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167" name="직사각형 166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168" name="그룹 167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4520769" y="4890479"/>
            <a:ext cx="200304" cy="201917"/>
            <a:chOff x="9176603" y="6764898"/>
            <a:chExt cx="195710" cy="197287"/>
          </a:xfrm>
        </p:grpSpPr>
        <p:grpSp>
          <p:nvGrpSpPr>
            <p:cNvPr id="169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171" name="직사각형 170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172" name="직사각형 171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170" name="직사각형 169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grpSp>
        <p:nvGrpSpPr>
          <p:cNvPr id="173" name="그룹 172">
            <a:extLst>
              <a:ext uri="{FF2B5EF4-FFF2-40B4-BE49-F238E27FC236}">
                <a16:creationId xmlns:a16="http://schemas.microsoft.com/office/drawing/2014/main" id="{78660D83-F2ED-4248-8B8F-C883FB8FA3A3}"/>
              </a:ext>
            </a:extLst>
          </p:cNvPr>
          <p:cNvGrpSpPr/>
          <p:nvPr/>
        </p:nvGrpSpPr>
        <p:grpSpPr>
          <a:xfrm>
            <a:off x="4520769" y="5769242"/>
            <a:ext cx="200304" cy="201917"/>
            <a:chOff x="9176603" y="6764898"/>
            <a:chExt cx="195710" cy="197287"/>
          </a:xfrm>
        </p:grpSpPr>
        <p:grpSp>
          <p:nvGrpSpPr>
            <p:cNvPr id="174" name="그룹 419">
              <a:extLst>
                <a:ext uri="{FF2B5EF4-FFF2-40B4-BE49-F238E27FC236}">
                  <a16:creationId xmlns:a16="http://schemas.microsoft.com/office/drawing/2014/main" id="{2197685B-4064-4359-AFAC-F52D243525B3}"/>
                </a:ext>
              </a:extLst>
            </p:cNvPr>
            <p:cNvGrpSpPr/>
            <p:nvPr/>
          </p:nvGrpSpPr>
          <p:grpSpPr bwMode="auto">
            <a:xfrm>
              <a:off x="9176603" y="6764898"/>
              <a:ext cx="195710" cy="197287"/>
              <a:chOff x="7266033" y="4687882"/>
              <a:chExt cx="219078" cy="219078"/>
            </a:xfrm>
            <a:solidFill>
              <a:schemeClr val="bg1">
                <a:lumMod val="85000"/>
              </a:schemeClr>
            </a:solidFill>
          </p:grpSpPr>
          <p:sp>
            <p:nvSpPr>
              <p:cNvPr id="176" name="직사각형 175">
                <a:extLst>
                  <a:ext uri="{FF2B5EF4-FFF2-40B4-BE49-F238E27FC236}">
                    <a16:creationId xmlns:a16="http://schemas.microsoft.com/office/drawing/2014/main" id="{84031F31-9502-4273-BDB3-2855983A1CB2}"/>
                  </a:ext>
                </a:extLst>
              </p:cNvPr>
              <p:cNvSpPr/>
              <p:nvPr/>
            </p:nvSpPr>
            <p:spPr>
              <a:xfrm>
                <a:off x="7339072" y="4687882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  <p:sp>
            <p:nvSpPr>
              <p:cNvPr id="177" name="직사각형 176">
                <a:extLst>
                  <a:ext uri="{FF2B5EF4-FFF2-40B4-BE49-F238E27FC236}">
                    <a16:creationId xmlns:a16="http://schemas.microsoft.com/office/drawing/2014/main" id="{2C2D677D-B613-4BFD-92EC-A4A8612F1C60}"/>
                  </a:ext>
                </a:extLst>
              </p:cNvPr>
              <p:cNvSpPr/>
              <p:nvPr/>
            </p:nvSpPr>
            <p:spPr>
              <a:xfrm rot="5400000">
                <a:off x="7339059" y="4687888"/>
                <a:ext cx="73026" cy="219078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ko-KR" altLang="en-US" sz="1000" dirty="0">
                  <a:ln>
                    <a:solidFill>
                      <a:prstClr val="white">
                        <a:lumMod val="65000"/>
                        <a:alpha val="0"/>
                      </a:prstClr>
                    </a:solidFill>
                  </a:ln>
                  <a:solidFill>
                    <a:schemeClr val="tx1"/>
                  </a:solidFill>
                  <a:latin typeface="Rix고딕 L" panose="02020603020101020101" pitchFamily="18" charset="-127"/>
                  <a:ea typeface="Rix고딕 L" panose="02020603020101020101" pitchFamily="18" charset="-127"/>
                </a:endParaRPr>
              </a:p>
            </p:txBody>
          </p:sp>
        </p:grpSp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018F68A6-1837-4CFC-985C-08C57E5FCD03}"/>
                </a:ext>
              </a:extLst>
            </p:cNvPr>
            <p:cNvSpPr/>
            <p:nvPr/>
          </p:nvSpPr>
          <p:spPr bwMode="auto">
            <a:xfrm>
              <a:off x="9241274" y="6831184"/>
              <a:ext cx="64710" cy="6471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 sz="1000" dirty="0">
                <a:ln>
                  <a:solidFill>
                    <a:prstClr val="white">
                      <a:lumMod val="65000"/>
                      <a:alpha val="0"/>
                    </a:prstClr>
                  </a:solidFill>
                </a:ln>
                <a:solidFill>
                  <a:schemeClr val="tx1"/>
                </a:solidFill>
                <a:latin typeface="Rix고딕 L" panose="02020603020101020101" pitchFamily="18" charset="-127"/>
                <a:ea typeface="Rix고딕 L" panose="02020603020101020101" pitchFamily="18" charset="-127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>
            <a:off x="4897153" y="3957311"/>
            <a:ext cx="30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>
            <a:off x="4897153" y="4796939"/>
            <a:ext cx="30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F8BA5312-9EC0-45A4-A0C8-B3D62C4FD73F}"/>
              </a:ext>
            </a:extLst>
          </p:cNvPr>
          <p:cNvSpPr txBox="1"/>
          <p:nvPr/>
        </p:nvSpPr>
        <p:spPr>
          <a:xfrm>
            <a:off x="4897153" y="5718647"/>
            <a:ext cx="302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…</a:t>
            </a:r>
          </a:p>
        </p:txBody>
      </p:sp>
      <p:sp>
        <p:nvSpPr>
          <p:cNvPr id="181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18869" y="4498423"/>
            <a:ext cx="1630800" cy="889899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82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29542" y="3546956"/>
            <a:ext cx="1630800" cy="863386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83" name="직선 화살표 연결선 182"/>
          <p:cNvCxnSpPr/>
          <p:nvPr/>
        </p:nvCxnSpPr>
        <p:spPr>
          <a:xfrm>
            <a:off x="2648053" y="4957790"/>
            <a:ext cx="178325" cy="90308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직선 화살표 연결선 183"/>
          <p:cNvCxnSpPr/>
          <p:nvPr/>
        </p:nvCxnSpPr>
        <p:spPr>
          <a:xfrm>
            <a:off x="2657030" y="4957790"/>
            <a:ext cx="183141" cy="4126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직선 화살표 연결선 184"/>
          <p:cNvCxnSpPr/>
          <p:nvPr/>
        </p:nvCxnSpPr>
        <p:spPr>
          <a:xfrm flipV="1">
            <a:off x="2657030" y="4155191"/>
            <a:ext cx="192189" cy="80259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6" name="그룹 185"/>
          <p:cNvGrpSpPr/>
          <p:nvPr/>
        </p:nvGrpSpPr>
        <p:grpSpPr>
          <a:xfrm>
            <a:off x="7739320" y="5492619"/>
            <a:ext cx="744165" cy="834110"/>
            <a:chOff x="7746552" y="4523899"/>
            <a:chExt cx="864096" cy="843690"/>
          </a:xfrm>
        </p:grpSpPr>
        <p:grpSp>
          <p:nvGrpSpPr>
            <p:cNvPr id="187" name="그룹 186"/>
            <p:cNvGrpSpPr/>
            <p:nvPr/>
          </p:nvGrpSpPr>
          <p:grpSpPr>
            <a:xfrm>
              <a:off x="7780075" y="4523899"/>
              <a:ext cx="774702" cy="645719"/>
              <a:chOff x="3572001" y="2321608"/>
              <a:chExt cx="528562" cy="252028"/>
            </a:xfrm>
          </p:grpSpPr>
          <p:pic>
            <p:nvPicPr>
              <p:cNvPr id="189" name="Picture 4" descr="C:\Users\wslee\Pictures\DB2.png">
                <a:extLst>
                  <a:ext uri="{FF2B5EF4-FFF2-40B4-BE49-F238E27FC236}">
                    <a16:creationId xmlns:a16="http://schemas.microsoft.com/office/drawing/2014/main" id="{00868A20-4F65-446F-9F82-1365B011F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572004" y="2473786"/>
                <a:ext cx="528559" cy="99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0" name="Picture 4" descr="C:\Users\wslee\Pictures\DB2.png">
                <a:extLst>
                  <a:ext uri="{FF2B5EF4-FFF2-40B4-BE49-F238E27FC236}">
                    <a16:creationId xmlns:a16="http://schemas.microsoft.com/office/drawing/2014/main" id="{00868A20-4F65-446F-9F82-1365B011F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572002" y="2397697"/>
                <a:ext cx="528559" cy="998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91" name="Picture 4" descr="C:\Users\wslee\Pictures\DB2.png">
                <a:extLst>
                  <a:ext uri="{FF2B5EF4-FFF2-40B4-BE49-F238E27FC236}">
                    <a16:creationId xmlns:a16="http://schemas.microsoft.com/office/drawing/2014/main" id="{00868A20-4F65-446F-9F82-1365B011FD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 cstate="print"/>
              <a:srcRect/>
              <a:stretch>
                <a:fillRect/>
              </a:stretch>
            </p:blipFill>
            <p:spPr bwMode="auto">
              <a:xfrm>
                <a:off x="3572001" y="2321608"/>
                <a:ext cx="528559" cy="998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88" name="TextBox 151"/>
            <p:cNvSpPr txBox="1"/>
            <p:nvPr/>
          </p:nvSpPr>
          <p:spPr>
            <a:xfrm>
              <a:off x="7746552" y="4713835"/>
              <a:ext cx="864096" cy="6537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선로전환기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algn="ctr"/>
              <a:r>
                <a:rPr lang="ko-KR" altLang="en-US" sz="900" dirty="0">
                  <a:ln>
                    <a:solidFill>
                      <a:srgbClr val="365D8C">
                        <a:alpha val="0"/>
                      </a:srgb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베이스라인</a:t>
              </a:r>
              <a:endParaRPr lang="en-US" altLang="ko-KR" sz="9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</p:grpSp>
      <p:sp>
        <p:nvSpPr>
          <p:cNvPr id="192" name="TextBox 191"/>
          <p:cNvSpPr txBox="1"/>
          <p:nvPr/>
        </p:nvSpPr>
        <p:spPr>
          <a:xfrm>
            <a:off x="392988" y="553369"/>
            <a:ext cx="41126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고장 패턴 분석 및 고장 </a:t>
            </a:r>
            <a:r>
              <a:rPr lang="ko-KR" altLang="en-US" sz="2000" spc="-8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기준값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96186" y="1097368"/>
            <a:ext cx="8296293" cy="70429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0">
              <a:lnSpc>
                <a:spcPct val="130000"/>
              </a:lnSpc>
              <a:spcAft>
                <a:spcPts val="500"/>
              </a:spcAft>
            </a:pPr>
            <a:r>
              <a: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AC 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전류 데이터를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구간별로 분할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하고</a:t>
            </a:r>
            <a:r>
              <a: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해정</a:t>
            </a:r>
            <a:r>
              <a: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구동</a:t>
            </a:r>
            <a:r>
              <a: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40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쇄정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구간별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값</a:t>
            </a:r>
            <a:r>
              <a: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중첩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후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최대</a:t>
            </a:r>
            <a:r>
              <a: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최솟값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도출</a:t>
            </a:r>
            <a:endParaRPr lang="en-US" altLang="ko-KR" sz="1400" dirty="0">
              <a:ln>
                <a:solidFill>
                  <a:sysClr val="windowText" lastClr="000000">
                    <a:alpha val="0"/>
                  </a:sysClr>
                </a:solidFill>
              </a:ln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pPr lvl="0">
              <a:lnSpc>
                <a:spcPct val="130000"/>
              </a:lnSpc>
              <a:spcAft>
                <a:spcPts val="500"/>
              </a:spcAft>
            </a:pP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도출한 최대</a:t>
            </a:r>
            <a:r>
              <a: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최솟값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을 각각 </a:t>
            </a:r>
            <a:r>
              <a:rPr lang="ko-KR" altLang="en-US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베이스라인의 상한 및 베이스라인 하한</a:t>
            </a:r>
            <a:r>
              <a:rPr lang="ko-KR" altLang="en-US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0000">
                    <a:lumMod val="75000"/>
                    <a:lumOff val="25000"/>
                  </a:srgb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으로 활용</a:t>
            </a:r>
            <a:endParaRPr lang="en-US" altLang="ko-KR" sz="14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rgbClr val="000000">
                  <a:lumMod val="75000"/>
                  <a:lumOff val="25000"/>
                </a:srgb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93" name="줄무늬가 있는 오른쪽 화살표 192"/>
          <p:cNvSpPr/>
          <p:nvPr/>
        </p:nvSpPr>
        <p:spPr>
          <a:xfrm rot="10800000" flipH="1" flipV="1">
            <a:off x="6530317" y="4166310"/>
            <a:ext cx="252000" cy="1436228"/>
          </a:xfrm>
          <a:prstGeom prst="stripedRightArrow">
            <a:avLst>
              <a:gd name="adj1" fmla="val 70652"/>
              <a:gd name="adj2" fmla="val 50000"/>
            </a:avLst>
          </a:prstGeom>
          <a:gradFill>
            <a:gsLst>
              <a:gs pos="0">
                <a:srgbClr val="7F7F7F"/>
              </a:gs>
              <a:gs pos="100000">
                <a:srgbClr val="D9D9D9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lIns="0" tIns="0" rIns="0" bIns="0" rtlCol="0" anchor="ctr"/>
          <a:lstStyle/>
          <a:p>
            <a:pPr algn="ctr"/>
            <a:endParaRPr lang="ko-KR" altLang="en-US" sz="800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6541591" y="4477619"/>
            <a:ext cx="25360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설비기준값도출</a:t>
            </a:r>
            <a:endParaRPr lang="en-US" altLang="ko-KR" sz="800" spc="-10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7742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52799" y="5020405"/>
            <a:ext cx="1630800" cy="123297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31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742768" y="3453066"/>
            <a:ext cx="1630800" cy="123297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29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89468" y="5498159"/>
            <a:ext cx="3497664" cy="7981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2" name="TextBox 151"/>
          <p:cNvSpPr txBox="1"/>
          <p:nvPr/>
        </p:nvSpPr>
        <p:spPr>
          <a:xfrm>
            <a:off x="2823347" y="2671585"/>
            <a:ext cx="3563785" cy="72327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해정 </a:t>
            </a:r>
            <a: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/ 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구동 </a:t>
            </a:r>
            <a:r>
              <a:rPr lang="en-US" altLang="ko-KR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/ </a:t>
            </a:r>
            <a:r>
              <a:rPr lang="ko-KR" altLang="en-US" sz="11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쇄정</a:t>
            </a: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 구간별 길이 조정</a:t>
            </a:r>
          </a:p>
          <a:p>
            <a:pPr marL="350837" lvl="1" indent="-171450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Tx/>
              <a:buChar char="-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베이스라인과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 데이터를 각 구간별로 중첩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350837" lvl="1" indent="-171450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Tx/>
              <a:buChar char="-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베이스라인의 길이가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전류에 비해 짧으면 연장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길면 절단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8</a:t>
            </a:fld>
            <a:endParaRPr lang="en-US" altLang="ko-KR" dirty="0"/>
          </a:p>
        </p:txBody>
      </p:sp>
      <p:sp>
        <p:nvSpPr>
          <p:cNvPr id="7" name="직사각형 6"/>
          <p:cNvSpPr/>
          <p:nvPr/>
        </p:nvSpPr>
        <p:spPr>
          <a:xfrm>
            <a:off x="821605" y="3943448"/>
            <a:ext cx="1499236" cy="5512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431540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7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6" y="1859620"/>
            <a:ext cx="30294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 err="1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설비기준값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기반 이탈 횟수 산정</a:t>
            </a:r>
            <a:r>
              <a:rPr lang="en-US" altLang="ko-KR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(2/2)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6754096" y="2671585"/>
            <a:ext cx="1697485" cy="82586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이탈 횟수 산정</a:t>
            </a:r>
          </a:p>
          <a:p>
            <a:pPr marL="350837" lvl="1" indent="-171450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Tx/>
              <a:buChar char="-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전류가 베이스라인 상한 및 하한을 이탈한 지점의 개수를 총합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81" name="그룹 280"/>
          <p:cNvGrpSpPr/>
          <p:nvPr/>
        </p:nvGrpSpPr>
        <p:grpSpPr>
          <a:xfrm>
            <a:off x="611188" y="2392080"/>
            <a:ext cx="1815147" cy="4000386"/>
            <a:chOff x="653659" y="1680666"/>
            <a:chExt cx="3613441" cy="4745616"/>
          </a:xfrm>
        </p:grpSpPr>
        <p:sp>
          <p:nvSpPr>
            <p:cNvPr id="282" name="직사각형 281"/>
            <p:cNvSpPr/>
            <p:nvPr/>
          </p:nvSpPr>
          <p:spPr>
            <a:xfrm>
              <a:off x="653659" y="1934301"/>
              <a:ext cx="3592178" cy="449198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3" name="직사각형 282"/>
            <p:cNvSpPr/>
            <p:nvPr/>
          </p:nvSpPr>
          <p:spPr>
            <a:xfrm>
              <a:off x="680581" y="1680666"/>
              <a:ext cx="3586519" cy="253633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베이스라인</a:t>
              </a:r>
              <a:r>
                <a:rPr lang="en-US" altLang="ko-KR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/AC</a:t>
              </a: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전류 데이터</a:t>
              </a:r>
            </a:p>
          </p:txBody>
        </p:sp>
      </p:grpSp>
      <p:grpSp>
        <p:nvGrpSpPr>
          <p:cNvPr id="305" name="그룹 304"/>
          <p:cNvGrpSpPr/>
          <p:nvPr/>
        </p:nvGrpSpPr>
        <p:grpSpPr>
          <a:xfrm>
            <a:off x="2723884" y="2392080"/>
            <a:ext cx="3721982" cy="3977810"/>
            <a:chOff x="653659" y="4396530"/>
            <a:chExt cx="3592179" cy="4718835"/>
          </a:xfrm>
        </p:grpSpPr>
        <p:sp>
          <p:nvSpPr>
            <p:cNvPr id="306" name="직사각형 305"/>
            <p:cNvSpPr/>
            <p:nvPr/>
          </p:nvSpPr>
          <p:spPr>
            <a:xfrm>
              <a:off x="653659" y="4666382"/>
              <a:ext cx="3592179" cy="44489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7" name="직사각형 306"/>
            <p:cNvSpPr/>
            <p:nvPr/>
          </p:nvSpPr>
          <p:spPr>
            <a:xfrm>
              <a:off x="654429" y="4396530"/>
              <a:ext cx="3586519" cy="253634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구간별 베이스라인 길이 조정</a:t>
              </a:r>
            </a:p>
          </p:txBody>
        </p:sp>
      </p:grpSp>
      <p:grpSp>
        <p:nvGrpSpPr>
          <p:cNvPr id="308" name="그룹 307"/>
          <p:cNvGrpSpPr/>
          <p:nvPr/>
        </p:nvGrpSpPr>
        <p:grpSpPr>
          <a:xfrm>
            <a:off x="6728347" y="2392080"/>
            <a:ext cx="1804466" cy="3977810"/>
            <a:chOff x="653659" y="4396530"/>
            <a:chExt cx="3592179" cy="4718835"/>
          </a:xfrm>
        </p:grpSpPr>
        <p:sp>
          <p:nvSpPr>
            <p:cNvPr id="309" name="직사각형 308"/>
            <p:cNvSpPr/>
            <p:nvPr/>
          </p:nvSpPr>
          <p:spPr>
            <a:xfrm>
              <a:off x="653659" y="4666382"/>
              <a:ext cx="3592179" cy="4448983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0" name="직사각형 309"/>
            <p:cNvSpPr/>
            <p:nvPr/>
          </p:nvSpPr>
          <p:spPr>
            <a:xfrm>
              <a:off x="654429" y="4396530"/>
              <a:ext cx="3586519" cy="253634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재결합 및 이탈 횟수 산정</a:t>
              </a:r>
            </a:p>
          </p:txBody>
        </p:sp>
      </p:grpSp>
      <p:sp>
        <p:nvSpPr>
          <p:cNvPr id="207" name="직사각형 206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813584" y="5431154"/>
            <a:ext cx="1485102" cy="6342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3" name="TextBox 322"/>
          <p:cNvSpPr txBox="1"/>
          <p:nvPr/>
        </p:nvSpPr>
        <p:spPr>
          <a:xfrm>
            <a:off x="749063" y="5023833"/>
            <a:ext cx="7424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 err="1"/>
              <a:t>작동회차</a:t>
            </a:r>
            <a:r>
              <a:rPr lang="ko-KR" altLang="en-US" sz="1000" dirty="0"/>
              <a:t> </a:t>
            </a:r>
            <a:r>
              <a:rPr lang="en-US" altLang="ko-KR" sz="1000" dirty="0"/>
              <a:t>1</a:t>
            </a:r>
            <a:endParaRPr lang="ko-KR" altLang="en-US" sz="1000" dirty="0"/>
          </a:p>
        </p:txBody>
      </p:sp>
      <p:grpSp>
        <p:nvGrpSpPr>
          <p:cNvPr id="455" name="그룹 454"/>
          <p:cNvGrpSpPr/>
          <p:nvPr/>
        </p:nvGrpSpPr>
        <p:grpSpPr>
          <a:xfrm>
            <a:off x="1092203" y="3986173"/>
            <a:ext cx="959064" cy="254653"/>
            <a:chOff x="5626012" y="3207769"/>
            <a:chExt cx="559107" cy="346392"/>
          </a:xfrm>
        </p:grpSpPr>
        <p:sp>
          <p:nvSpPr>
            <p:cNvPr id="456" name="자유형 455"/>
            <p:cNvSpPr/>
            <p:nvPr/>
          </p:nvSpPr>
          <p:spPr>
            <a:xfrm>
              <a:off x="5626013" y="3207769"/>
              <a:ext cx="559106" cy="253943"/>
            </a:xfrm>
            <a:custGeom>
              <a:avLst/>
              <a:gdLst>
                <a:gd name="connsiteX0" fmla="*/ 0 w 534318"/>
                <a:gd name="connsiteY0" fmla="*/ 3591 h 237074"/>
                <a:gd name="connsiteX1" fmla="*/ 82626 w 534318"/>
                <a:gd name="connsiteY1" fmla="*/ 28379 h 237074"/>
                <a:gd name="connsiteX2" fmla="*/ 173515 w 534318"/>
                <a:gd name="connsiteY2" fmla="*/ 212912 h 237074"/>
                <a:gd name="connsiteX3" fmla="*/ 534318 w 534318"/>
                <a:gd name="connsiteY3" fmla="*/ 229437 h 23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18" h="237074">
                  <a:moveTo>
                    <a:pt x="0" y="3591"/>
                  </a:moveTo>
                  <a:cubicBezTo>
                    <a:pt x="26853" y="-1459"/>
                    <a:pt x="53707" y="-6508"/>
                    <a:pt x="82626" y="28379"/>
                  </a:cubicBezTo>
                  <a:cubicBezTo>
                    <a:pt x="111545" y="63266"/>
                    <a:pt x="98233" y="179402"/>
                    <a:pt x="173515" y="212912"/>
                  </a:cubicBezTo>
                  <a:cubicBezTo>
                    <a:pt x="248797" y="246422"/>
                    <a:pt x="391557" y="237929"/>
                    <a:pt x="534318" y="22943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57" name="자유형 456"/>
            <p:cNvSpPr/>
            <p:nvPr/>
          </p:nvSpPr>
          <p:spPr>
            <a:xfrm>
              <a:off x="5626012" y="3351112"/>
              <a:ext cx="559106" cy="203049"/>
            </a:xfrm>
            <a:custGeom>
              <a:avLst/>
              <a:gdLst>
                <a:gd name="connsiteX0" fmla="*/ 0 w 537072"/>
                <a:gd name="connsiteY0" fmla="*/ 0 h 230938"/>
                <a:gd name="connsiteX1" fmla="*/ 55084 w 537072"/>
                <a:gd name="connsiteY1" fmla="*/ 99152 h 230938"/>
                <a:gd name="connsiteX2" fmla="*/ 121185 w 537072"/>
                <a:gd name="connsiteY2" fmla="*/ 217583 h 230938"/>
                <a:gd name="connsiteX3" fmla="*/ 537072 w 537072"/>
                <a:gd name="connsiteY3" fmla="*/ 223092 h 2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072" h="230938">
                  <a:moveTo>
                    <a:pt x="0" y="0"/>
                  </a:moveTo>
                  <a:lnTo>
                    <a:pt x="55084" y="99152"/>
                  </a:lnTo>
                  <a:cubicBezTo>
                    <a:pt x="75281" y="135416"/>
                    <a:pt x="40854" y="196926"/>
                    <a:pt x="121185" y="217583"/>
                  </a:cubicBezTo>
                  <a:cubicBezTo>
                    <a:pt x="201516" y="238240"/>
                    <a:pt x="369294" y="230666"/>
                    <a:pt x="537072" y="223092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58" name="그룹 457"/>
          <p:cNvGrpSpPr/>
          <p:nvPr/>
        </p:nvGrpSpPr>
        <p:grpSpPr>
          <a:xfrm>
            <a:off x="2044729" y="4150281"/>
            <a:ext cx="268091" cy="277372"/>
            <a:chOff x="5450287" y="5027975"/>
            <a:chExt cx="254349" cy="502312"/>
          </a:xfrm>
        </p:grpSpPr>
        <p:cxnSp>
          <p:nvCxnSpPr>
            <p:cNvPr id="459" name="직선 연결선 458"/>
            <p:cNvCxnSpPr/>
            <p:nvPr/>
          </p:nvCxnSpPr>
          <p:spPr>
            <a:xfrm>
              <a:off x="5450287" y="5152776"/>
              <a:ext cx="86098" cy="37751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직선 연결선 459"/>
            <p:cNvCxnSpPr/>
            <p:nvPr/>
          </p:nvCxnSpPr>
          <p:spPr>
            <a:xfrm flipV="1">
              <a:off x="5535792" y="5526182"/>
              <a:ext cx="168844" cy="410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직선 연결선 460"/>
            <p:cNvCxnSpPr/>
            <p:nvPr/>
          </p:nvCxnSpPr>
          <p:spPr>
            <a:xfrm>
              <a:off x="5450288" y="5027975"/>
              <a:ext cx="86098" cy="3488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직선 연결선 461"/>
            <p:cNvCxnSpPr/>
            <p:nvPr/>
          </p:nvCxnSpPr>
          <p:spPr>
            <a:xfrm>
              <a:off x="5535793" y="5383689"/>
              <a:ext cx="16266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6" name="그룹 465"/>
          <p:cNvGrpSpPr/>
          <p:nvPr/>
        </p:nvGrpSpPr>
        <p:grpSpPr>
          <a:xfrm>
            <a:off x="827183" y="3977430"/>
            <a:ext cx="273544" cy="440727"/>
            <a:chOff x="5641194" y="2732909"/>
            <a:chExt cx="405673" cy="313115"/>
          </a:xfrm>
        </p:grpSpPr>
        <p:cxnSp>
          <p:nvCxnSpPr>
            <p:cNvPr id="467" name="직선 연결선 466"/>
            <p:cNvCxnSpPr/>
            <p:nvPr/>
          </p:nvCxnSpPr>
          <p:spPr>
            <a:xfrm>
              <a:off x="5641194" y="2999669"/>
              <a:ext cx="162908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직선 연결선 467"/>
            <p:cNvCxnSpPr/>
            <p:nvPr/>
          </p:nvCxnSpPr>
          <p:spPr>
            <a:xfrm flipV="1">
              <a:off x="5799994" y="2732909"/>
              <a:ext cx="74462" cy="2655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직선 연결선 468"/>
            <p:cNvCxnSpPr/>
            <p:nvPr/>
          </p:nvCxnSpPr>
          <p:spPr>
            <a:xfrm>
              <a:off x="5866788" y="2737307"/>
              <a:ext cx="180079" cy="1812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직선 연결선 469"/>
            <p:cNvCxnSpPr/>
            <p:nvPr/>
          </p:nvCxnSpPr>
          <p:spPr>
            <a:xfrm>
              <a:off x="5642872" y="3042196"/>
              <a:ext cx="243330" cy="30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직선 연결선 470"/>
            <p:cNvCxnSpPr/>
            <p:nvPr/>
          </p:nvCxnSpPr>
          <p:spPr>
            <a:xfrm flipV="1">
              <a:off x="5888473" y="2819550"/>
              <a:ext cx="47475" cy="226474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직선 연결선 471"/>
            <p:cNvCxnSpPr/>
            <p:nvPr/>
          </p:nvCxnSpPr>
          <p:spPr>
            <a:xfrm flipV="1">
              <a:off x="5929263" y="2819550"/>
              <a:ext cx="113204" cy="1733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8" name="그룹 177"/>
          <p:cNvGrpSpPr/>
          <p:nvPr/>
        </p:nvGrpSpPr>
        <p:grpSpPr>
          <a:xfrm>
            <a:off x="253796" y="1057243"/>
            <a:ext cx="8638683" cy="716712"/>
            <a:chOff x="253796" y="749968"/>
            <a:chExt cx="8638683" cy="716712"/>
          </a:xfrm>
        </p:grpSpPr>
        <p:sp>
          <p:nvSpPr>
            <p:cNvPr id="179" name="TextBox 178"/>
            <p:cNvSpPr txBox="1"/>
            <p:nvPr/>
          </p:nvSpPr>
          <p:spPr>
            <a:xfrm>
              <a:off x="596186" y="762385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해정 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구동 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 </a:t>
              </a:r>
              <a:r>
                <a:rPr lang="ko-KR" altLang="en-US" sz="14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쇄정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구간별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분할된 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전류 데이터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에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베이스라인을 적용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하여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이탈 횟수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를 산정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AC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전류 데이터와 베이스라인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구간별 길이 상이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하기 때문에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구간별 길이 조정 후 횟수 산정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실시 </a:t>
              </a:r>
              <a:endPara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180" name="그림 17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81" name="그림 180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149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81810" y="3453067"/>
            <a:ext cx="3497307" cy="800869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50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2881453" y="4476991"/>
            <a:ext cx="3497664" cy="79811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170" name="직선 연결선 169"/>
          <p:cNvCxnSpPr/>
          <p:nvPr/>
        </p:nvCxnSpPr>
        <p:spPr>
          <a:xfrm>
            <a:off x="3621985" y="4063731"/>
            <a:ext cx="24375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직선 연결선 170"/>
          <p:cNvCxnSpPr/>
          <p:nvPr/>
        </p:nvCxnSpPr>
        <p:spPr>
          <a:xfrm flipV="1">
            <a:off x="3836224" y="3684264"/>
            <a:ext cx="271302" cy="37783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직선 연결선 172"/>
          <p:cNvCxnSpPr/>
          <p:nvPr/>
        </p:nvCxnSpPr>
        <p:spPr>
          <a:xfrm>
            <a:off x="3624249" y="4123590"/>
            <a:ext cx="364088" cy="649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직선 연결선 173"/>
          <p:cNvCxnSpPr>
            <a:endCxn id="175" idx="3"/>
          </p:cNvCxnSpPr>
          <p:nvPr/>
        </p:nvCxnSpPr>
        <p:spPr>
          <a:xfrm flipV="1">
            <a:off x="3968105" y="3832558"/>
            <a:ext cx="162840" cy="299342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직사각형 196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4278736" y="3505899"/>
            <a:ext cx="1183991" cy="661434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/>
          <p:cNvGrpSpPr/>
          <p:nvPr/>
        </p:nvGrpSpPr>
        <p:grpSpPr>
          <a:xfrm>
            <a:off x="4275938" y="3694134"/>
            <a:ext cx="1183070" cy="254960"/>
            <a:chOff x="4179808" y="3536921"/>
            <a:chExt cx="1074147" cy="254960"/>
          </a:xfrm>
        </p:grpSpPr>
        <p:grpSp>
          <p:nvGrpSpPr>
            <p:cNvPr id="194" name="그룹 193"/>
            <p:cNvGrpSpPr/>
            <p:nvPr/>
          </p:nvGrpSpPr>
          <p:grpSpPr>
            <a:xfrm>
              <a:off x="4279963" y="3536921"/>
              <a:ext cx="973992" cy="254960"/>
              <a:chOff x="5626012" y="3207351"/>
              <a:chExt cx="559107" cy="346810"/>
            </a:xfrm>
          </p:grpSpPr>
          <p:sp>
            <p:nvSpPr>
              <p:cNvPr id="195" name="자유형 194"/>
              <p:cNvSpPr/>
              <p:nvPr/>
            </p:nvSpPr>
            <p:spPr>
              <a:xfrm>
                <a:off x="5626013" y="3207351"/>
                <a:ext cx="559106" cy="254361"/>
              </a:xfrm>
              <a:custGeom>
                <a:avLst/>
                <a:gdLst>
                  <a:gd name="connsiteX0" fmla="*/ 0 w 534318"/>
                  <a:gd name="connsiteY0" fmla="*/ 3591 h 237074"/>
                  <a:gd name="connsiteX1" fmla="*/ 82626 w 534318"/>
                  <a:gd name="connsiteY1" fmla="*/ 28379 h 237074"/>
                  <a:gd name="connsiteX2" fmla="*/ 173515 w 534318"/>
                  <a:gd name="connsiteY2" fmla="*/ 212912 h 237074"/>
                  <a:gd name="connsiteX3" fmla="*/ 534318 w 534318"/>
                  <a:gd name="connsiteY3" fmla="*/ 229437 h 237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4318" h="237074">
                    <a:moveTo>
                      <a:pt x="0" y="3591"/>
                    </a:moveTo>
                    <a:cubicBezTo>
                      <a:pt x="26853" y="-1459"/>
                      <a:pt x="53707" y="-6508"/>
                      <a:pt x="82626" y="28379"/>
                    </a:cubicBezTo>
                    <a:cubicBezTo>
                      <a:pt x="111545" y="63266"/>
                      <a:pt x="98233" y="179402"/>
                      <a:pt x="173515" y="212912"/>
                    </a:cubicBezTo>
                    <a:cubicBezTo>
                      <a:pt x="248797" y="246422"/>
                      <a:pt x="391557" y="237929"/>
                      <a:pt x="534318" y="229437"/>
                    </a:cubicBezTo>
                  </a:path>
                </a:pathLst>
              </a:cu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6" name="자유형 195"/>
              <p:cNvSpPr/>
              <p:nvPr/>
            </p:nvSpPr>
            <p:spPr>
              <a:xfrm>
                <a:off x="5626012" y="3351112"/>
                <a:ext cx="559106" cy="203049"/>
              </a:xfrm>
              <a:custGeom>
                <a:avLst/>
                <a:gdLst>
                  <a:gd name="connsiteX0" fmla="*/ 0 w 537072"/>
                  <a:gd name="connsiteY0" fmla="*/ 0 h 230938"/>
                  <a:gd name="connsiteX1" fmla="*/ 55084 w 537072"/>
                  <a:gd name="connsiteY1" fmla="*/ 99152 h 230938"/>
                  <a:gd name="connsiteX2" fmla="*/ 121185 w 537072"/>
                  <a:gd name="connsiteY2" fmla="*/ 217583 h 230938"/>
                  <a:gd name="connsiteX3" fmla="*/ 537072 w 537072"/>
                  <a:gd name="connsiteY3" fmla="*/ 223092 h 2309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537072" h="230938">
                    <a:moveTo>
                      <a:pt x="0" y="0"/>
                    </a:moveTo>
                    <a:lnTo>
                      <a:pt x="55084" y="99152"/>
                    </a:lnTo>
                    <a:cubicBezTo>
                      <a:pt x="75281" y="135416"/>
                      <a:pt x="40854" y="196926"/>
                      <a:pt x="121185" y="217583"/>
                    </a:cubicBezTo>
                    <a:cubicBezTo>
                      <a:pt x="201516" y="238240"/>
                      <a:pt x="369294" y="230666"/>
                      <a:pt x="537072" y="223092"/>
                    </a:cubicBezTo>
                  </a:path>
                </a:pathLst>
              </a:custGeom>
              <a:noFill/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199" name="직선 연결선 198"/>
            <p:cNvCxnSpPr/>
            <p:nvPr/>
          </p:nvCxnSpPr>
          <p:spPr>
            <a:xfrm flipH="1" flipV="1">
              <a:off x="4179808" y="3540155"/>
              <a:ext cx="100157" cy="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직선 연결선 201"/>
            <p:cNvCxnSpPr/>
            <p:nvPr/>
          </p:nvCxnSpPr>
          <p:spPr>
            <a:xfrm flipV="1">
              <a:off x="4183137" y="3649220"/>
              <a:ext cx="106268" cy="122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6" name="직사각형 205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5610518" y="3504498"/>
            <a:ext cx="504000" cy="667464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9" name="그룹 208"/>
          <p:cNvGrpSpPr/>
          <p:nvPr/>
        </p:nvGrpSpPr>
        <p:grpSpPr>
          <a:xfrm>
            <a:off x="5618868" y="3707649"/>
            <a:ext cx="505018" cy="329790"/>
            <a:chOff x="5451847" y="5048436"/>
            <a:chExt cx="246612" cy="502312"/>
          </a:xfrm>
        </p:grpSpPr>
        <p:cxnSp>
          <p:nvCxnSpPr>
            <p:cNvPr id="211" name="직선 연결선 210"/>
            <p:cNvCxnSpPr/>
            <p:nvPr/>
          </p:nvCxnSpPr>
          <p:spPr>
            <a:xfrm>
              <a:off x="5451847" y="5173239"/>
              <a:ext cx="86098" cy="37750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직선 연결선 213"/>
            <p:cNvCxnSpPr/>
            <p:nvPr/>
          </p:nvCxnSpPr>
          <p:spPr>
            <a:xfrm>
              <a:off x="5535792" y="5530286"/>
              <a:ext cx="162667" cy="2046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직선 연결선 214"/>
            <p:cNvCxnSpPr/>
            <p:nvPr/>
          </p:nvCxnSpPr>
          <p:spPr>
            <a:xfrm>
              <a:off x="5451848" y="5048436"/>
              <a:ext cx="86098" cy="3488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직선 연결선 215"/>
            <p:cNvCxnSpPr/>
            <p:nvPr/>
          </p:nvCxnSpPr>
          <p:spPr>
            <a:xfrm>
              <a:off x="5535793" y="5383689"/>
              <a:ext cx="162666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0" name="직사각형 219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4348338" y="5622797"/>
            <a:ext cx="1093107" cy="675327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384" r="-272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>
            <a:off x="5610518" y="5999846"/>
            <a:ext cx="427820" cy="223319"/>
            <a:chOff x="5379240" y="6089964"/>
            <a:chExt cx="274815" cy="223319"/>
          </a:xfrm>
        </p:grpSpPr>
        <p:sp>
          <p:nvSpPr>
            <p:cNvPr id="221" name="직사각형 220">
              <a:extLst>
                <a:ext uri="{FF2B5EF4-FFF2-40B4-BE49-F238E27FC236}">
                  <a16:creationId xmlns:a16="http://schemas.microsoft.com/office/drawing/2014/main" id="{D30D50CF-6B16-4623-BE0B-3638675DD024}"/>
                </a:ext>
              </a:extLst>
            </p:cNvPr>
            <p:cNvSpPr/>
            <p:nvPr/>
          </p:nvSpPr>
          <p:spPr>
            <a:xfrm>
              <a:off x="5379240" y="6089964"/>
              <a:ext cx="139027" cy="223319"/>
            </a:xfrm>
            <a:prstGeom prst="rect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55043" t="-171746" r="-142769" b="-3066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40" name="직선 연결선 39"/>
            <p:cNvCxnSpPr/>
            <p:nvPr/>
          </p:nvCxnSpPr>
          <p:spPr>
            <a:xfrm>
              <a:off x="5477834" y="6287391"/>
              <a:ext cx="176221" cy="0"/>
            </a:xfrm>
            <a:prstGeom prst="line">
              <a:avLst/>
            </a:prstGeom>
            <a:ln>
              <a:solidFill>
                <a:srgbClr val="589C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그룹 49"/>
          <p:cNvGrpSpPr/>
          <p:nvPr/>
        </p:nvGrpSpPr>
        <p:grpSpPr>
          <a:xfrm>
            <a:off x="3616370" y="5698862"/>
            <a:ext cx="449555" cy="530780"/>
            <a:chOff x="3577752" y="5768523"/>
            <a:chExt cx="407644" cy="530780"/>
          </a:xfrm>
        </p:grpSpPr>
        <p:sp>
          <p:nvSpPr>
            <p:cNvPr id="219" name="직사각형 218">
              <a:extLst>
                <a:ext uri="{FF2B5EF4-FFF2-40B4-BE49-F238E27FC236}">
                  <a16:creationId xmlns:a16="http://schemas.microsoft.com/office/drawing/2014/main" id="{D30D50CF-6B16-4623-BE0B-3638675DD024}"/>
                </a:ext>
              </a:extLst>
            </p:cNvPr>
            <p:cNvSpPr/>
            <p:nvPr/>
          </p:nvSpPr>
          <p:spPr>
            <a:xfrm>
              <a:off x="3724439" y="5768523"/>
              <a:ext cx="260957" cy="530780"/>
            </a:xfrm>
            <a:prstGeom prst="rect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23236" r="-89785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30" name="직선 연결선 229"/>
            <p:cNvCxnSpPr/>
            <p:nvPr/>
          </p:nvCxnSpPr>
          <p:spPr>
            <a:xfrm flipV="1">
              <a:off x="3577752" y="6222715"/>
              <a:ext cx="214569" cy="920"/>
            </a:xfrm>
            <a:prstGeom prst="line">
              <a:avLst/>
            </a:prstGeom>
            <a:ln>
              <a:solidFill>
                <a:srgbClr val="589C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오른쪽 화살표 232"/>
          <p:cNvSpPr/>
          <p:nvPr/>
        </p:nvSpPr>
        <p:spPr>
          <a:xfrm rot="16200000">
            <a:off x="3735710" y="5306241"/>
            <a:ext cx="174416" cy="1502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876"/>
            <a:endParaRPr lang="ko-KR" altLang="en-US" sz="1653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6" name="오른쪽 화살표 235"/>
          <p:cNvSpPr/>
          <p:nvPr/>
        </p:nvSpPr>
        <p:spPr>
          <a:xfrm rot="5400000">
            <a:off x="3735710" y="4309922"/>
            <a:ext cx="174416" cy="1502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876"/>
            <a:endParaRPr lang="ko-KR" altLang="en-US" sz="1653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37" name="오른쪽 화살표 236"/>
          <p:cNvSpPr/>
          <p:nvPr/>
        </p:nvSpPr>
        <p:spPr>
          <a:xfrm rot="5400000">
            <a:off x="4676670" y="4294237"/>
            <a:ext cx="180139" cy="1758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876"/>
            <a:endParaRPr lang="ko-KR" altLang="en-US" sz="1653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2" name="직사각형 271">
            <a:extLst>
              <a:ext uri="{FF2B5EF4-FFF2-40B4-BE49-F238E27FC236}">
                <a16:creationId xmlns:a16="http://schemas.microsoft.com/office/drawing/2014/main" id="{D30D50CF-6B16-4623-BE0B-3638675DD024}"/>
              </a:ext>
            </a:extLst>
          </p:cNvPr>
          <p:cNvSpPr/>
          <p:nvPr/>
        </p:nvSpPr>
        <p:spPr>
          <a:xfrm>
            <a:off x="4329403" y="4608363"/>
            <a:ext cx="1093107" cy="508756"/>
          </a:xfrm>
          <a:prstGeom prst="rect">
            <a:avLst/>
          </a:prstGeom>
          <a:blipFill dpi="0"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 l="-30384" t="-1" r="-27204" b="-3274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/>
          <p:cNvGrpSpPr/>
          <p:nvPr/>
        </p:nvGrpSpPr>
        <p:grpSpPr>
          <a:xfrm>
            <a:off x="3640378" y="4787809"/>
            <a:ext cx="455256" cy="368156"/>
            <a:chOff x="3556774" y="5048429"/>
            <a:chExt cx="403162" cy="441421"/>
          </a:xfrm>
        </p:grpSpPr>
        <p:cxnSp>
          <p:nvCxnSpPr>
            <p:cNvPr id="239" name="직선 연결선 238"/>
            <p:cNvCxnSpPr/>
            <p:nvPr/>
          </p:nvCxnSpPr>
          <p:spPr>
            <a:xfrm>
              <a:off x="3561543" y="5422962"/>
              <a:ext cx="207774" cy="164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직선 연결선 239"/>
            <p:cNvCxnSpPr/>
            <p:nvPr/>
          </p:nvCxnSpPr>
          <p:spPr>
            <a:xfrm flipV="1">
              <a:off x="3763775" y="5049123"/>
              <a:ext cx="100458" cy="3738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직선 연결선 240"/>
            <p:cNvCxnSpPr/>
            <p:nvPr/>
          </p:nvCxnSpPr>
          <p:spPr>
            <a:xfrm flipV="1">
              <a:off x="3556774" y="5484888"/>
              <a:ext cx="323305" cy="1150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직선 연결선 241"/>
            <p:cNvCxnSpPr/>
            <p:nvPr/>
          </p:nvCxnSpPr>
          <p:spPr>
            <a:xfrm flipV="1">
              <a:off x="3883143" y="5171075"/>
              <a:ext cx="64049" cy="318775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직선 연결선 242"/>
            <p:cNvCxnSpPr/>
            <p:nvPr/>
          </p:nvCxnSpPr>
          <p:spPr>
            <a:xfrm flipH="1" flipV="1">
              <a:off x="3857616" y="5048429"/>
              <a:ext cx="102320" cy="694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9" name="그룹 258"/>
          <p:cNvGrpSpPr/>
          <p:nvPr/>
        </p:nvGrpSpPr>
        <p:grpSpPr>
          <a:xfrm>
            <a:off x="4319174" y="4785355"/>
            <a:ext cx="973992" cy="254960"/>
            <a:chOff x="5626012" y="3207351"/>
            <a:chExt cx="559107" cy="346810"/>
          </a:xfrm>
        </p:grpSpPr>
        <p:sp>
          <p:nvSpPr>
            <p:cNvPr id="260" name="자유형 259"/>
            <p:cNvSpPr/>
            <p:nvPr/>
          </p:nvSpPr>
          <p:spPr>
            <a:xfrm>
              <a:off x="5626013" y="3207351"/>
              <a:ext cx="559106" cy="254361"/>
            </a:xfrm>
            <a:custGeom>
              <a:avLst/>
              <a:gdLst>
                <a:gd name="connsiteX0" fmla="*/ 0 w 534318"/>
                <a:gd name="connsiteY0" fmla="*/ 3591 h 237074"/>
                <a:gd name="connsiteX1" fmla="*/ 82626 w 534318"/>
                <a:gd name="connsiteY1" fmla="*/ 28379 h 237074"/>
                <a:gd name="connsiteX2" fmla="*/ 173515 w 534318"/>
                <a:gd name="connsiteY2" fmla="*/ 212912 h 237074"/>
                <a:gd name="connsiteX3" fmla="*/ 534318 w 534318"/>
                <a:gd name="connsiteY3" fmla="*/ 229437 h 237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4318" h="237074">
                  <a:moveTo>
                    <a:pt x="0" y="3591"/>
                  </a:moveTo>
                  <a:cubicBezTo>
                    <a:pt x="26853" y="-1459"/>
                    <a:pt x="53707" y="-6508"/>
                    <a:pt x="82626" y="28379"/>
                  </a:cubicBezTo>
                  <a:cubicBezTo>
                    <a:pt x="111545" y="63266"/>
                    <a:pt x="98233" y="179402"/>
                    <a:pt x="173515" y="212912"/>
                  </a:cubicBezTo>
                  <a:cubicBezTo>
                    <a:pt x="248797" y="246422"/>
                    <a:pt x="391557" y="237929"/>
                    <a:pt x="534318" y="229437"/>
                  </a:cubicBez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1" name="자유형 260"/>
            <p:cNvSpPr/>
            <p:nvPr/>
          </p:nvSpPr>
          <p:spPr>
            <a:xfrm>
              <a:off x="5626012" y="3351112"/>
              <a:ext cx="559106" cy="203049"/>
            </a:xfrm>
            <a:custGeom>
              <a:avLst/>
              <a:gdLst>
                <a:gd name="connsiteX0" fmla="*/ 0 w 537072"/>
                <a:gd name="connsiteY0" fmla="*/ 0 h 230938"/>
                <a:gd name="connsiteX1" fmla="*/ 55084 w 537072"/>
                <a:gd name="connsiteY1" fmla="*/ 99152 h 230938"/>
                <a:gd name="connsiteX2" fmla="*/ 121185 w 537072"/>
                <a:gd name="connsiteY2" fmla="*/ 217583 h 230938"/>
                <a:gd name="connsiteX3" fmla="*/ 537072 w 537072"/>
                <a:gd name="connsiteY3" fmla="*/ 223092 h 2309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37072" h="230938">
                  <a:moveTo>
                    <a:pt x="0" y="0"/>
                  </a:moveTo>
                  <a:lnTo>
                    <a:pt x="55084" y="99152"/>
                  </a:lnTo>
                  <a:cubicBezTo>
                    <a:pt x="75281" y="135416"/>
                    <a:pt x="40854" y="196926"/>
                    <a:pt x="121185" y="217583"/>
                  </a:cubicBezTo>
                  <a:cubicBezTo>
                    <a:pt x="201516" y="238240"/>
                    <a:pt x="369294" y="230666"/>
                    <a:pt x="537072" y="223092"/>
                  </a:cubicBezTo>
                </a:path>
              </a:pathLst>
            </a:cu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3" name="그룹 262"/>
          <p:cNvGrpSpPr/>
          <p:nvPr/>
        </p:nvGrpSpPr>
        <p:grpSpPr>
          <a:xfrm>
            <a:off x="5642263" y="4912835"/>
            <a:ext cx="425114" cy="277372"/>
            <a:chOff x="5451847" y="5048436"/>
            <a:chExt cx="244057" cy="502312"/>
          </a:xfrm>
        </p:grpSpPr>
        <p:cxnSp>
          <p:nvCxnSpPr>
            <p:cNvPr id="264" name="직선 연결선 263"/>
            <p:cNvCxnSpPr/>
            <p:nvPr/>
          </p:nvCxnSpPr>
          <p:spPr>
            <a:xfrm>
              <a:off x="5451847" y="5173239"/>
              <a:ext cx="86098" cy="377509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직선 연결선 265"/>
            <p:cNvCxnSpPr/>
            <p:nvPr/>
          </p:nvCxnSpPr>
          <p:spPr>
            <a:xfrm flipV="1">
              <a:off x="5535792" y="5528984"/>
              <a:ext cx="86616" cy="1302"/>
            </a:xfrm>
            <a:prstGeom prst="line">
              <a:avLst/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직선 연결선 266"/>
            <p:cNvCxnSpPr/>
            <p:nvPr/>
          </p:nvCxnSpPr>
          <p:spPr>
            <a:xfrm>
              <a:off x="5451848" y="5048436"/>
              <a:ext cx="86098" cy="34883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직선 연결선 267"/>
            <p:cNvCxnSpPr/>
            <p:nvPr/>
          </p:nvCxnSpPr>
          <p:spPr>
            <a:xfrm>
              <a:off x="5530695" y="5383690"/>
              <a:ext cx="91820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직선 연결선 407"/>
            <p:cNvCxnSpPr/>
            <p:nvPr/>
          </p:nvCxnSpPr>
          <p:spPr>
            <a:xfrm>
              <a:off x="5621945" y="5380100"/>
              <a:ext cx="73959" cy="0"/>
            </a:xfrm>
            <a:prstGeom prst="line">
              <a:avLst/>
            </a:prstGeom>
            <a:ln w="19050">
              <a:solidFill>
                <a:srgbClr val="FF0000">
                  <a:alpha val="21961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9" name="그룹 268"/>
          <p:cNvGrpSpPr/>
          <p:nvPr/>
        </p:nvGrpSpPr>
        <p:grpSpPr>
          <a:xfrm>
            <a:off x="3630562" y="4731277"/>
            <a:ext cx="448284" cy="472149"/>
            <a:chOff x="3588408" y="5768525"/>
            <a:chExt cx="396988" cy="530780"/>
          </a:xfrm>
        </p:grpSpPr>
        <p:sp>
          <p:nvSpPr>
            <p:cNvPr id="270" name="직사각형 269">
              <a:extLst>
                <a:ext uri="{FF2B5EF4-FFF2-40B4-BE49-F238E27FC236}">
                  <a16:creationId xmlns:a16="http://schemas.microsoft.com/office/drawing/2014/main" id="{D30D50CF-6B16-4623-BE0B-3638675DD024}"/>
                </a:ext>
              </a:extLst>
            </p:cNvPr>
            <p:cNvSpPr/>
            <p:nvPr/>
          </p:nvSpPr>
          <p:spPr>
            <a:xfrm>
              <a:off x="3724439" y="5768525"/>
              <a:ext cx="260957" cy="530780"/>
            </a:xfrm>
            <a:prstGeom prst="rect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23236" r="-89785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1" name="직선 연결선 270"/>
            <p:cNvCxnSpPr/>
            <p:nvPr/>
          </p:nvCxnSpPr>
          <p:spPr>
            <a:xfrm flipV="1">
              <a:off x="3588408" y="6222715"/>
              <a:ext cx="203913" cy="3194"/>
            </a:xfrm>
            <a:prstGeom prst="line">
              <a:avLst/>
            </a:prstGeom>
            <a:ln>
              <a:solidFill>
                <a:srgbClr val="589C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4" name="직사각형 243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3608415" y="4532451"/>
            <a:ext cx="520222" cy="66143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3" name="그룹 272"/>
          <p:cNvGrpSpPr/>
          <p:nvPr/>
        </p:nvGrpSpPr>
        <p:grpSpPr>
          <a:xfrm>
            <a:off x="5724758" y="4955859"/>
            <a:ext cx="278791" cy="223319"/>
            <a:chOff x="5379240" y="6089964"/>
            <a:chExt cx="188441" cy="223319"/>
          </a:xfrm>
        </p:grpSpPr>
        <p:sp>
          <p:nvSpPr>
            <p:cNvPr id="274" name="직사각형 273">
              <a:extLst>
                <a:ext uri="{FF2B5EF4-FFF2-40B4-BE49-F238E27FC236}">
                  <a16:creationId xmlns:a16="http://schemas.microsoft.com/office/drawing/2014/main" id="{D30D50CF-6B16-4623-BE0B-3638675DD024}"/>
                </a:ext>
              </a:extLst>
            </p:cNvPr>
            <p:cNvSpPr/>
            <p:nvPr/>
          </p:nvSpPr>
          <p:spPr>
            <a:xfrm>
              <a:off x="5379240" y="6089964"/>
              <a:ext cx="139027" cy="223319"/>
            </a:xfrm>
            <a:prstGeom prst="rect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 l="-1155043" t="-171746" r="-142769" b="-30660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75" name="직선 연결선 274"/>
            <p:cNvCxnSpPr/>
            <p:nvPr/>
          </p:nvCxnSpPr>
          <p:spPr>
            <a:xfrm>
              <a:off x="5492946" y="6287391"/>
              <a:ext cx="74735" cy="0"/>
            </a:xfrm>
            <a:prstGeom prst="line">
              <a:avLst/>
            </a:prstGeom>
            <a:ln>
              <a:solidFill>
                <a:srgbClr val="589CC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6" name="직선 연결선 275"/>
          <p:cNvCxnSpPr/>
          <p:nvPr/>
        </p:nvCxnSpPr>
        <p:spPr>
          <a:xfrm>
            <a:off x="5911024" y="5179546"/>
            <a:ext cx="155937" cy="0"/>
          </a:xfrm>
          <a:prstGeom prst="line">
            <a:avLst/>
          </a:prstGeom>
          <a:ln w="19050">
            <a:solidFill>
              <a:srgbClr val="0FF915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직선 연결선 478"/>
          <p:cNvCxnSpPr/>
          <p:nvPr/>
        </p:nvCxnSpPr>
        <p:spPr>
          <a:xfrm>
            <a:off x="5939935" y="4990024"/>
            <a:ext cx="0" cy="22692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직선 연결선 286"/>
          <p:cNvCxnSpPr/>
          <p:nvPr/>
        </p:nvCxnSpPr>
        <p:spPr>
          <a:xfrm flipH="1">
            <a:off x="5297520" y="4964534"/>
            <a:ext cx="108358" cy="1557"/>
          </a:xfrm>
          <a:prstGeom prst="line">
            <a:avLst/>
          </a:prstGeom>
          <a:ln w="19050">
            <a:solidFill>
              <a:srgbClr val="FA0E0E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직선 연결선 287"/>
          <p:cNvCxnSpPr/>
          <p:nvPr/>
        </p:nvCxnSpPr>
        <p:spPr>
          <a:xfrm flipH="1">
            <a:off x="5293489" y="5033321"/>
            <a:ext cx="108358" cy="1557"/>
          </a:xfrm>
          <a:prstGeom prst="line">
            <a:avLst/>
          </a:prstGeom>
          <a:ln w="19050">
            <a:solidFill>
              <a:srgbClr val="75B058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직선 연결선 481"/>
          <p:cNvCxnSpPr/>
          <p:nvPr/>
        </p:nvCxnSpPr>
        <p:spPr>
          <a:xfrm>
            <a:off x="5249876" y="4856746"/>
            <a:ext cx="0" cy="23186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화살표 연결선 483"/>
          <p:cNvCxnSpPr/>
          <p:nvPr/>
        </p:nvCxnSpPr>
        <p:spPr>
          <a:xfrm>
            <a:off x="5261703" y="4928236"/>
            <a:ext cx="138373" cy="2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3614729" y="4534458"/>
            <a:ext cx="513907" cy="21189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800" dirty="0"/>
              <a:t>같으면 유지</a:t>
            </a:r>
          </a:p>
        </p:txBody>
      </p:sp>
      <p:sp>
        <p:nvSpPr>
          <p:cNvPr id="315" name="TextBox 314"/>
          <p:cNvSpPr txBox="1"/>
          <p:nvPr/>
        </p:nvSpPr>
        <p:spPr>
          <a:xfrm>
            <a:off x="2843146" y="3632643"/>
            <a:ext cx="78219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/>
              <a:t>구간 분리된</a:t>
            </a:r>
            <a:endParaRPr lang="en-US" altLang="ko-KR" sz="1000" dirty="0"/>
          </a:p>
          <a:p>
            <a:pPr algn="ctr"/>
            <a:r>
              <a:rPr lang="ko-KR" altLang="en-US" sz="1000" dirty="0"/>
              <a:t>베이스라인</a:t>
            </a:r>
          </a:p>
        </p:txBody>
      </p:sp>
      <p:sp>
        <p:nvSpPr>
          <p:cNvPr id="316" name="TextBox 315"/>
          <p:cNvSpPr txBox="1"/>
          <p:nvPr/>
        </p:nvSpPr>
        <p:spPr>
          <a:xfrm>
            <a:off x="2850413" y="4760660"/>
            <a:ext cx="7424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/>
              <a:t>길이 조정</a:t>
            </a:r>
            <a:endParaRPr lang="en-US" altLang="ko-KR" sz="1000" dirty="0"/>
          </a:p>
        </p:txBody>
      </p:sp>
      <p:sp>
        <p:nvSpPr>
          <p:cNvPr id="317" name="TextBox 316"/>
          <p:cNvSpPr txBox="1"/>
          <p:nvPr/>
        </p:nvSpPr>
        <p:spPr>
          <a:xfrm>
            <a:off x="2859366" y="5706069"/>
            <a:ext cx="74247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" dirty="0"/>
              <a:t>구간 분리</a:t>
            </a:r>
            <a:endParaRPr lang="en-US" altLang="ko-KR" sz="1000" dirty="0"/>
          </a:p>
          <a:p>
            <a:pPr algn="ctr"/>
            <a:r>
              <a:rPr lang="en-US" altLang="ko-KR" sz="1000" dirty="0"/>
              <a:t>AC </a:t>
            </a:r>
            <a:r>
              <a:rPr lang="ko-KR" altLang="en-US" sz="1000" dirty="0"/>
              <a:t>전류</a:t>
            </a:r>
          </a:p>
        </p:txBody>
      </p:sp>
      <p:sp>
        <p:nvSpPr>
          <p:cNvPr id="339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69590" y="3555237"/>
            <a:ext cx="1581991" cy="792987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cxnSp>
        <p:nvCxnSpPr>
          <p:cNvPr id="506" name="꺾인 연결선 505"/>
          <p:cNvCxnSpPr>
            <a:stCxn id="150" idx="3"/>
            <a:endCxn id="339" idx="1"/>
          </p:cNvCxnSpPr>
          <p:nvPr/>
        </p:nvCxnSpPr>
        <p:spPr>
          <a:xfrm flipV="1">
            <a:off x="6379117" y="3951731"/>
            <a:ext cx="490473" cy="924317"/>
          </a:xfrm>
          <a:prstGeom prst="bentConnector3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그룹 66"/>
          <p:cNvGrpSpPr/>
          <p:nvPr/>
        </p:nvGrpSpPr>
        <p:grpSpPr>
          <a:xfrm>
            <a:off x="7053723" y="3546955"/>
            <a:ext cx="1277898" cy="792987"/>
            <a:chOff x="7094226" y="3354056"/>
            <a:chExt cx="1277898" cy="675327"/>
          </a:xfrm>
        </p:grpSpPr>
        <p:grpSp>
          <p:nvGrpSpPr>
            <p:cNvPr id="509" name="그룹 508"/>
            <p:cNvGrpSpPr/>
            <p:nvPr/>
          </p:nvGrpSpPr>
          <p:grpSpPr>
            <a:xfrm>
              <a:off x="7094226" y="3514760"/>
              <a:ext cx="1168411" cy="466927"/>
              <a:chOff x="6876439" y="3534548"/>
              <a:chExt cx="1552931" cy="466927"/>
            </a:xfrm>
          </p:grpSpPr>
          <p:grpSp>
            <p:nvGrpSpPr>
              <p:cNvPr id="318" name="그룹 317"/>
              <p:cNvGrpSpPr/>
              <p:nvPr/>
            </p:nvGrpSpPr>
            <p:grpSpPr>
              <a:xfrm>
                <a:off x="6876439" y="3534548"/>
                <a:ext cx="547298" cy="440727"/>
                <a:chOff x="5641194" y="2732909"/>
                <a:chExt cx="405673" cy="313115"/>
              </a:xfrm>
            </p:grpSpPr>
            <p:cxnSp>
              <p:nvCxnSpPr>
                <p:cNvPr id="319" name="직선 연결선 318"/>
                <p:cNvCxnSpPr/>
                <p:nvPr/>
              </p:nvCxnSpPr>
              <p:spPr>
                <a:xfrm>
                  <a:off x="5641194" y="2999669"/>
                  <a:ext cx="16290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5" name="직선 연결선 324"/>
                <p:cNvCxnSpPr/>
                <p:nvPr/>
              </p:nvCxnSpPr>
              <p:spPr>
                <a:xfrm flipV="1">
                  <a:off x="5799994" y="2732909"/>
                  <a:ext cx="74462" cy="265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6" name="직선 연결선 325"/>
                <p:cNvCxnSpPr/>
                <p:nvPr/>
              </p:nvCxnSpPr>
              <p:spPr>
                <a:xfrm>
                  <a:off x="5866788" y="2737307"/>
                  <a:ext cx="180079" cy="181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7" name="직선 연결선 326"/>
                <p:cNvCxnSpPr/>
                <p:nvPr/>
              </p:nvCxnSpPr>
              <p:spPr>
                <a:xfrm>
                  <a:off x="5642872" y="3042196"/>
                  <a:ext cx="243330" cy="30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8" name="직선 연결선 327"/>
                <p:cNvCxnSpPr/>
                <p:nvPr/>
              </p:nvCxnSpPr>
              <p:spPr>
                <a:xfrm flipV="1">
                  <a:off x="5888473" y="2819550"/>
                  <a:ext cx="47475" cy="22647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9" name="직선 연결선 328"/>
                <p:cNvCxnSpPr/>
                <p:nvPr/>
              </p:nvCxnSpPr>
              <p:spPr>
                <a:xfrm flipV="1">
                  <a:off x="5929263" y="2819550"/>
                  <a:ext cx="113204" cy="173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0" name="그룹 329"/>
              <p:cNvGrpSpPr/>
              <p:nvPr/>
            </p:nvGrpSpPr>
            <p:grpSpPr>
              <a:xfrm>
                <a:off x="7414968" y="3547507"/>
                <a:ext cx="731922" cy="254960"/>
                <a:chOff x="5626012" y="3207351"/>
                <a:chExt cx="559107" cy="346810"/>
              </a:xfrm>
            </p:grpSpPr>
            <p:sp>
              <p:nvSpPr>
                <p:cNvPr id="331" name="자유형 330"/>
                <p:cNvSpPr/>
                <p:nvPr/>
              </p:nvSpPr>
              <p:spPr>
                <a:xfrm>
                  <a:off x="5626013" y="3207351"/>
                  <a:ext cx="559106" cy="254361"/>
                </a:xfrm>
                <a:custGeom>
                  <a:avLst/>
                  <a:gdLst>
                    <a:gd name="connsiteX0" fmla="*/ 0 w 534318"/>
                    <a:gd name="connsiteY0" fmla="*/ 3591 h 237074"/>
                    <a:gd name="connsiteX1" fmla="*/ 82626 w 534318"/>
                    <a:gd name="connsiteY1" fmla="*/ 28379 h 237074"/>
                    <a:gd name="connsiteX2" fmla="*/ 173515 w 534318"/>
                    <a:gd name="connsiteY2" fmla="*/ 212912 h 237074"/>
                    <a:gd name="connsiteX3" fmla="*/ 534318 w 534318"/>
                    <a:gd name="connsiteY3" fmla="*/ 229437 h 237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4318" h="237074">
                      <a:moveTo>
                        <a:pt x="0" y="3591"/>
                      </a:moveTo>
                      <a:cubicBezTo>
                        <a:pt x="26853" y="-1459"/>
                        <a:pt x="53707" y="-6508"/>
                        <a:pt x="82626" y="28379"/>
                      </a:cubicBezTo>
                      <a:cubicBezTo>
                        <a:pt x="111545" y="63266"/>
                        <a:pt x="98233" y="179402"/>
                        <a:pt x="173515" y="212912"/>
                      </a:cubicBezTo>
                      <a:cubicBezTo>
                        <a:pt x="248797" y="246422"/>
                        <a:pt x="391557" y="237929"/>
                        <a:pt x="534318" y="229437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32" name="자유형 331"/>
                <p:cNvSpPr/>
                <p:nvPr/>
              </p:nvSpPr>
              <p:spPr>
                <a:xfrm>
                  <a:off x="5626012" y="3351112"/>
                  <a:ext cx="559106" cy="203049"/>
                </a:xfrm>
                <a:custGeom>
                  <a:avLst/>
                  <a:gdLst>
                    <a:gd name="connsiteX0" fmla="*/ 0 w 537072"/>
                    <a:gd name="connsiteY0" fmla="*/ 0 h 230938"/>
                    <a:gd name="connsiteX1" fmla="*/ 55084 w 537072"/>
                    <a:gd name="connsiteY1" fmla="*/ 99152 h 230938"/>
                    <a:gd name="connsiteX2" fmla="*/ 121185 w 537072"/>
                    <a:gd name="connsiteY2" fmla="*/ 217583 h 230938"/>
                    <a:gd name="connsiteX3" fmla="*/ 537072 w 537072"/>
                    <a:gd name="connsiteY3" fmla="*/ 223092 h 230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7072" h="230938">
                      <a:moveTo>
                        <a:pt x="0" y="0"/>
                      </a:moveTo>
                      <a:lnTo>
                        <a:pt x="55084" y="99152"/>
                      </a:lnTo>
                      <a:cubicBezTo>
                        <a:pt x="75281" y="135416"/>
                        <a:pt x="40854" y="196926"/>
                        <a:pt x="121185" y="217583"/>
                      </a:cubicBezTo>
                      <a:cubicBezTo>
                        <a:pt x="201516" y="238240"/>
                        <a:pt x="369294" y="230666"/>
                        <a:pt x="537072" y="223092"/>
                      </a:cubicBezTo>
                    </a:path>
                  </a:pathLst>
                </a:cu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33" name="그룹 332"/>
              <p:cNvGrpSpPr/>
              <p:nvPr/>
            </p:nvGrpSpPr>
            <p:grpSpPr>
              <a:xfrm>
                <a:off x="8133367" y="3724100"/>
                <a:ext cx="296003" cy="277375"/>
                <a:chOff x="5451846" y="5048431"/>
                <a:chExt cx="246613" cy="502317"/>
              </a:xfrm>
            </p:grpSpPr>
            <p:cxnSp>
              <p:nvCxnSpPr>
                <p:cNvPr id="334" name="직선 연결선 333"/>
                <p:cNvCxnSpPr/>
                <p:nvPr/>
              </p:nvCxnSpPr>
              <p:spPr>
                <a:xfrm>
                  <a:off x="5451847" y="5173239"/>
                  <a:ext cx="86098" cy="377509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5" name="직선 연결선 334"/>
                <p:cNvCxnSpPr/>
                <p:nvPr/>
              </p:nvCxnSpPr>
              <p:spPr>
                <a:xfrm>
                  <a:off x="5535792" y="5530286"/>
                  <a:ext cx="162667" cy="2046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6" name="직선 연결선 335"/>
                <p:cNvCxnSpPr/>
                <p:nvPr/>
              </p:nvCxnSpPr>
              <p:spPr>
                <a:xfrm>
                  <a:off x="5451848" y="5048436"/>
                  <a:ext cx="86098" cy="34883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7" name="직선 연결선 336"/>
                <p:cNvCxnSpPr/>
                <p:nvPr/>
              </p:nvCxnSpPr>
              <p:spPr>
                <a:xfrm>
                  <a:off x="5535793" y="5383689"/>
                  <a:ext cx="16266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38" name="직사각형 337">
              <a:extLst>
                <a:ext uri="{FF2B5EF4-FFF2-40B4-BE49-F238E27FC236}">
                  <a16:creationId xmlns:a16="http://schemas.microsoft.com/office/drawing/2014/main" id="{D30D50CF-6B16-4623-BE0B-3638675DD024}"/>
                </a:ext>
              </a:extLst>
            </p:cNvPr>
            <p:cNvSpPr/>
            <p:nvPr/>
          </p:nvSpPr>
          <p:spPr>
            <a:xfrm>
              <a:off x="7094226" y="3354056"/>
              <a:ext cx="1277898" cy="675327"/>
            </a:xfrm>
            <a:prstGeom prst="rect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11" name="직선 연결선 510"/>
            <p:cNvCxnSpPr/>
            <p:nvPr/>
          </p:nvCxnSpPr>
          <p:spPr>
            <a:xfrm flipH="1">
              <a:off x="7094226" y="3935083"/>
              <a:ext cx="1611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0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>
            <a:off x="6869590" y="4611620"/>
            <a:ext cx="1581991" cy="792000"/>
          </a:xfrm>
          <a:prstGeom prst="rect">
            <a:avLst/>
          </a:prstGeom>
          <a:noFill/>
          <a:ln w="12700" cap="flat" cmpd="sng" algn="ctr">
            <a:solidFill>
              <a:schemeClr val="bg1">
                <a:lumMod val="75000"/>
              </a:schemeClr>
            </a:solidFill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341" name="그룹 340"/>
          <p:cNvGrpSpPr/>
          <p:nvPr/>
        </p:nvGrpSpPr>
        <p:grpSpPr>
          <a:xfrm>
            <a:off x="7053723" y="4611087"/>
            <a:ext cx="1277898" cy="737314"/>
            <a:chOff x="7094226" y="3354056"/>
            <a:chExt cx="1277898" cy="675327"/>
          </a:xfrm>
        </p:grpSpPr>
        <p:grpSp>
          <p:nvGrpSpPr>
            <p:cNvPr id="342" name="그룹 341"/>
            <p:cNvGrpSpPr/>
            <p:nvPr/>
          </p:nvGrpSpPr>
          <p:grpSpPr>
            <a:xfrm>
              <a:off x="7094226" y="3514760"/>
              <a:ext cx="1168411" cy="466927"/>
              <a:chOff x="6876439" y="3534548"/>
              <a:chExt cx="1552931" cy="466927"/>
            </a:xfrm>
          </p:grpSpPr>
          <p:grpSp>
            <p:nvGrpSpPr>
              <p:cNvPr id="345" name="그룹 344"/>
              <p:cNvGrpSpPr/>
              <p:nvPr/>
            </p:nvGrpSpPr>
            <p:grpSpPr>
              <a:xfrm>
                <a:off x="6876439" y="3534548"/>
                <a:ext cx="547298" cy="440727"/>
                <a:chOff x="5641194" y="2732909"/>
                <a:chExt cx="405673" cy="313115"/>
              </a:xfrm>
            </p:grpSpPr>
            <p:cxnSp>
              <p:nvCxnSpPr>
                <p:cNvPr id="356" name="직선 연결선 355"/>
                <p:cNvCxnSpPr/>
                <p:nvPr/>
              </p:nvCxnSpPr>
              <p:spPr>
                <a:xfrm>
                  <a:off x="5641194" y="2999669"/>
                  <a:ext cx="162908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직선 연결선 356"/>
                <p:cNvCxnSpPr/>
                <p:nvPr/>
              </p:nvCxnSpPr>
              <p:spPr>
                <a:xfrm flipV="1">
                  <a:off x="5799994" y="2732909"/>
                  <a:ext cx="74462" cy="265594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직선 연결선 357"/>
                <p:cNvCxnSpPr/>
                <p:nvPr/>
              </p:nvCxnSpPr>
              <p:spPr>
                <a:xfrm>
                  <a:off x="5866788" y="2737307"/>
                  <a:ext cx="180079" cy="1812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9" name="직선 연결선 358"/>
                <p:cNvCxnSpPr/>
                <p:nvPr/>
              </p:nvCxnSpPr>
              <p:spPr>
                <a:xfrm>
                  <a:off x="5642872" y="3042196"/>
                  <a:ext cx="243330" cy="30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0" name="직선 연결선 359"/>
                <p:cNvCxnSpPr/>
                <p:nvPr/>
              </p:nvCxnSpPr>
              <p:spPr>
                <a:xfrm flipV="1">
                  <a:off x="5888473" y="2819550"/>
                  <a:ext cx="47475" cy="226474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1" name="직선 연결선 360"/>
                <p:cNvCxnSpPr/>
                <p:nvPr/>
              </p:nvCxnSpPr>
              <p:spPr>
                <a:xfrm flipV="1">
                  <a:off x="5929263" y="2819550"/>
                  <a:ext cx="113204" cy="1733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48" name="그룹 347"/>
              <p:cNvGrpSpPr/>
              <p:nvPr/>
            </p:nvGrpSpPr>
            <p:grpSpPr>
              <a:xfrm>
                <a:off x="7414968" y="3547507"/>
                <a:ext cx="731922" cy="254960"/>
                <a:chOff x="5626012" y="3207351"/>
                <a:chExt cx="559107" cy="346810"/>
              </a:xfrm>
            </p:grpSpPr>
            <p:sp>
              <p:nvSpPr>
                <p:cNvPr id="354" name="자유형 353"/>
                <p:cNvSpPr/>
                <p:nvPr/>
              </p:nvSpPr>
              <p:spPr>
                <a:xfrm>
                  <a:off x="5626013" y="3207351"/>
                  <a:ext cx="559106" cy="254361"/>
                </a:xfrm>
                <a:custGeom>
                  <a:avLst/>
                  <a:gdLst>
                    <a:gd name="connsiteX0" fmla="*/ 0 w 534318"/>
                    <a:gd name="connsiteY0" fmla="*/ 3591 h 237074"/>
                    <a:gd name="connsiteX1" fmla="*/ 82626 w 534318"/>
                    <a:gd name="connsiteY1" fmla="*/ 28379 h 237074"/>
                    <a:gd name="connsiteX2" fmla="*/ 173515 w 534318"/>
                    <a:gd name="connsiteY2" fmla="*/ 212912 h 237074"/>
                    <a:gd name="connsiteX3" fmla="*/ 534318 w 534318"/>
                    <a:gd name="connsiteY3" fmla="*/ 229437 h 23707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4318" h="237074">
                      <a:moveTo>
                        <a:pt x="0" y="3591"/>
                      </a:moveTo>
                      <a:cubicBezTo>
                        <a:pt x="26853" y="-1459"/>
                        <a:pt x="53707" y="-6508"/>
                        <a:pt x="82626" y="28379"/>
                      </a:cubicBezTo>
                      <a:cubicBezTo>
                        <a:pt x="111545" y="63266"/>
                        <a:pt x="98233" y="179402"/>
                        <a:pt x="173515" y="212912"/>
                      </a:cubicBezTo>
                      <a:cubicBezTo>
                        <a:pt x="248797" y="246422"/>
                        <a:pt x="391557" y="237929"/>
                        <a:pt x="534318" y="229437"/>
                      </a:cubicBezTo>
                    </a:path>
                  </a:pathLst>
                </a:custGeom>
                <a:noFill/>
                <a:ln w="1905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55" name="자유형 354"/>
                <p:cNvSpPr/>
                <p:nvPr/>
              </p:nvSpPr>
              <p:spPr>
                <a:xfrm>
                  <a:off x="5626012" y="3351112"/>
                  <a:ext cx="559106" cy="203049"/>
                </a:xfrm>
                <a:custGeom>
                  <a:avLst/>
                  <a:gdLst>
                    <a:gd name="connsiteX0" fmla="*/ 0 w 537072"/>
                    <a:gd name="connsiteY0" fmla="*/ 0 h 230938"/>
                    <a:gd name="connsiteX1" fmla="*/ 55084 w 537072"/>
                    <a:gd name="connsiteY1" fmla="*/ 99152 h 230938"/>
                    <a:gd name="connsiteX2" fmla="*/ 121185 w 537072"/>
                    <a:gd name="connsiteY2" fmla="*/ 217583 h 230938"/>
                    <a:gd name="connsiteX3" fmla="*/ 537072 w 537072"/>
                    <a:gd name="connsiteY3" fmla="*/ 223092 h 2309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537072" h="230938">
                      <a:moveTo>
                        <a:pt x="0" y="0"/>
                      </a:moveTo>
                      <a:lnTo>
                        <a:pt x="55084" y="99152"/>
                      </a:lnTo>
                      <a:cubicBezTo>
                        <a:pt x="75281" y="135416"/>
                        <a:pt x="40854" y="196926"/>
                        <a:pt x="121185" y="217583"/>
                      </a:cubicBezTo>
                      <a:cubicBezTo>
                        <a:pt x="201516" y="238240"/>
                        <a:pt x="369294" y="230666"/>
                        <a:pt x="537072" y="223092"/>
                      </a:cubicBezTo>
                    </a:path>
                  </a:pathLst>
                </a:custGeom>
                <a:noFill/>
                <a:ln w="1905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349" name="그룹 348"/>
              <p:cNvGrpSpPr/>
              <p:nvPr/>
            </p:nvGrpSpPr>
            <p:grpSpPr>
              <a:xfrm>
                <a:off x="8133367" y="3724100"/>
                <a:ext cx="296003" cy="277375"/>
                <a:chOff x="5451846" y="5048431"/>
                <a:chExt cx="246613" cy="502317"/>
              </a:xfrm>
            </p:grpSpPr>
            <p:cxnSp>
              <p:nvCxnSpPr>
                <p:cNvPr id="350" name="직선 연결선 349"/>
                <p:cNvCxnSpPr/>
                <p:nvPr/>
              </p:nvCxnSpPr>
              <p:spPr>
                <a:xfrm>
                  <a:off x="5451847" y="5173239"/>
                  <a:ext cx="86098" cy="377509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1" name="직선 연결선 350"/>
                <p:cNvCxnSpPr/>
                <p:nvPr/>
              </p:nvCxnSpPr>
              <p:spPr>
                <a:xfrm>
                  <a:off x="5535792" y="5530286"/>
                  <a:ext cx="162667" cy="20462"/>
                </a:xfrm>
                <a:prstGeom prst="line">
                  <a:avLst/>
                </a:prstGeom>
                <a:ln w="19050"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2" name="직선 연결선 351"/>
                <p:cNvCxnSpPr/>
                <p:nvPr/>
              </p:nvCxnSpPr>
              <p:spPr>
                <a:xfrm>
                  <a:off x="5451848" y="5048436"/>
                  <a:ext cx="86098" cy="348833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3" name="직선 연결선 352"/>
                <p:cNvCxnSpPr/>
                <p:nvPr/>
              </p:nvCxnSpPr>
              <p:spPr>
                <a:xfrm>
                  <a:off x="5535793" y="5383689"/>
                  <a:ext cx="162666" cy="0"/>
                </a:xfrm>
                <a:prstGeom prst="line">
                  <a:avLst/>
                </a:prstGeom>
                <a:ln w="19050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43" name="직사각형 342">
              <a:extLst>
                <a:ext uri="{FF2B5EF4-FFF2-40B4-BE49-F238E27FC236}">
                  <a16:creationId xmlns:a16="http://schemas.microsoft.com/office/drawing/2014/main" id="{D30D50CF-6B16-4623-BE0B-3638675DD024}"/>
                </a:ext>
              </a:extLst>
            </p:cNvPr>
            <p:cNvSpPr/>
            <p:nvPr/>
          </p:nvSpPr>
          <p:spPr>
            <a:xfrm>
              <a:off x="7094226" y="3354056"/>
              <a:ext cx="1277898" cy="675327"/>
            </a:xfrm>
            <a:prstGeom prst="rect">
              <a:avLst/>
            </a:prstGeom>
            <a:blipFill dpi="0"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backgroundRemoval t="10000" b="90000" l="10000" r="9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4" name="직선 연결선 343"/>
            <p:cNvCxnSpPr/>
            <p:nvPr/>
          </p:nvCxnSpPr>
          <p:spPr>
            <a:xfrm flipH="1">
              <a:off x="7094226" y="3935083"/>
              <a:ext cx="16119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타원 72"/>
          <p:cNvSpPr/>
          <p:nvPr/>
        </p:nvSpPr>
        <p:spPr>
          <a:xfrm>
            <a:off x="7346119" y="4956413"/>
            <a:ext cx="187508" cy="172038"/>
          </a:xfrm>
          <a:prstGeom prst="ellipse">
            <a:avLst/>
          </a:prstGeom>
          <a:noFill/>
          <a:ln>
            <a:solidFill>
              <a:srgbClr val="FA0E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2" name="타원 361"/>
          <p:cNvSpPr/>
          <p:nvPr/>
        </p:nvSpPr>
        <p:spPr>
          <a:xfrm>
            <a:off x="7220733" y="4667919"/>
            <a:ext cx="117543" cy="124233"/>
          </a:xfrm>
          <a:prstGeom prst="ellipse">
            <a:avLst/>
          </a:prstGeom>
          <a:noFill/>
          <a:ln>
            <a:solidFill>
              <a:srgbClr val="FA0E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3" name="타원 362"/>
          <p:cNvSpPr/>
          <p:nvPr/>
        </p:nvSpPr>
        <p:spPr>
          <a:xfrm>
            <a:off x="8033108" y="4993495"/>
            <a:ext cx="177966" cy="151497"/>
          </a:xfrm>
          <a:prstGeom prst="ellipse">
            <a:avLst/>
          </a:prstGeom>
          <a:noFill/>
          <a:ln>
            <a:solidFill>
              <a:srgbClr val="FA0E0E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연결선 27"/>
          <p:cNvCxnSpPr/>
          <p:nvPr/>
        </p:nvCxnSpPr>
        <p:spPr>
          <a:xfrm>
            <a:off x="7739954" y="3654544"/>
            <a:ext cx="158295" cy="0"/>
          </a:xfrm>
          <a:prstGeom prst="line">
            <a:avLst/>
          </a:prstGeom>
          <a:ln>
            <a:solidFill>
              <a:srgbClr val="FA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직선 연결선 221"/>
          <p:cNvCxnSpPr/>
          <p:nvPr/>
        </p:nvCxnSpPr>
        <p:spPr>
          <a:xfrm>
            <a:off x="7739954" y="3739180"/>
            <a:ext cx="15829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직사각형 226"/>
          <p:cNvSpPr/>
          <p:nvPr/>
        </p:nvSpPr>
        <p:spPr>
          <a:xfrm>
            <a:off x="7858158" y="3569252"/>
            <a:ext cx="67839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베이스라인 상한</a:t>
            </a:r>
            <a:endParaRPr lang="ko-KR" altLang="en-US" sz="600" dirty="0"/>
          </a:p>
        </p:txBody>
      </p:sp>
      <p:sp>
        <p:nvSpPr>
          <p:cNvPr id="228" name="직사각형 227"/>
          <p:cNvSpPr/>
          <p:nvPr/>
        </p:nvSpPr>
        <p:spPr>
          <a:xfrm>
            <a:off x="7858158" y="3650174"/>
            <a:ext cx="67839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베이스라인 하한</a:t>
            </a:r>
            <a:endParaRPr lang="ko-KR" altLang="en-US" sz="600" dirty="0"/>
          </a:p>
        </p:txBody>
      </p:sp>
      <p:cxnSp>
        <p:nvCxnSpPr>
          <p:cNvPr id="296" name="직선 연결선 295"/>
          <p:cNvCxnSpPr/>
          <p:nvPr/>
        </p:nvCxnSpPr>
        <p:spPr>
          <a:xfrm>
            <a:off x="7739954" y="3835286"/>
            <a:ext cx="158295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직사각형 394"/>
          <p:cNvSpPr/>
          <p:nvPr/>
        </p:nvSpPr>
        <p:spPr>
          <a:xfrm>
            <a:off x="7941513" y="3731941"/>
            <a:ext cx="511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6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전류값</a:t>
            </a:r>
            <a:endParaRPr lang="ko-KR" altLang="en-US" sz="600" dirty="0"/>
          </a:p>
        </p:txBody>
      </p:sp>
      <p:cxnSp>
        <p:nvCxnSpPr>
          <p:cNvPr id="396" name="직선 연결선 395"/>
          <p:cNvCxnSpPr/>
          <p:nvPr/>
        </p:nvCxnSpPr>
        <p:spPr>
          <a:xfrm>
            <a:off x="7746304" y="4682089"/>
            <a:ext cx="158295" cy="0"/>
          </a:xfrm>
          <a:prstGeom prst="line">
            <a:avLst/>
          </a:prstGeom>
          <a:ln>
            <a:solidFill>
              <a:srgbClr val="FA0E0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직선 연결선 396"/>
          <p:cNvCxnSpPr/>
          <p:nvPr/>
        </p:nvCxnSpPr>
        <p:spPr>
          <a:xfrm>
            <a:off x="7746304" y="4766725"/>
            <a:ext cx="15829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직사각형 397"/>
          <p:cNvSpPr/>
          <p:nvPr/>
        </p:nvSpPr>
        <p:spPr>
          <a:xfrm>
            <a:off x="7864508" y="4596797"/>
            <a:ext cx="67839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베이스라인 상한</a:t>
            </a:r>
            <a:endParaRPr lang="ko-KR" altLang="en-US" sz="600" dirty="0"/>
          </a:p>
        </p:txBody>
      </p:sp>
      <p:sp>
        <p:nvSpPr>
          <p:cNvPr id="399" name="직사각형 398"/>
          <p:cNvSpPr/>
          <p:nvPr/>
        </p:nvSpPr>
        <p:spPr>
          <a:xfrm>
            <a:off x="7864508" y="4677719"/>
            <a:ext cx="678391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베이스라인 하한</a:t>
            </a:r>
            <a:endParaRPr lang="ko-KR" altLang="en-US" sz="600" dirty="0"/>
          </a:p>
        </p:txBody>
      </p:sp>
      <p:cxnSp>
        <p:nvCxnSpPr>
          <p:cNvPr id="400" name="직선 연결선 399"/>
          <p:cNvCxnSpPr/>
          <p:nvPr/>
        </p:nvCxnSpPr>
        <p:spPr>
          <a:xfrm>
            <a:off x="7746304" y="4862831"/>
            <a:ext cx="158295" cy="0"/>
          </a:xfrm>
          <a:prstGeom prst="line">
            <a:avLst/>
          </a:prstGeom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직사각형 400"/>
          <p:cNvSpPr/>
          <p:nvPr/>
        </p:nvSpPr>
        <p:spPr>
          <a:xfrm>
            <a:off x="7947863" y="4759486"/>
            <a:ext cx="511679" cy="1846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60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AC</a:t>
            </a:r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6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전류값</a:t>
            </a:r>
            <a:endParaRPr lang="ko-KR" altLang="en-US" sz="600" dirty="0"/>
          </a:p>
        </p:txBody>
      </p:sp>
      <p:sp>
        <p:nvSpPr>
          <p:cNvPr id="403" name="직사각형 402"/>
          <p:cNvSpPr/>
          <p:nvPr/>
        </p:nvSpPr>
        <p:spPr>
          <a:xfrm>
            <a:off x="7215032" y="4362937"/>
            <a:ext cx="9455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이탈 지점 도출</a:t>
            </a:r>
          </a:p>
        </p:txBody>
      </p:sp>
      <p:sp>
        <p:nvSpPr>
          <p:cNvPr id="405" name="직사각형 404"/>
          <p:cNvSpPr/>
          <p:nvPr/>
        </p:nvSpPr>
        <p:spPr>
          <a:xfrm>
            <a:off x="7224706" y="5368470"/>
            <a:ext cx="9455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000" dirty="0"/>
              <a:t>이탈 횟수 산정</a:t>
            </a: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945404"/>
              </p:ext>
            </p:extLst>
          </p:nvPr>
        </p:nvGraphicFramePr>
        <p:xfrm>
          <a:off x="6869587" y="5718562"/>
          <a:ext cx="1581993" cy="595830"/>
        </p:xfrm>
        <a:graphic>
          <a:graphicData uri="http://schemas.openxmlformats.org/drawingml/2006/table">
            <a:tbl>
              <a:tblPr firstRow="1" bandRow="1"/>
              <a:tblGrid>
                <a:gridCol w="373767">
                  <a:extLst>
                    <a:ext uri="{9D8B030D-6E8A-4147-A177-3AD203B41FA5}">
                      <a16:colId xmlns:a16="http://schemas.microsoft.com/office/drawing/2014/main" val="3017430879"/>
                    </a:ext>
                  </a:extLst>
                </a:gridCol>
                <a:gridCol w="378823">
                  <a:extLst>
                    <a:ext uri="{9D8B030D-6E8A-4147-A177-3AD203B41FA5}">
                      <a16:colId xmlns:a16="http://schemas.microsoft.com/office/drawing/2014/main" val="3562364265"/>
                    </a:ext>
                  </a:extLst>
                </a:gridCol>
                <a:gridCol w="829403">
                  <a:extLst>
                    <a:ext uri="{9D8B030D-6E8A-4147-A177-3AD203B41FA5}">
                      <a16:colId xmlns:a16="http://schemas.microsoft.com/office/drawing/2014/main" val="2142440454"/>
                    </a:ext>
                  </a:extLst>
                </a:gridCol>
              </a:tblGrid>
              <a:tr h="17940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회차</a:t>
                      </a:r>
                      <a:endParaRPr lang="ko-KR" altLang="en-US" sz="700" dirty="0"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</a:rPr>
                        <a:t>구간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이탈 횟수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42147"/>
                  </a:ext>
                </a:extLst>
              </a:tr>
              <a:tr h="132570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해정</a:t>
                      </a:r>
                      <a:endParaRPr lang="en-US" altLang="ko-KR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3274"/>
                  </a:ext>
                </a:extLst>
              </a:tr>
              <a:tr h="132570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구동</a:t>
                      </a:r>
                      <a:endParaRPr lang="en-US" altLang="ko-KR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10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49655"/>
                  </a:ext>
                </a:extLst>
              </a:tr>
              <a:tr h="132570"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 err="1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쇄정</a:t>
                      </a:r>
                      <a:endParaRPr lang="en-US" altLang="ko-KR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5499" marR="5499" marT="5499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5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chemeClr val="tx1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14500"/>
                  </a:ext>
                </a:extLst>
              </a:tr>
            </a:tbl>
          </a:graphicData>
        </a:graphic>
      </p:graphicFrame>
      <p:cxnSp>
        <p:nvCxnSpPr>
          <p:cNvPr id="409" name="직선 화살표 연결선 408"/>
          <p:cNvCxnSpPr/>
          <p:nvPr/>
        </p:nvCxnSpPr>
        <p:spPr>
          <a:xfrm flipH="1" flipV="1">
            <a:off x="5930819" y="5065794"/>
            <a:ext cx="128541" cy="3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TextBox 452"/>
          <p:cNvSpPr txBox="1"/>
          <p:nvPr/>
        </p:nvSpPr>
        <p:spPr>
          <a:xfrm>
            <a:off x="720967" y="3439633"/>
            <a:ext cx="742472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1000" dirty="0"/>
              <a:t>베이스라인</a:t>
            </a:r>
          </a:p>
        </p:txBody>
      </p:sp>
      <p:sp>
        <p:nvSpPr>
          <p:cNvPr id="175" name="직사각형 174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3610723" y="3501840"/>
            <a:ext cx="520222" cy="66143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5" name="직사각형 244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4275017" y="4532451"/>
            <a:ext cx="1183114" cy="661434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3" name="직사각형 312"/>
          <p:cNvSpPr/>
          <p:nvPr/>
        </p:nvSpPr>
        <p:spPr>
          <a:xfrm>
            <a:off x="4278736" y="4537849"/>
            <a:ext cx="1175077" cy="2036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/>
              <a:t>짧으면 </a:t>
            </a:r>
            <a:r>
              <a:rPr lang="ko-KR" altLang="en-US" sz="800" dirty="0" err="1"/>
              <a:t>마지막값</a:t>
            </a:r>
            <a:r>
              <a:rPr lang="ko-KR" altLang="en-US" sz="800" dirty="0"/>
              <a:t> 연장</a:t>
            </a:r>
          </a:p>
        </p:txBody>
      </p:sp>
      <p:sp>
        <p:nvSpPr>
          <p:cNvPr id="246" name="직사각형 245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5606900" y="4541366"/>
            <a:ext cx="504000" cy="667464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4" name="직사각형 313"/>
          <p:cNvSpPr/>
          <p:nvPr/>
        </p:nvSpPr>
        <p:spPr>
          <a:xfrm>
            <a:off x="5611588" y="4541365"/>
            <a:ext cx="495650" cy="189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800" dirty="0"/>
              <a:t>길면 절단</a:t>
            </a:r>
          </a:p>
        </p:txBody>
      </p:sp>
      <p:sp>
        <p:nvSpPr>
          <p:cNvPr id="252" name="오른쪽 화살표 251"/>
          <p:cNvSpPr/>
          <p:nvPr/>
        </p:nvSpPr>
        <p:spPr>
          <a:xfrm rot="5400000">
            <a:off x="5728786" y="4294237"/>
            <a:ext cx="180139" cy="175850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876"/>
            <a:endParaRPr lang="ko-KR" altLang="en-US" sz="1653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55" name="직사각형 254">
            <a:extLst>
              <a:ext uri="{FF2B5EF4-FFF2-40B4-BE49-F238E27FC236}">
                <a16:creationId xmlns:a16="http://schemas.microsoft.com/office/drawing/2014/main" id="{8054BFC3-E83A-4C32-94A0-1060B07639C6}"/>
              </a:ext>
            </a:extLst>
          </p:cNvPr>
          <p:cNvSpPr/>
          <p:nvPr/>
        </p:nvSpPr>
        <p:spPr>
          <a:xfrm>
            <a:off x="3608415" y="5606437"/>
            <a:ext cx="520222" cy="661435"/>
          </a:xfrm>
          <a:prstGeom prst="rect">
            <a:avLst/>
          </a:prstGeom>
          <a:solidFill>
            <a:schemeClr val="accent1">
              <a:alpha val="1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8" name="직사각형 257">
            <a:extLst>
              <a:ext uri="{FF2B5EF4-FFF2-40B4-BE49-F238E27FC236}">
                <a16:creationId xmlns:a16="http://schemas.microsoft.com/office/drawing/2014/main" id="{1C49193F-3270-43A1-B078-F9EF303B3979}"/>
              </a:ext>
            </a:extLst>
          </p:cNvPr>
          <p:cNvSpPr/>
          <p:nvPr/>
        </p:nvSpPr>
        <p:spPr>
          <a:xfrm>
            <a:off x="4276859" y="5606438"/>
            <a:ext cx="1183991" cy="661434"/>
          </a:xfrm>
          <a:prstGeom prst="rect">
            <a:avLst/>
          </a:prstGeom>
          <a:solidFill>
            <a:srgbClr val="FFC000">
              <a:alpha val="12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2" name="직사각형 261">
            <a:extLst>
              <a:ext uri="{FF2B5EF4-FFF2-40B4-BE49-F238E27FC236}">
                <a16:creationId xmlns:a16="http://schemas.microsoft.com/office/drawing/2014/main" id="{F32A521C-6EB3-4D34-A3C7-8236EB642129}"/>
              </a:ext>
            </a:extLst>
          </p:cNvPr>
          <p:cNvSpPr/>
          <p:nvPr/>
        </p:nvSpPr>
        <p:spPr>
          <a:xfrm>
            <a:off x="5609072" y="5600408"/>
            <a:ext cx="504000" cy="667464"/>
          </a:xfrm>
          <a:prstGeom prst="rect">
            <a:avLst/>
          </a:prstGeom>
          <a:solidFill>
            <a:srgbClr val="7030A0">
              <a:alpha val="1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5" name="오른쪽 화살표 264"/>
          <p:cNvSpPr/>
          <p:nvPr/>
        </p:nvSpPr>
        <p:spPr>
          <a:xfrm rot="16200000">
            <a:off x="4666708" y="5306241"/>
            <a:ext cx="174416" cy="1502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876"/>
            <a:endParaRPr lang="ko-KR" altLang="en-US" sz="1653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277" name="오른쪽 화살표 276"/>
          <p:cNvSpPr/>
          <p:nvPr/>
        </p:nvSpPr>
        <p:spPr>
          <a:xfrm rot="16200000">
            <a:off x="5716337" y="5306241"/>
            <a:ext cx="174416" cy="150204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839876"/>
            <a:endParaRPr lang="ko-KR" altLang="en-US" sz="1653">
              <a:solidFill>
                <a:prstClr val="white"/>
              </a:solidFill>
              <a:latin typeface="맑은 고딕" panose="020F0502020204030204"/>
              <a:ea typeface="맑은 고딕" panose="020B0503020000020004" pitchFamily="50" charset="-127"/>
            </a:endParaRPr>
          </a:p>
        </p:txBody>
      </p:sp>
      <p:sp>
        <p:nvSpPr>
          <p:cNvPr id="184" name="타원 183"/>
          <p:cNvSpPr/>
          <p:nvPr/>
        </p:nvSpPr>
        <p:spPr>
          <a:xfrm flipV="1">
            <a:off x="1273344" y="4093579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5" name="타원 184"/>
          <p:cNvSpPr/>
          <p:nvPr/>
        </p:nvSpPr>
        <p:spPr>
          <a:xfrm flipV="1">
            <a:off x="951486" y="3968442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6" name="타원 185"/>
          <p:cNvSpPr/>
          <p:nvPr/>
        </p:nvSpPr>
        <p:spPr>
          <a:xfrm flipV="1">
            <a:off x="924580" y="4292580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7" name="타원 186"/>
          <p:cNvSpPr/>
          <p:nvPr/>
        </p:nvSpPr>
        <p:spPr>
          <a:xfrm flipV="1">
            <a:off x="2031111" y="415348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8" name="타원 187"/>
          <p:cNvSpPr/>
          <p:nvPr/>
        </p:nvSpPr>
        <p:spPr>
          <a:xfrm flipV="1">
            <a:off x="2028434" y="423506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9" name="타원 188"/>
          <p:cNvSpPr/>
          <p:nvPr/>
        </p:nvSpPr>
        <p:spPr>
          <a:xfrm flipV="1">
            <a:off x="1205312" y="4180666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0" name="타원 189"/>
          <p:cNvSpPr/>
          <p:nvPr/>
        </p:nvSpPr>
        <p:spPr>
          <a:xfrm flipV="1">
            <a:off x="1022245" y="407185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1" name="타원 190"/>
          <p:cNvSpPr/>
          <p:nvPr/>
        </p:nvSpPr>
        <p:spPr>
          <a:xfrm flipV="1">
            <a:off x="979011" y="4379667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2" name="타원 191"/>
          <p:cNvSpPr/>
          <p:nvPr/>
        </p:nvSpPr>
        <p:spPr>
          <a:xfrm flipV="1">
            <a:off x="2131781" y="430039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3" name="타원 192"/>
          <p:cNvSpPr/>
          <p:nvPr/>
        </p:nvSpPr>
        <p:spPr>
          <a:xfrm flipV="1">
            <a:off x="2107358" y="440379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8" name="타원 197"/>
          <p:cNvSpPr/>
          <p:nvPr/>
        </p:nvSpPr>
        <p:spPr>
          <a:xfrm flipV="1">
            <a:off x="1177914" y="5743368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0" name="타원 199"/>
          <p:cNvSpPr/>
          <p:nvPr/>
        </p:nvSpPr>
        <p:spPr>
          <a:xfrm flipV="1">
            <a:off x="1056884" y="5507134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1" name="타원 200"/>
          <p:cNvSpPr/>
          <p:nvPr/>
        </p:nvSpPr>
        <p:spPr>
          <a:xfrm flipV="1">
            <a:off x="1029978" y="5929551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3" name="타원 202"/>
          <p:cNvSpPr/>
          <p:nvPr/>
        </p:nvSpPr>
        <p:spPr>
          <a:xfrm flipV="1">
            <a:off x="2029684" y="5790455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4" name="타원 203"/>
          <p:cNvSpPr/>
          <p:nvPr/>
        </p:nvSpPr>
        <p:spPr>
          <a:xfrm flipV="1">
            <a:off x="2049167" y="5950183"/>
            <a:ext cx="45719" cy="457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8" name="TextBox 207"/>
          <p:cNvSpPr txBox="1"/>
          <p:nvPr/>
        </p:nvSpPr>
        <p:spPr>
          <a:xfrm>
            <a:off x="696194" y="2671585"/>
            <a:ext cx="1697485" cy="67197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  <a:sym typeface="Calibri"/>
              </a:rPr>
              <a:t>데이터 현황</a:t>
            </a:r>
          </a:p>
          <a:p>
            <a:pPr marL="350837" lvl="1" indent="-171450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Tx/>
              <a:buChar char="-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베이스라인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/AC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전류 모두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구간 분할이 완료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grpSp>
        <p:nvGrpSpPr>
          <p:cNvPr id="210" name="그룹 209"/>
          <p:cNvGrpSpPr/>
          <p:nvPr/>
        </p:nvGrpSpPr>
        <p:grpSpPr>
          <a:xfrm>
            <a:off x="2387282" y="3450799"/>
            <a:ext cx="319572" cy="2746825"/>
            <a:chOff x="2446668" y="4343812"/>
            <a:chExt cx="236983" cy="921878"/>
          </a:xfrm>
        </p:grpSpPr>
        <p:sp>
          <p:nvSpPr>
            <p:cNvPr id="212" name="줄무늬가 있는 오른쪽 화살표 211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213" name="TextBox 212"/>
            <p:cNvSpPr txBox="1"/>
            <p:nvPr/>
          </p:nvSpPr>
          <p:spPr>
            <a:xfrm>
              <a:off x="2446668" y="4680915"/>
              <a:ext cx="236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구간</a:t>
              </a:r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  <a:p>
              <a:pPr algn="ctr"/>
              <a:r>
                <a:rPr lang="ko-KR" altLang="en-US" sz="8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Medium" panose="00000600000000000000" pitchFamily="2" charset="-127"/>
                  <a:ea typeface="KoPub돋움체 Medium" panose="00000600000000000000" pitchFamily="2" charset="-127"/>
                </a:rPr>
                <a:t>분리</a:t>
              </a:r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sp>
        <p:nvSpPr>
          <p:cNvPr id="223" name="TextBox 222"/>
          <p:cNvSpPr txBox="1"/>
          <p:nvPr/>
        </p:nvSpPr>
        <p:spPr>
          <a:xfrm>
            <a:off x="392988" y="553369"/>
            <a:ext cx="41126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고장 패턴 분석 및 고장 </a:t>
            </a:r>
            <a:r>
              <a:rPr lang="ko-KR" altLang="en-US" sz="2000" spc="-8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기준값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4839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378040" y="4373159"/>
            <a:ext cx="1417372" cy="2614340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210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5378173" y="2720525"/>
            <a:ext cx="1417372" cy="2614075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64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744922" y="4602834"/>
            <a:ext cx="1417372" cy="213389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662" name="AutoShape 55">
            <a:extLst>
              <a:ext uri="{FF2B5EF4-FFF2-40B4-BE49-F238E27FC236}">
                <a16:creationId xmlns:a16="http://schemas.microsoft.com/office/drawing/2014/main" id="{BD9F470F-2F5C-4D74-BFEC-04B7AA95D8A2}"/>
              </a:ext>
            </a:extLst>
          </p:cNvPr>
          <p:cNvSpPr>
            <a:spLocks noChangeArrowheads="1"/>
          </p:cNvSpPr>
          <p:nvPr/>
        </p:nvSpPr>
        <p:spPr bwMode="gray">
          <a:xfrm rot="5400000">
            <a:off x="2744922" y="2963258"/>
            <a:ext cx="1417372" cy="2133896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>
            <a:lvl1pPr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1pPr>
            <a:lvl2pPr marL="742950" indent="-28575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2pPr>
            <a:lvl3pPr marL="11430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3pPr>
            <a:lvl4pPr marL="16002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4pPr>
            <a:lvl5pPr marL="2057400" indent="-228600" defTabSz="788988" eaLnBrk="0" hangingPunct="0"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5pPr>
            <a:lvl6pPr marL="25146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6pPr>
            <a:lvl7pPr marL="29718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7pPr>
            <a:lvl8pPr marL="34290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8pPr>
            <a:lvl9pPr marL="3886200" indent="-228600" algn="ctr" defTabSz="788988" eaLnBrk="0" fontAlgn="base" hangingPunct="0">
              <a:spcBef>
                <a:spcPct val="0"/>
              </a:spcBef>
              <a:spcAft>
                <a:spcPct val="0"/>
              </a:spcAft>
              <a:defRPr kumimoji="1" sz="1100" b="1">
                <a:solidFill>
                  <a:schemeClr val="tx1"/>
                </a:solidFill>
                <a:latin typeface="산돌고딕B" pitchFamily="18" charset="-127"/>
                <a:ea typeface="산돌고딕B" pitchFamily="18" charset="-127"/>
              </a:defRPr>
            </a:lvl9pPr>
          </a:lstStyle>
          <a:p>
            <a:pPr defTabSz="898278" eaLnBrk="1" hangingPunct="1">
              <a:defRPr/>
            </a:pPr>
            <a:endParaRPr lang="ko-KR" altLang="en-US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16" name="직사각형 115"/>
          <p:cNvSpPr/>
          <p:nvPr/>
        </p:nvSpPr>
        <p:spPr>
          <a:xfrm>
            <a:off x="5472402" y="3634795"/>
            <a:ext cx="1874626" cy="870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5" name="직사각형 114"/>
          <p:cNvSpPr/>
          <p:nvPr/>
        </p:nvSpPr>
        <p:spPr>
          <a:xfrm>
            <a:off x="5476671" y="3726022"/>
            <a:ext cx="1874626" cy="64310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1C39B3-9DBF-4115-B729-95B2C626C88D}" type="slidenum">
              <a:rPr lang="en-US" altLang="ko-KR" smtClean="0"/>
              <a:pPr/>
              <a:t>9</a:t>
            </a:fld>
            <a:endParaRPr lang="en-US" altLang="ko-KR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313113" y="197785"/>
            <a:ext cx="151810" cy="40121"/>
          </a:xfrm>
          <a:prstGeom prst="roundRect">
            <a:avLst>
              <a:gd name="adj" fmla="val 50000"/>
            </a:avLst>
          </a:prstGeom>
          <a:solidFill>
            <a:srgbClr val="E3E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Rix고딕 M" panose="02020603020101020101" pitchFamily="18" charset="-127"/>
              <a:ea typeface="Rix고딕 M" panose="02020603020101020101" pitchFamily="18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53796" y="1057243"/>
            <a:ext cx="8638683" cy="744420"/>
            <a:chOff x="253796" y="749968"/>
            <a:chExt cx="8638683" cy="744420"/>
          </a:xfrm>
        </p:grpSpPr>
        <p:sp>
          <p:nvSpPr>
            <p:cNvPr id="8" name="TextBox 7"/>
            <p:cNvSpPr txBox="1"/>
            <p:nvPr/>
          </p:nvSpPr>
          <p:spPr>
            <a:xfrm>
              <a:off x="596186" y="790093"/>
              <a:ext cx="8296293" cy="704295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동작 길이 차이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/ 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이탈 횟수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조건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분류별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사분위수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정의 후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</a:t>
              </a:r>
              <a:r>
                <a:rPr lang="ko-KR" altLang="en-US" sz="1600" spc="-100" dirty="0" err="1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사분위수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 기반 고장 기준치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를 정의</a:t>
              </a:r>
              <a:endParaRPr lang="en-US" altLang="ko-KR" sz="14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FF0000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  <a:p>
              <a:pPr lvl="0">
                <a:lnSpc>
                  <a:spcPct val="130000"/>
                </a:lnSpc>
                <a:spcAft>
                  <a:spcPts val="500"/>
                </a:spcAft>
              </a:pP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동작 길이 차이는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양수</a:t>
              </a:r>
              <a:r>
                <a:rPr lang="en-US" altLang="ko-KR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/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음수 동시 발생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으로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두 부호를 모두 고려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하여 도출하고</a:t>
              </a:r>
              <a:r>
                <a:rPr lang="en-US" altLang="ko-KR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,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이탈 횟수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는 </a:t>
              </a:r>
              <a:r>
                <a:rPr lang="ko-KR" altLang="en-US" sz="1600" spc="-1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70C1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양수</a:t>
              </a:r>
              <a:r>
                <a:rPr lang="ko-KR" altLang="en-US" sz="1400" dirty="0">
                  <a:ln>
                    <a:solidFill>
                      <a:sysClr val="windowText" lastClr="000000">
                        <a:alpha val="0"/>
                      </a:sysClr>
                    </a:solidFill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</a:rPr>
                <a:t>만 활용</a:t>
              </a:r>
              <a:endParaRPr lang="en-US" altLang="ko-KR" sz="16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rgbClr val="0070C1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endParaRP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749968"/>
              <a:ext cx="334904" cy="312871"/>
            </a:xfrm>
            <a:prstGeom prst="rect">
              <a:avLst/>
            </a:prstGeom>
          </p:spPr>
        </p:pic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53796" y="1133391"/>
              <a:ext cx="334904" cy="312871"/>
            </a:xfrm>
            <a:prstGeom prst="rect">
              <a:avLst/>
            </a:prstGeom>
          </p:spPr>
        </p:pic>
      </p:grpSp>
      <p:sp>
        <p:nvSpPr>
          <p:cNvPr id="57" name="직사각형 56"/>
          <p:cNvSpPr/>
          <p:nvPr/>
        </p:nvSpPr>
        <p:spPr>
          <a:xfrm>
            <a:off x="431541" y="1844231"/>
            <a:ext cx="437941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051651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srgbClr val="4F81BD">
                    <a:lumMod val="75000"/>
                  </a:srgbClr>
                </a:solidFill>
                <a:effectLst/>
                <a:uLnTx/>
                <a:uFillTx/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rPr>
              <a:t>8 |</a:t>
            </a:r>
            <a:endParaRPr kumimoji="0" lang="ko-KR" altLang="en-US" sz="16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srgbClr val="4F81BD">
                  <a:lumMod val="75000"/>
                </a:srgbClr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58" name="TextBox 230"/>
          <p:cNvSpPr txBox="1"/>
          <p:nvPr/>
        </p:nvSpPr>
        <p:spPr>
          <a:xfrm>
            <a:off x="755575" y="1859620"/>
            <a:ext cx="31663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2582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51651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77477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03303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29129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154954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80780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06606" algn="l" defTabSz="1051651" rtl="0" eaLnBrk="1" latinLnBrk="1" hangingPunct="1"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898278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동작</a:t>
            </a:r>
            <a:r>
              <a:rPr lang="ko-KR" altLang="en-US" sz="140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길이 차이 </a:t>
            </a:r>
            <a:r>
              <a:rPr lang="en-US" altLang="ko-KR" sz="140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/ </a:t>
            </a:r>
            <a:r>
              <a:rPr lang="ko-KR" altLang="en-US" sz="1400" noProof="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이탈 횟수의 </a:t>
            </a:r>
            <a:r>
              <a:rPr lang="ko-KR" altLang="en-US" sz="1400" noProof="0" dirty="0" err="1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기준값</a:t>
            </a:r>
            <a:r>
              <a:rPr lang="ko-KR" altLang="en-US" sz="1400" dirty="0">
                <a:ln>
                  <a:solidFill>
                    <a:sysClr val="window" lastClr="FFFFFF">
                      <a:lumMod val="85000"/>
                      <a:alpha val="0"/>
                    </a:sysClr>
                  </a:solidFill>
                </a:ln>
                <a:solidFill>
                  <a:prstClr val="black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도출</a:t>
            </a:r>
            <a:endParaRPr kumimoji="0" lang="en-US" altLang="ko-KR" sz="1800" b="0" i="0" u="none" strike="noStrike" kern="1200" cap="none" spc="0" normalizeH="0" baseline="0" noProof="0" dirty="0">
              <a:ln>
                <a:solidFill>
                  <a:sysClr val="window" lastClr="FFFFFF">
                    <a:lumMod val="85000"/>
                    <a:alpha val="0"/>
                  </a:sysClr>
                </a:solidFill>
              </a:ln>
              <a:solidFill>
                <a:prstClr val="black"/>
              </a:soli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1742" y="2572046"/>
            <a:ext cx="1548737" cy="312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조건 유형 예시</a:t>
            </a:r>
            <a:endParaRPr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250" name="직사각형 249"/>
          <p:cNvSpPr/>
          <p:nvPr/>
        </p:nvSpPr>
        <p:spPr>
          <a:xfrm>
            <a:off x="685502" y="2797488"/>
            <a:ext cx="142355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</a:p>
        </p:txBody>
      </p:sp>
      <p:cxnSp>
        <p:nvCxnSpPr>
          <p:cNvPr id="269" name="직선 연결선 268"/>
          <p:cNvCxnSpPr/>
          <p:nvPr/>
        </p:nvCxnSpPr>
        <p:spPr>
          <a:xfrm>
            <a:off x="5361247" y="4104774"/>
            <a:ext cx="2035738" cy="13113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직선 연결선 401"/>
          <p:cNvCxnSpPr/>
          <p:nvPr/>
        </p:nvCxnSpPr>
        <p:spPr>
          <a:xfrm flipV="1">
            <a:off x="5294018" y="6309761"/>
            <a:ext cx="2105616" cy="7449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직사각형 403"/>
          <p:cNvSpPr/>
          <p:nvPr/>
        </p:nvSpPr>
        <p:spPr>
          <a:xfrm>
            <a:off x="7294864" y="6135689"/>
            <a:ext cx="18865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9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</a:t>
            </a:r>
          </a:p>
        </p:txBody>
      </p:sp>
      <p:cxnSp>
        <p:nvCxnSpPr>
          <p:cNvPr id="325" name="직선 화살표 연결선 324"/>
          <p:cNvCxnSpPr/>
          <p:nvPr/>
        </p:nvCxnSpPr>
        <p:spPr>
          <a:xfrm flipH="1" flipV="1">
            <a:off x="5380714" y="3348659"/>
            <a:ext cx="3617" cy="13551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 flipV="1">
            <a:off x="5503995" y="5628240"/>
            <a:ext cx="1843032" cy="676363"/>
          </a:xfrm>
          <a:prstGeom prst="rect">
            <a:avLst/>
          </a:prstGeom>
          <a:solidFill>
            <a:srgbClr val="7F7F7F">
              <a:alpha val="38824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9" name="직사각형 418"/>
          <p:cNvSpPr/>
          <p:nvPr/>
        </p:nvSpPr>
        <p:spPr>
          <a:xfrm>
            <a:off x="4671012" y="3310293"/>
            <a:ext cx="79336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800" dirty="0"/>
              <a:t>동작길이차이</a:t>
            </a:r>
            <a:endParaRPr lang="en-US" altLang="ko-KR" sz="800" dirty="0"/>
          </a:p>
        </p:txBody>
      </p:sp>
      <p:cxnSp>
        <p:nvCxnSpPr>
          <p:cNvPr id="420" name="직선 화살표 연결선 419"/>
          <p:cNvCxnSpPr/>
          <p:nvPr/>
        </p:nvCxnSpPr>
        <p:spPr>
          <a:xfrm flipV="1">
            <a:off x="5385581" y="4965805"/>
            <a:ext cx="0" cy="137776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직사각형 126"/>
          <p:cNvSpPr/>
          <p:nvPr/>
        </p:nvSpPr>
        <p:spPr>
          <a:xfrm flipV="1">
            <a:off x="5505806" y="5281533"/>
            <a:ext cx="1841222" cy="1017837"/>
          </a:xfrm>
          <a:prstGeom prst="rect">
            <a:avLst/>
          </a:prstGeom>
          <a:solidFill>
            <a:srgbClr val="7F7F7F">
              <a:alpha val="38824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4" name="직사각형 433"/>
          <p:cNvSpPr/>
          <p:nvPr/>
        </p:nvSpPr>
        <p:spPr>
          <a:xfrm>
            <a:off x="4601794" y="4927163"/>
            <a:ext cx="92767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ko-KR" altLang="en-US" sz="1000" dirty="0"/>
              <a:t>이탈 횟수</a:t>
            </a:r>
            <a:endParaRPr lang="en-US" altLang="ko-KR" sz="1000" dirty="0"/>
          </a:p>
        </p:txBody>
      </p:sp>
      <p:graphicFrame>
        <p:nvGraphicFramePr>
          <p:cNvPr id="620" name="표 6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860520"/>
              </p:ext>
            </p:extLst>
          </p:nvPr>
        </p:nvGraphicFramePr>
        <p:xfrm>
          <a:off x="2614789" y="5716134"/>
          <a:ext cx="1887109" cy="649268"/>
        </p:xfrm>
        <a:graphic>
          <a:graphicData uri="http://schemas.openxmlformats.org/drawingml/2006/table">
            <a:tbl>
              <a:tblPr firstRow="1" bandRow="1"/>
              <a:tblGrid>
                <a:gridCol w="269587">
                  <a:extLst>
                    <a:ext uri="{9D8B030D-6E8A-4147-A177-3AD203B41FA5}">
                      <a16:colId xmlns:a16="http://schemas.microsoft.com/office/drawing/2014/main" val="2320889094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2469381905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1972883794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748114120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34545828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1084162970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1313509528"/>
                    </a:ext>
                  </a:extLst>
                </a:gridCol>
              </a:tblGrid>
              <a:tr h="1199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유형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MIN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25%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50%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75%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MAX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42898"/>
                  </a:ext>
                </a:extLst>
              </a:tr>
              <a:tr h="2518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101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137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164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320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87898"/>
                  </a:ext>
                </a:extLst>
              </a:tr>
              <a:tr h="129616">
                <a:tc gridSpan="7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814335"/>
                  </a:ext>
                </a:extLst>
              </a:tr>
            </a:tbl>
          </a:graphicData>
        </a:graphic>
      </p:graphicFrame>
      <p:grpSp>
        <p:nvGrpSpPr>
          <p:cNvPr id="641" name="그룹 640"/>
          <p:cNvGrpSpPr/>
          <p:nvPr/>
        </p:nvGrpSpPr>
        <p:grpSpPr>
          <a:xfrm>
            <a:off x="611188" y="2379942"/>
            <a:ext cx="1506737" cy="4000386"/>
            <a:chOff x="653659" y="1680666"/>
            <a:chExt cx="3613441" cy="4745616"/>
          </a:xfrm>
        </p:grpSpPr>
        <p:sp>
          <p:nvSpPr>
            <p:cNvPr id="642" name="직사각형 641"/>
            <p:cNvSpPr/>
            <p:nvPr/>
          </p:nvSpPr>
          <p:spPr>
            <a:xfrm>
              <a:off x="653659" y="1934301"/>
              <a:ext cx="3592178" cy="449198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3" name="직사각형 642"/>
            <p:cNvSpPr/>
            <p:nvPr/>
          </p:nvSpPr>
          <p:spPr>
            <a:xfrm>
              <a:off x="680581" y="1680666"/>
              <a:ext cx="3586519" cy="253633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조건 분류 정의</a:t>
              </a:r>
            </a:p>
          </p:txBody>
        </p:sp>
      </p:grpSp>
      <p:grpSp>
        <p:nvGrpSpPr>
          <p:cNvPr id="644" name="그룹 643"/>
          <p:cNvGrpSpPr/>
          <p:nvPr/>
        </p:nvGrpSpPr>
        <p:grpSpPr>
          <a:xfrm>
            <a:off x="2330404" y="2379942"/>
            <a:ext cx="2199708" cy="4000386"/>
            <a:chOff x="653659" y="1680666"/>
            <a:chExt cx="3592178" cy="4745616"/>
          </a:xfrm>
        </p:grpSpPr>
        <p:sp>
          <p:nvSpPr>
            <p:cNvPr id="645" name="직사각형 644"/>
            <p:cNvSpPr/>
            <p:nvPr/>
          </p:nvSpPr>
          <p:spPr>
            <a:xfrm>
              <a:off x="653659" y="1934301"/>
              <a:ext cx="3592178" cy="449198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6" name="직사각형 645"/>
            <p:cNvSpPr/>
            <p:nvPr/>
          </p:nvSpPr>
          <p:spPr>
            <a:xfrm>
              <a:off x="655057" y="1680666"/>
              <a:ext cx="3586519" cy="253633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ko-KR" altLang="en-US" sz="1050" spc="-100" dirty="0" err="1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분류별</a:t>
              </a: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</a:t>
              </a:r>
              <a:r>
                <a:rPr lang="ko-KR" altLang="en-US" sz="1050" spc="-100" dirty="0" err="1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사분위수</a:t>
              </a:r>
              <a:endParaRPr lang="ko-KR" altLang="en-US" sz="105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grpSp>
        <p:nvGrpSpPr>
          <p:cNvPr id="647" name="그룹 646"/>
          <p:cNvGrpSpPr/>
          <p:nvPr/>
        </p:nvGrpSpPr>
        <p:grpSpPr>
          <a:xfrm>
            <a:off x="4742590" y="2373006"/>
            <a:ext cx="3782673" cy="4000386"/>
            <a:chOff x="653659" y="1680666"/>
            <a:chExt cx="3597884" cy="4745616"/>
          </a:xfrm>
        </p:grpSpPr>
        <p:sp>
          <p:nvSpPr>
            <p:cNvPr id="648" name="직사각형 647"/>
            <p:cNvSpPr/>
            <p:nvPr/>
          </p:nvSpPr>
          <p:spPr>
            <a:xfrm>
              <a:off x="653659" y="1934301"/>
              <a:ext cx="3592178" cy="4491981"/>
            </a:xfrm>
            <a:prstGeom prst="rect">
              <a:avLst/>
            </a:prstGeom>
            <a:noFill/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49" name="직사각형 648"/>
            <p:cNvSpPr/>
            <p:nvPr/>
          </p:nvSpPr>
          <p:spPr>
            <a:xfrm>
              <a:off x="665024" y="1680666"/>
              <a:ext cx="3586519" cy="253633"/>
            </a:xfrm>
            <a:prstGeom prst="rect">
              <a:avLst/>
            </a:prstGeom>
            <a:solidFill>
              <a:srgbClr val="327EC4"/>
            </a:solidFill>
            <a:ln w="12700" cap="flat" cmpd="sng" algn="ctr">
              <a:solidFill>
                <a:srgbClr val="327EC4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r>
                <a:rPr lang="ko-KR" altLang="en-US" sz="1050" spc="-100" dirty="0" err="1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사분위수</a:t>
              </a:r>
              <a:r>
                <a:rPr lang="ko-KR" altLang="en-US" sz="1050" spc="-100" dirty="0">
                  <a:ln>
                    <a:solidFill>
                      <a:schemeClr val="bg2">
                        <a:lumMod val="60000"/>
                        <a:lumOff val="4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기반 고장 기준치 정의</a:t>
              </a:r>
            </a:p>
          </p:txBody>
        </p:sp>
      </p:grpSp>
      <p:sp>
        <p:nvSpPr>
          <p:cNvPr id="90" name="TextBox 89"/>
          <p:cNvSpPr txBox="1"/>
          <p:nvPr/>
        </p:nvSpPr>
        <p:spPr>
          <a:xfrm>
            <a:off x="2398392" y="2572046"/>
            <a:ext cx="2122164" cy="312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조건 </a:t>
            </a:r>
            <a:r>
              <a:rPr lang="ko-KR" altLang="en-US" sz="11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분류별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r>
              <a:rPr lang="ko-KR" altLang="en-US" sz="11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사분위수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 분석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endParaRPr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srgbClr val="FF0000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2356136" y="2770714"/>
            <a:ext cx="2171368" cy="60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각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분류별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정상 </a:t>
            </a: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·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이상 유형별</a:t>
            </a:r>
            <a:b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</a:br>
            <a:r>
              <a:rPr lang="en-US" altLang="ko-KR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      </a:t>
            </a:r>
            <a:r>
              <a:rPr lang="ko-KR" altLang="en-US" sz="10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사분위수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endParaRPr lang="en-US" altLang="ko-KR" sz="10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latin typeface="Rix고딕 L" panose="02020603020101020101" pitchFamily="18" charset="-127"/>
              <a:ea typeface="Rix고딕 L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-.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사분위수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기준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범위값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정의 수행 </a:t>
            </a:r>
            <a:r>
              <a:rPr lang="ko-KR" altLang="en-US" sz="10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latin typeface="Rix고딕 L" panose="02020603020101020101" pitchFamily="18" charset="-127"/>
                <a:ea typeface="Rix고딕 L" panose="02020603020101020101" pitchFamily="18" charset="-127"/>
              </a:rPr>
              <a:t> 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4798070" y="2572046"/>
            <a:ext cx="2510677" cy="31290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128588" lvl="1" indent="-128588" defTabSz="952968" fontAlgn="base">
              <a:spcAft>
                <a:spcPts val="400"/>
              </a:spcAft>
              <a:buClr>
                <a:srgbClr val="1E82AA"/>
              </a:buClr>
              <a:buSzPct val="100000"/>
              <a:buFont typeface="Wingdings" pitchFamily="2" charset="2"/>
              <a:buChar char="ü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100" dirty="0" err="1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사분위수</a:t>
            </a:r>
            <a:r>
              <a:rPr lang="ko-KR" altLang="en-US" sz="1100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prstClr val="black"/>
                </a:solidFill>
                <a:latin typeface="Rix고딕 L" panose="02020603020101020101" pitchFamily="18" charset="-127"/>
                <a:ea typeface="Rix고딕 L" panose="02020603020101020101" pitchFamily="18" charset="-127"/>
              </a:rPr>
              <a:t> 기반 이상 기준 범위 도출</a:t>
            </a:r>
            <a:endParaRPr lang="en-US" altLang="ko-KR" sz="1100" dirty="0">
              <a:ln>
                <a:solidFill>
                  <a:schemeClr val="bg1">
                    <a:lumMod val="85000"/>
                    <a:alpha val="0"/>
                  </a:schemeClr>
                </a:solidFill>
              </a:ln>
              <a:solidFill>
                <a:prstClr val="black"/>
              </a:solidFill>
              <a:latin typeface="Rix고딕 L" panose="02020603020101020101" pitchFamily="18" charset="-127"/>
              <a:ea typeface="Rix고딕 L" panose="02020603020101020101" pitchFamily="18" charset="-127"/>
            </a:endParaRPr>
          </a:p>
        </p:txBody>
      </p:sp>
      <p:sp>
        <p:nvSpPr>
          <p:cNvPr id="93" name="직사각형 92"/>
          <p:cNvSpPr/>
          <p:nvPr/>
        </p:nvSpPr>
        <p:spPr>
          <a:xfrm>
            <a:off x="4776733" y="2770714"/>
            <a:ext cx="3656839" cy="605294"/>
          </a:xfrm>
          <a:prstGeom prst="rect">
            <a:avLst/>
          </a:prstGeom>
        </p:spPr>
        <p:txBody>
          <a:bodyPr wrap="square" lIns="72000" rIns="72000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-.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동작길이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차이의 경우 이상 유형의 값을 양수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음수로 분리하여 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분석 실시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음수의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MAX,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양수의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MIN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을 초과시 주의 판단 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-.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이탈횟수의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경우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이상유형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기반 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1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사분위수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(25%)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초과시 주의 판단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03" name="직사각형 102"/>
          <p:cNvSpPr/>
          <p:nvPr/>
        </p:nvSpPr>
        <p:spPr>
          <a:xfrm>
            <a:off x="736871" y="3351236"/>
            <a:ext cx="1278661" cy="1555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ko-KR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</a:t>
            </a:r>
            <a:r>
              <a:rPr lang="ko-KR" altLang="en-US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 </a:t>
            </a:r>
            <a:r>
              <a:rPr lang="en-US" altLang="ko-KR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1 : </a:t>
            </a:r>
            <a:r>
              <a:rPr lang="ko-KR" altLang="en-US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동작 길이 차이</a:t>
            </a:r>
          </a:p>
        </p:txBody>
      </p:sp>
      <p:sp>
        <p:nvSpPr>
          <p:cNvPr id="104" name="직사각형 103"/>
          <p:cNvSpPr/>
          <p:nvPr/>
        </p:nvSpPr>
        <p:spPr>
          <a:xfrm>
            <a:off x="729054" y="3522247"/>
            <a:ext cx="1286478" cy="1200029"/>
          </a:xfrm>
          <a:prstGeom prst="rect">
            <a:avLst/>
          </a:prstGeom>
          <a:noFill/>
          <a:ln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5" name="직사각형 104"/>
          <p:cNvSpPr/>
          <p:nvPr/>
        </p:nvSpPr>
        <p:spPr>
          <a:xfrm>
            <a:off x="730104" y="4971247"/>
            <a:ext cx="1278661" cy="155528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2E75B6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ko-KR" altLang="en-US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분류 </a:t>
            </a:r>
            <a:r>
              <a:rPr lang="en-US" altLang="ko-KR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2 : </a:t>
            </a:r>
            <a:r>
              <a:rPr lang="ko-KR" altLang="en-US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이탈 횟수 </a:t>
            </a:r>
          </a:p>
        </p:txBody>
      </p:sp>
      <p:sp>
        <p:nvSpPr>
          <p:cNvPr id="106" name="직사각형 105"/>
          <p:cNvSpPr/>
          <p:nvPr/>
        </p:nvSpPr>
        <p:spPr>
          <a:xfrm>
            <a:off x="722287" y="5126774"/>
            <a:ext cx="1286478" cy="1244657"/>
          </a:xfrm>
          <a:prstGeom prst="rect">
            <a:avLst/>
          </a:prstGeom>
          <a:noFill/>
          <a:ln>
            <a:solidFill>
              <a:srgbClr val="EBEB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7" name="그림 10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723" y="3735502"/>
            <a:ext cx="790451" cy="270582"/>
          </a:xfrm>
          <a:prstGeom prst="rect">
            <a:avLst/>
          </a:prstGeom>
        </p:spPr>
      </p:pic>
      <p:pic>
        <p:nvPicPr>
          <p:cNvPr id="109" name="그림 10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746" y="5335140"/>
            <a:ext cx="790451" cy="270582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383" y="4344923"/>
            <a:ext cx="791033" cy="304869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5227" y="5863995"/>
            <a:ext cx="784844" cy="282769"/>
          </a:xfrm>
          <a:prstGeom prst="rect">
            <a:avLst/>
          </a:prstGeom>
        </p:spPr>
      </p:pic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679158"/>
              </p:ext>
            </p:extLst>
          </p:nvPr>
        </p:nvGraphicFramePr>
        <p:xfrm>
          <a:off x="2618232" y="4031844"/>
          <a:ext cx="1879810" cy="683133"/>
        </p:xfrm>
        <a:graphic>
          <a:graphicData uri="http://schemas.openxmlformats.org/drawingml/2006/table">
            <a:tbl>
              <a:tblPr firstRow="1" bandRow="1"/>
              <a:tblGrid>
                <a:gridCol w="261655">
                  <a:extLst>
                    <a:ext uri="{9D8B030D-6E8A-4147-A177-3AD203B41FA5}">
                      <a16:colId xmlns:a16="http://schemas.microsoft.com/office/drawing/2014/main" val="2320889094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2469381905"/>
                    </a:ext>
                  </a:extLst>
                </a:gridCol>
                <a:gridCol w="154940">
                  <a:extLst>
                    <a:ext uri="{9D8B030D-6E8A-4147-A177-3AD203B41FA5}">
                      <a16:colId xmlns:a16="http://schemas.microsoft.com/office/drawing/2014/main" val="3568051047"/>
                    </a:ext>
                  </a:extLst>
                </a:gridCol>
                <a:gridCol w="261655">
                  <a:extLst>
                    <a:ext uri="{9D8B030D-6E8A-4147-A177-3AD203B41FA5}">
                      <a16:colId xmlns:a16="http://schemas.microsoft.com/office/drawing/2014/main" val="1972883794"/>
                    </a:ext>
                  </a:extLst>
                </a:gridCol>
                <a:gridCol w="261655">
                  <a:extLst>
                    <a:ext uri="{9D8B030D-6E8A-4147-A177-3AD203B41FA5}">
                      <a16:colId xmlns:a16="http://schemas.microsoft.com/office/drawing/2014/main" val="748114120"/>
                    </a:ext>
                  </a:extLst>
                </a:gridCol>
                <a:gridCol w="261655">
                  <a:extLst>
                    <a:ext uri="{9D8B030D-6E8A-4147-A177-3AD203B41FA5}">
                      <a16:colId xmlns:a16="http://schemas.microsoft.com/office/drawing/2014/main" val="34545828"/>
                    </a:ext>
                  </a:extLst>
                </a:gridCol>
                <a:gridCol w="261655">
                  <a:extLst>
                    <a:ext uri="{9D8B030D-6E8A-4147-A177-3AD203B41FA5}">
                      <a16:colId xmlns:a16="http://schemas.microsoft.com/office/drawing/2014/main" val="1084162970"/>
                    </a:ext>
                  </a:extLst>
                </a:gridCol>
                <a:gridCol w="261655">
                  <a:extLst>
                    <a:ext uri="{9D8B030D-6E8A-4147-A177-3AD203B41FA5}">
                      <a16:colId xmlns:a16="http://schemas.microsoft.com/office/drawing/2014/main" val="1313509528"/>
                    </a:ext>
                  </a:extLst>
                </a:gridCol>
              </a:tblGrid>
              <a:tr h="2074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유형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부호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MIN</a:t>
                      </a:r>
                      <a:endParaRPr kumimoji="1" lang="ko-KR" altLang="en-US" sz="6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25%</a:t>
                      </a:r>
                      <a:endParaRPr kumimoji="1" lang="ko-KR" altLang="en-US" sz="6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50%</a:t>
                      </a:r>
                      <a:endParaRPr kumimoji="1" lang="ko-KR" altLang="en-US" sz="6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75%</a:t>
                      </a:r>
                      <a:endParaRPr kumimoji="1" lang="ko-KR" altLang="en-US" sz="6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6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MAX</a:t>
                      </a:r>
                      <a:endParaRPr kumimoji="1" lang="ko-KR" altLang="en-US" sz="6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42898"/>
                  </a:ext>
                </a:extLst>
              </a:tr>
              <a:tr h="154260"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이상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음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-50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-41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-38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-20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8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-15</a:t>
                      </a: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87898"/>
                  </a:ext>
                </a:extLst>
              </a:tr>
              <a:tr h="13607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양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163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325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340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358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381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118927"/>
                  </a:ext>
                </a:extLst>
              </a:tr>
              <a:tr h="136071">
                <a:tc gridSpan="8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814335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5482003" y="4728670"/>
            <a:ext cx="678113" cy="185833"/>
          </a:xfrm>
          <a:prstGeom prst="rect">
            <a:avLst/>
          </a:prstGeom>
          <a:ln>
            <a:solidFill>
              <a:srgbClr val="FF0000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 유형 음수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5478401" y="3867248"/>
            <a:ext cx="1868886" cy="388941"/>
          </a:xfrm>
          <a:prstGeom prst="rect">
            <a:avLst/>
          </a:prstGeom>
          <a:solidFill>
            <a:srgbClr val="7F7F7F">
              <a:alpha val="38824"/>
            </a:srgb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753738" y="4269202"/>
            <a:ext cx="795294" cy="103340"/>
          </a:xfrm>
          <a:prstGeom prst="rect">
            <a:avLst/>
          </a:prstGeom>
          <a:noFill/>
          <a:ln w="28575">
            <a:solidFill>
              <a:srgbClr val="FFC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1" name="직사각형 120"/>
          <p:cNvSpPr/>
          <p:nvPr/>
        </p:nvSpPr>
        <p:spPr>
          <a:xfrm flipV="1">
            <a:off x="5505806" y="5447523"/>
            <a:ext cx="1841222" cy="862237"/>
          </a:xfrm>
          <a:prstGeom prst="rect">
            <a:avLst/>
          </a:prstGeom>
          <a:solidFill>
            <a:schemeClr val="bg1">
              <a:lumMod val="50000"/>
              <a:alpha val="38824"/>
            </a:schemeClr>
          </a:solidFill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526237"/>
              </p:ext>
            </p:extLst>
          </p:nvPr>
        </p:nvGraphicFramePr>
        <p:xfrm>
          <a:off x="2616423" y="3335800"/>
          <a:ext cx="1882660" cy="711672"/>
        </p:xfrm>
        <a:graphic>
          <a:graphicData uri="http://schemas.openxmlformats.org/drawingml/2006/table">
            <a:tbl>
              <a:tblPr firstRow="1" bandRow="1"/>
              <a:tblGrid>
                <a:gridCol w="288700">
                  <a:extLst>
                    <a:ext uri="{9D8B030D-6E8A-4147-A177-3AD203B41FA5}">
                      <a16:colId xmlns:a16="http://schemas.microsoft.com/office/drawing/2014/main" val="2320889094"/>
                    </a:ext>
                  </a:extLst>
                </a:gridCol>
                <a:gridCol w="265660">
                  <a:extLst>
                    <a:ext uri="{9D8B030D-6E8A-4147-A177-3AD203B41FA5}">
                      <a16:colId xmlns:a16="http://schemas.microsoft.com/office/drawing/2014/main" val="2469381905"/>
                    </a:ext>
                  </a:extLst>
                </a:gridCol>
                <a:gridCol w="265660">
                  <a:extLst>
                    <a:ext uri="{9D8B030D-6E8A-4147-A177-3AD203B41FA5}">
                      <a16:colId xmlns:a16="http://schemas.microsoft.com/office/drawing/2014/main" val="1972883794"/>
                    </a:ext>
                  </a:extLst>
                </a:gridCol>
                <a:gridCol w="265660">
                  <a:extLst>
                    <a:ext uri="{9D8B030D-6E8A-4147-A177-3AD203B41FA5}">
                      <a16:colId xmlns:a16="http://schemas.microsoft.com/office/drawing/2014/main" val="748114120"/>
                    </a:ext>
                  </a:extLst>
                </a:gridCol>
                <a:gridCol w="265660">
                  <a:extLst>
                    <a:ext uri="{9D8B030D-6E8A-4147-A177-3AD203B41FA5}">
                      <a16:colId xmlns:a16="http://schemas.microsoft.com/office/drawing/2014/main" val="34545828"/>
                    </a:ext>
                  </a:extLst>
                </a:gridCol>
                <a:gridCol w="265660">
                  <a:extLst>
                    <a:ext uri="{9D8B030D-6E8A-4147-A177-3AD203B41FA5}">
                      <a16:colId xmlns:a16="http://schemas.microsoft.com/office/drawing/2014/main" val="1084162970"/>
                    </a:ext>
                  </a:extLst>
                </a:gridCol>
                <a:gridCol w="265660">
                  <a:extLst>
                    <a:ext uri="{9D8B030D-6E8A-4147-A177-3AD203B41FA5}">
                      <a16:colId xmlns:a16="http://schemas.microsoft.com/office/drawing/2014/main" val="1313509528"/>
                    </a:ext>
                  </a:extLst>
                </a:gridCol>
              </a:tblGrid>
              <a:tr h="212140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유형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MIN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25%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50%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75%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0000800000000000000" pitchFamily="2" charset="-127"/>
                          <a:ea typeface="KoPub돋움체 Bold" panose="00000800000000000000" pitchFamily="2" charset="-127"/>
                          <a:cs typeface="+mn-cs"/>
                        </a:rPr>
                        <a:t>MAX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0000800000000000000" pitchFamily="2" charset="-127"/>
                        <a:ea typeface="KoPub돋움체 Bold" panose="00000800000000000000" pitchFamily="2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42898"/>
                  </a:ext>
                </a:extLst>
              </a:tr>
              <a:tr h="304957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b="1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정상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-20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-12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12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15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87898"/>
                  </a:ext>
                </a:extLst>
              </a:tr>
              <a:tr h="157541">
                <a:tc gridSpan="7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814335"/>
                  </a:ext>
                </a:extLst>
              </a:tr>
            </a:tbl>
          </a:graphicData>
        </a:graphic>
      </p:graphicFrame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181669"/>
              </p:ext>
            </p:extLst>
          </p:nvPr>
        </p:nvGraphicFramePr>
        <p:xfrm>
          <a:off x="2614789" y="5026863"/>
          <a:ext cx="1887109" cy="649268"/>
        </p:xfrm>
        <a:graphic>
          <a:graphicData uri="http://schemas.openxmlformats.org/drawingml/2006/table">
            <a:tbl>
              <a:tblPr firstRow="1" bandRow="1"/>
              <a:tblGrid>
                <a:gridCol w="269587">
                  <a:extLst>
                    <a:ext uri="{9D8B030D-6E8A-4147-A177-3AD203B41FA5}">
                      <a16:colId xmlns:a16="http://schemas.microsoft.com/office/drawing/2014/main" val="2320889094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2469381905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1972883794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748114120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34545828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1084162970"/>
                    </a:ext>
                  </a:extLst>
                </a:gridCol>
                <a:gridCol w="269587">
                  <a:extLst>
                    <a:ext uri="{9D8B030D-6E8A-4147-A177-3AD203B41FA5}">
                      <a16:colId xmlns:a16="http://schemas.microsoft.com/office/drawing/2014/main" val="1313509528"/>
                    </a:ext>
                  </a:extLst>
                </a:gridCol>
              </a:tblGrid>
              <a:tr h="119933"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유형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ko-KR" altLang="en-US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구간</a:t>
                      </a: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MIN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25%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50%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75%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altLang="ko-KR" sz="700" b="0" kern="1200" spc="-80" dirty="0">
                          <a:ln>
                            <a:solidFill>
                              <a:schemeClr val="bg1">
                                <a:alpha val="400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MAX</a:t>
                      </a:r>
                      <a:endParaRPr kumimoji="1" lang="ko-KR" altLang="en-US" sz="700" b="0" kern="1200" spc="-80" dirty="0">
                        <a:ln>
                          <a:solidFill>
                            <a:schemeClr val="bg1">
                              <a:alpha val="4000"/>
                            </a:scheme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64770" marR="64770" marT="17907" marB="17907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242898"/>
                  </a:ext>
                </a:extLst>
              </a:tr>
              <a:tr h="251885"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정상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ko-KR" altLang="en-US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구동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4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16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/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20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187898"/>
                  </a:ext>
                </a:extLst>
              </a:tr>
              <a:tr h="129616">
                <a:tc gridSpan="7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r>
                        <a:rPr kumimoji="1" lang="en-US" altLang="ko-KR" sz="700" kern="1200" spc="-80" dirty="0">
                          <a:ln>
                            <a:solidFill>
                              <a:sysClr val="windowText" lastClr="000000">
                                <a:alpha val="0"/>
                              </a:sys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KoPub돋움체 Medium" panose="02020603020101020101" pitchFamily="18" charset="-127"/>
                          <a:ea typeface="KoPub돋움체 Medium" panose="02020603020101020101" pitchFamily="18" charset="-127"/>
                          <a:cs typeface="+mn-cs"/>
                        </a:rPr>
                        <a:t>…</a:t>
                      </a:r>
                      <a:endParaRPr kumimoji="1" lang="ko-KR" altLang="en-US" sz="7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>
                        <a:lnSpc>
                          <a:spcPct val="130000"/>
                        </a:lnSpc>
                      </a:pPr>
                      <a:endParaRPr kumimoji="1" lang="ko-KR" altLang="en-US" sz="800" kern="1200" spc="-80" dirty="0">
                        <a:ln>
                          <a:solidFill>
                            <a:sysClr val="windowText" lastClr="000000">
                              <a:alpha val="0"/>
                            </a:sysClr>
                          </a:solidFill>
                        </a:ln>
                        <a:solidFill>
                          <a:srgbClr val="FF0000"/>
                        </a:solidFill>
                        <a:latin typeface="KoPub돋움체 Medium" panose="02020603020101020101" pitchFamily="18" charset="-127"/>
                        <a:ea typeface="KoPub돋움체 Medium" panose="02020603020101020101" pitchFamily="18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814335"/>
                  </a:ext>
                </a:extLst>
              </a:tr>
            </a:tbl>
          </a:graphicData>
        </a:graphic>
      </p:graphicFrame>
      <p:sp>
        <p:nvSpPr>
          <p:cNvPr id="180" name="직사각형 179"/>
          <p:cNvSpPr/>
          <p:nvPr/>
        </p:nvSpPr>
        <p:spPr>
          <a:xfrm>
            <a:off x="6295968" y="4081157"/>
            <a:ext cx="392400" cy="63142"/>
          </a:xfrm>
          <a:prstGeom prst="rect">
            <a:avLst/>
          </a:prstGeom>
          <a:noFill/>
          <a:ln>
            <a:solidFill>
              <a:srgbClr val="0FF9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81" name="직선 화살표 연결선 180"/>
          <p:cNvCxnSpPr/>
          <p:nvPr/>
        </p:nvCxnSpPr>
        <p:spPr>
          <a:xfrm flipH="1">
            <a:off x="6484010" y="3987050"/>
            <a:ext cx="425" cy="38332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직선 연결선 181"/>
          <p:cNvCxnSpPr/>
          <p:nvPr/>
        </p:nvCxnSpPr>
        <p:spPr>
          <a:xfrm>
            <a:off x="6247758" y="4111330"/>
            <a:ext cx="474968" cy="6005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직사각형 400"/>
          <p:cNvSpPr/>
          <p:nvPr/>
        </p:nvSpPr>
        <p:spPr>
          <a:xfrm>
            <a:off x="6321020" y="6097669"/>
            <a:ext cx="392400" cy="112606"/>
          </a:xfrm>
          <a:prstGeom prst="rect">
            <a:avLst/>
          </a:prstGeom>
          <a:noFill/>
          <a:ln>
            <a:solidFill>
              <a:srgbClr val="0FF91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403" name="직선 화살표 연결선 402"/>
          <p:cNvCxnSpPr/>
          <p:nvPr/>
        </p:nvCxnSpPr>
        <p:spPr>
          <a:xfrm>
            <a:off x="6492434" y="5912979"/>
            <a:ext cx="1812" cy="396783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직선 연결선 338"/>
          <p:cNvCxnSpPr/>
          <p:nvPr/>
        </p:nvCxnSpPr>
        <p:spPr>
          <a:xfrm>
            <a:off x="6279073" y="6161405"/>
            <a:ext cx="474968" cy="5459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직사각형 425"/>
          <p:cNvSpPr/>
          <p:nvPr/>
        </p:nvSpPr>
        <p:spPr>
          <a:xfrm>
            <a:off x="5009613" y="5512088"/>
            <a:ext cx="399860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4472C4"/>
                </a:solidFill>
              </a:rPr>
              <a:t>25%</a:t>
            </a:r>
          </a:p>
        </p:txBody>
      </p:sp>
      <p:cxnSp>
        <p:nvCxnSpPr>
          <p:cNvPr id="428" name="직선 화살표 연결선 427"/>
          <p:cNvCxnSpPr/>
          <p:nvPr/>
        </p:nvCxnSpPr>
        <p:spPr>
          <a:xfrm flipH="1">
            <a:off x="7075870" y="5168187"/>
            <a:ext cx="10582" cy="901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직사각형 428"/>
          <p:cNvSpPr/>
          <p:nvPr/>
        </p:nvSpPr>
        <p:spPr>
          <a:xfrm>
            <a:off x="6902473" y="5283173"/>
            <a:ext cx="392400" cy="3335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0" name="직선 연결선 429"/>
          <p:cNvCxnSpPr/>
          <p:nvPr/>
        </p:nvCxnSpPr>
        <p:spPr>
          <a:xfrm flipH="1">
            <a:off x="6868236" y="5442173"/>
            <a:ext cx="478791" cy="903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직사각형 430"/>
          <p:cNvSpPr/>
          <p:nvPr/>
        </p:nvSpPr>
        <p:spPr>
          <a:xfrm>
            <a:off x="4658304" y="5023314"/>
            <a:ext cx="39671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4472C4"/>
                </a:solidFill>
              </a:rPr>
              <a:t>75%</a:t>
            </a:r>
          </a:p>
        </p:txBody>
      </p:sp>
      <p:sp>
        <p:nvSpPr>
          <p:cNvPr id="577" name="직사각형 576"/>
          <p:cNvSpPr/>
          <p:nvPr/>
        </p:nvSpPr>
        <p:spPr>
          <a:xfrm>
            <a:off x="4867067" y="6223793"/>
            <a:ext cx="6593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600" dirty="0">
                <a:solidFill>
                  <a:srgbClr val="00B050"/>
                </a:solidFill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</a:t>
            </a:r>
            <a:endParaRPr lang="ko-KR" altLang="en-US" sz="600" dirty="0">
              <a:solidFill>
                <a:srgbClr val="00B050"/>
              </a:solidFill>
            </a:endParaRPr>
          </a:p>
        </p:txBody>
      </p:sp>
      <p:sp>
        <p:nvSpPr>
          <p:cNvPr id="199" name="직사각형 198"/>
          <p:cNvSpPr/>
          <p:nvPr/>
        </p:nvSpPr>
        <p:spPr>
          <a:xfrm>
            <a:off x="5104818" y="3938561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/>
              <a:t>정상</a:t>
            </a:r>
            <a:endParaRPr lang="en-US" altLang="ko-KR" sz="600" dirty="0"/>
          </a:p>
          <a:p>
            <a:r>
              <a:rPr lang="ko-KR" altLang="en-US" sz="600" dirty="0"/>
              <a:t>범위</a:t>
            </a:r>
          </a:p>
        </p:txBody>
      </p:sp>
      <p:cxnSp>
        <p:nvCxnSpPr>
          <p:cNvPr id="200" name="직선 화살표 연결선 199"/>
          <p:cNvCxnSpPr/>
          <p:nvPr/>
        </p:nvCxnSpPr>
        <p:spPr>
          <a:xfrm flipH="1">
            <a:off x="4993381" y="3693113"/>
            <a:ext cx="2565" cy="6718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직사각형 203"/>
          <p:cNvSpPr/>
          <p:nvPr/>
        </p:nvSpPr>
        <p:spPr>
          <a:xfrm>
            <a:off x="4928649" y="3935720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/>
              <a:t>주의</a:t>
            </a:r>
            <a:endParaRPr lang="en-US" altLang="ko-KR" sz="600" dirty="0"/>
          </a:p>
          <a:p>
            <a:r>
              <a:rPr lang="ko-KR" altLang="en-US" sz="600" dirty="0"/>
              <a:t>범위</a:t>
            </a:r>
          </a:p>
        </p:txBody>
      </p:sp>
      <p:cxnSp>
        <p:nvCxnSpPr>
          <p:cNvPr id="205" name="직선 화살표 연결선 204"/>
          <p:cNvCxnSpPr/>
          <p:nvPr/>
        </p:nvCxnSpPr>
        <p:spPr>
          <a:xfrm flipH="1">
            <a:off x="4829326" y="3590312"/>
            <a:ext cx="5921" cy="9434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직사각형 208"/>
          <p:cNvSpPr/>
          <p:nvPr/>
        </p:nvSpPr>
        <p:spPr>
          <a:xfrm>
            <a:off x="4760654" y="3935719"/>
            <a:ext cx="3240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/>
              <a:t>경고</a:t>
            </a:r>
            <a:endParaRPr lang="en-US" altLang="ko-KR" sz="600" dirty="0"/>
          </a:p>
          <a:p>
            <a:r>
              <a:rPr lang="ko-KR" altLang="en-US" sz="600" dirty="0"/>
              <a:t>범위</a:t>
            </a:r>
          </a:p>
        </p:txBody>
      </p:sp>
      <p:cxnSp>
        <p:nvCxnSpPr>
          <p:cNvPr id="219" name="직선 화살표 연결선 218"/>
          <p:cNvCxnSpPr/>
          <p:nvPr/>
        </p:nvCxnSpPr>
        <p:spPr>
          <a:xfrm flipH="1">
            <a:off x="5173103" y="5646254"/>
            <a:ext cx="2607" cy="6102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직사각형 221"/>
          <p:cNvSpPr/>
          <p:nvPr/>
        </p:nvSpPr>
        <p:spPr>
          <a:xfrm>
            <a:off x="5099125" y="5745779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/>
              <a:t>정상</a:t>
            </a:r>
            <a:endParaRPr lang="en-US" altLang="ko-KR" sz="600" dirty="0"/>
          </a:p>
          <a:p>
            <a:r>
              <a:rPr lang="ko-KR" altLang="en-US" sz="600" dirty="0"/>
              <a:t>범위</a:t>
            </a:r>
          </a:p>
        </p:txBody>
      </p:sp>
      <p:sp>
        <p:nvSpPr>
          <p:cNvPr id="231" name="직사각형 230"/>
          <p:cNvSpPr/>
          <p:nvPr/>
        </p:nvSpPr>
        <p:spPr>
          <a:xfrm>
            <a:off x="4925559" y="5387001"/>
            <a:ext cx="3193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600" dirty="0"/>
              <a:t>주의</a:t>
            </a:r>
            <a:endParaRPr lang="en-US" altLang="ko-KR" sz="600" dirty="0"/>
          </a:p>
          <a:p>
            <a:r>
              <a:rPr lang="ko-KR" altLang="en-US" sz="600" dirty="0"/>
              <a:t>범위</a:t>
            </a:r>
          </a:p>
        </p:txBody>
      </p:sp>
      <p:sp>
        <p:nvSpPr>
          <p:cNvPr id="232" name="직사각형 231"/>
          <p:cNvSpPr/>
          <p:nvPr/>
        </p:nvSpPr>
        <p:spPr>
          <a:xfrm>
            <a:off x="4768194" y="5117184"/>
            <a:ext cx="324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dirty="0"/>
              <a:t>경고</a:t>
            </a:r>
            <a:endParaRPr lang="en-US" altLang="ko-KR" sz="600" dirty="0"/>
          </a:p>
          <a:p>
            <a:r>
              <a:rPr lang="ko-KR" altLang="en-US" sz="600" dirty="0"/>
              <a:t>범위</a:t>
            </a:r>
          </a:p>
        </p:txBody>
      </p:sp>
      <p:sp>
        <p:nvSpPr>
          <p:cNvPr id="1032" name="직사각형 1031"/>
          <p:cNvSpPr/>
          <p:nvPr/>
        </p:nvSpPr>
        <p:spPr>
          <a:xfrm>
            <a:off x="4966019" y="4212719"/>
            <a:ext cx="44443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FF0000"/>
                </a:solidFill>
              </a:rPr>
              <a:t>MAX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262" name="직선 화살표 연결선 261"/>
          <p:cNvCxnSpPr/>
          <p:nvPr/>
        </p:nvCxnSpPr>
        <p:spPr>
          <a:xfrm flipH="1">
            <a:off x="5785748" y="4263672"/>
            <a:ext cx="3346" cy="45381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직사각형 262"/>
          <p:cNvSpPr/>
          <p:nvPr/>
        </p:nvSpPr>
        <p:spPr>
          <a:xfrm>
            <a:off x="5594045" y="4379990"/>
            <a:ext cx="392836" cy="2463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4" name="직사각형 383"/>
          <p:cNvSpPr/>
          <p:nvPr/>
        </p:nvSpPr>
        <p:spPr>
          <a:xfrm>
            <a:off x="4654827" y="4473296"/>
            <a:ext cx="403047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FF0000"/>
                </a:solidFill>
              </a:rPr>
              <a:t>50%</a:t>
            </a:r>
          </a:p>
        </p:txBody>
      </p:sp>
      <p:sp>
        <p:nvSpPr>
          <p:cNvPr id="385" name="직사각형 384"/>
          <p:cNvSpPr/>
          <p:nvPr/>
        </p:nvSpPr>
        <p:spPr>
          <a:xfrm>
            <a:off x="4845716" y="4331841"/>
            <a:ext cx="35103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FF0000"/>
                </a:solidFill>
              </a:rPr>
              <a:t>75%</a:t>
            </a:r>
          </a:p>
        </p:txBody>
      </p:sp>
      <p:cxnSp>
        <p:nvCxnSpPr>
          <p:cNvPr id="388" name="직선 연결선 387"/>
          <p:cNvCxnSpPr/>
          <p:nvPr/>
        </p:nvCxnSpPr>
        <p:spPr>
          <a:xfrm flipH="1">
            <a:off x="5561553" y="4497358"/>
            <a:ext cx="443054" cy="69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직사각형 219"/>
          <p:cNvSpPr/>
          <p:nvPr/>
        </p:nvSpPr>
        <p:spPr>
          <a:xfrm>
            <a:off x="4841411" y="3550836"/>
            <a:ext cx="340845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4472C4"/>
                </a:solidFill>
              </a:rPr>
              <a:t>25%</a:t>
            </a:r>
          </a:p>
        </p:txBody>
      </p:sp>
      <p:sp>
        <p:nvSpPr>
          <p:cNvPr id="221" name="직사각형 220"/>
          <p:cNvSpPr/>
          <p:nvPr/>
        </p:nvSpPr>
        <p:spPr>
          <a:xfrm>
            <a:off x="4675582" y="3467750"/>
            <a:ext cx="362162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4472C4"/>
                </a:solidFill>
              </a:rPr>
              <a:t>50%</a:t>
            </a:r>
          </a:p>
        </p:txBody>
      </p:sp>
      <p:cxnSp>
        <p:nvCxnSpPr>
          <p:cNvPr id="353" name="직선 화살표 연결선 352"/>
          <p:cNvCxnSpPr/>
          <p:nvPr/>
        </p:nvCxnSpPr>
        <p:spPr>
          <a:xfrm flipH="1">
            <a:off x="7111428" y="3522247"/>
            <a:ext cx="4839" cy="3649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직사각형 359"/>
          <p:cNvSpPr/>
          <p:nvPr/>
        </p:nvSpPr>
        <p:spPr>
          <a:xfrm>
            <a:off x="6916347" y="3626898"/>
            <a:ext cx="392400" cy="10235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91" name="직선 연결선 290"/>
          <p:cNvCxnSpPr/>
          <p:nvPr/>
        </p:nvCxnSpPr>
        <p:spPr>
          <a:xfrm flipH="1">
            <a:off x="6870347" y="3671507"/>
            <a:ext cx="476680" cy="2948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직사각형 112"/>
          <p:cNvSpPr/>
          <p:nvPr/>
        </p:nvSpPr>
        <p:spPr>
          <a:xfrm>
            <a:off x="5539987" y="3331575"/>
            <a:ext cx="116058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정상 군집과 범위가 겹치는 경우</a:t>
            </a:r>
            <a:endParaRPr lang="en-US" altLang="ko-KR" sz="600" dirty="0">
              <a:ln>
                <a:solidFill>
                  <a:srgbClr val="365D8C">
                    <a:alpha val="0"/>
                  </a:srgbClr>
                </a:solidFill>
              </a:ln>
              <a:solidFill>
                <a:srgbClr val="FF0000"/>
              </a:solidFill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  <a:p>
            <a:pPr algn="ctr"/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rgbClr val="FF0000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 군집 범위를 우선시</a:t>
            </a:r>
            <a:endParaRPr lang="ko-KR" altLang="en-US" sz="600" dirty="0">
              <a:solidFill>
                <a:srgbClr val="FF0000"/>
              </a:solidFill>
            </a:endParaRPr>
          </a:p>
        </p:txBody>
      </p:sp>
      <p:cxnSp>
        <p:nvCxnSpPr>
          <p:cNvPr id="466" name="직선 화살표 연결선 465"/>
          <p:cNvCxnSpPr/>
          <p:nvPr/>
        </p:nvCxnSpPr>
        <p:spPr>
          <a:xfrm flipH="1">
            <a:off x="5185987" y="3861522"/>
            <a:ext cx="2249" cy="394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직사각형 239"/>
          <p:cNvSpPr/>
          <p:nvPr/>
        </p:nvSpPr>
        <p:spPr>
          <a:xfrm>
            <a:off x="4928133" y="3753431"/>
            <a:ext cx="520206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0070C0"/>
                </a:solidFill>
              </a:rPr>
              <a:t>MIN</a:t>
            </a:r>
          </a:p>
        </p:txBody>
      </p:sp>
      <p:cxnSp>
        <p:nvCxnSpPr>
          <p:cNvPr id="13" name="직선 화살표 연결선 12"/>
          <p:cNvCxnSpPr>
            <a:stCxn id="11" idx="0"/>
            <a:endCxn id="113" idx="2"/>
          </p:cNvCxnSpPr>
          <p:nvPr/>
        </p:nvCxnSpPr>
        <p:spPr>
          <a:xfrm flipH="1" flipV="1">
            <a:off x="6120277" y="3608574"/>
            <a:ext cx="31108" cy="66062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직사각형 158"/>
          <p:cNvSpPr/>
          <p:nvPr/>
        </p:nvSpPr>
        <p:spPr>
          <a:xfrm>
            <a:off x="6829514" y="4987659"/>
            <a:ext cx="481785" cy="184666"/>
          </a:xfrm>
          <a:prstGeom prst="rect">
            <a:avLst/>
          </a:prstGeom>
          <a:ln>
            <a:solidFill>
              <a:srgbClr val="0070C0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 유형</a:t>
            </a:r>
            <a:endParaRPr lang="ko-KR" altLang="en-US" sz="600" dirty="0"/>
          </a:p>
        </p:txBody>
      </p:sp>
      <p:sp>
        <p:nvSpPr>
          <p:cNvPr id="178" name="직사각형 177"/>
          <p:cNvSpPr/>
          <p:nvPr/>
        </p:nvSpPr>
        <p:spPr>
          <a:xfrm>
            <a:off x="5958800" y="5878382"/>
            <a:ext cx="485645" cy="184666"/>
          </a:xfrm>
          <a:prstGeom prst="rect">
            <a:avLst/>
          </a:prstGeom>
          <a:ln>
            <a:solidFill>
              <a:srgbClr val="0FF915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정상 유형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cxnSp>
        <p:nvCxnSpPr>
          <p:cNvPr id="475" name="직선 화살표 연결선 474"/>
          <p:cNvCxnSpPr/>
          <p:nvPr/>
        </p:nvCxnSpPr>
        <p:spPr>
          <a:xfrm flipH="1">
            <a:off x="4986145" y="5430986"/>
            <a:ext cx="2670" cy="19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직사각형 190"/>
          <p:cNvSpPr/>
          <p:nvPr/>
        </p:nvSpPr>
        <p:spPr>
          <a:xfrm>
            <a:off x="4839210" y="5299073"/>
            <a:ext cx="343514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1"/>
            <a:r>
              <a:rPr lang="en-US" altLang="ko-KR" sz="600" dirty="0">
                <a:solidFill>
                  <a:srgbClr val="4472C4"/>
                </a:solidFill>
              </a:rPr>
              <a:t>50%</a:t>
            </a:r>
          </a:p>
        </p:txBody>
      </p:sp>
      <p:cxnSp>
        <p:nvCxnSpPr>
          <p:cNvPr id="193" name="직선 화살표 연결선 192"/>
          <p:cNvCxnSpPr/>
          <p:nvPr/>
        </p:nvCxnSpPr>
        <p:spPr>
          <a:xfrm flipH="1">
            <a:off x="4826381" y="5159213"/>
            <a:ext cx="2670" cy="19922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직사각형 193"/>
          <p:cNvSpPr/>
          <p:nvPr/>
        </p:nvSpPr>
        <p:spPr>
          <a:xfrm>
            <a:off x="6608594" y="3880881"/>
            <a:ext cx="485645" cy="184666"/>
          </a:xfrm>
          <a:prstGeom prst="rect">
            <a:avLst/>
          </a:prstGeom>
          <a:ln>
            <a:solidFill>
              <a:srgbClr val="0FF915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solidFill>
                  <a:schemeClr val="bg1"/>
                </a:solidFill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정상 유형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274" name="직사각형 273"/>
          <p:cNvSpPr/>
          <p:nvPr/>
        </p:nvSpPr>
        <p:spPr>
          <a:xfrm>
            <a:off x="6738382" y="3337699"/>
            <a:ext cx="632624" cy="184666"/>
          </a:xfrm>
          <a:prstGeom prst="rect">
            <a:avLst/>
          </a:prstGeom>
          <a:ln>
            <a:solidFill>
              <a:srgbClr val="0070C0"/>
            </a:solidFill>
            <a:prstDash val="solid"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 유형 양수</a:t>
            </a:r>
            <a:endParaRPr lang="ko-KR" altLang="en-US" sz="600" dirty="0"/>
          </a:p>
        </p:txBody>
      </p:sp>
      <p:graphicFrame>
        <p:nvGraphicFramePr>
          <p:cNvPr id="310" name="표 3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811539"/>
              </p:ext>
            </p:extLst>
          </p:nvPr>
        </p:nvGraphicFramePr>
        <p:xfrm>
          <a:off x="7575324" y="3342075"/>
          <a:ext cx="851862" cy="1404674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142440454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3210297428"/>
                    </a:ext>
                  </a:extLst>
                </a:gridCol>
                <a:gridCol w="372515">
                  <a:extLst>
                    <a:ext uri="{9D8B030D-6E8A-4147-A177-3AD203B41FA5}">
                      <a16:colId xmlns:a16="http://schemas.microsoft.com/office/drawing/2014/main" val="3747540741"/>
                    </a:ext>
                  </a:extLst>
                </a:gridCol>
              </a:tblGrid>
              <a:tr h="4453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42147"/>
                  </a:ext>
                </a:extLst>
              </a:tr>
              <a:tr h="159888">
                <a:tc rowSpan="2"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경고</a:t>
                      </a: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358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3274"/>
                  </a:ext>
                </a:extLst>
              </a:tr>
              <a:tr h="15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하한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-38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988295"/>
                  </a:ext>
                </a:extLst>
              </a:tr>
              <a:tr h="159888">
                <a:tc rowSpan="2"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주의</a:t>
                      </a: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4472C4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325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4472C4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49655"/>
                  </a:ext>
                </a:extLst>
              </a:tr>
              <a:tr h="15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하한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-20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150437"/>
                  </a:ext>
                </a:extLst>
              </a:tr>
              <a:tr h="159888">
                <a:tc rowSpan="2"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정상</a:t>
                      </a: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4472C4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162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4472C4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14500"/>
                  </a:ext>
                </a:extLst>
              </a:tr>
              <a:tr h="15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하한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FF000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-15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FF000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43854"/>
                  </a:ext>
                </a:extLst>
              </a:tr>
            </a:tbl>
          </a:graphicData>
        </a:graphic>
      </p:graphicFrame>
      <p:graphicFrame>
        <p:nvGraphicFramePr>
          <p:cNvPr id="311" name="표 3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275975"/>
              </p:ext>
            </p:extLst>
          </p:nvPr>
        </p:nvGraphicFramePr>
        <p:xfrm>
          <a:off x="7581709" y="4973794"/>
          <a:ext cx="851862" cy="1404674"/>
        </p:xfrm>
        <a:graphic>
          <a:graphicData uri="http://schemas.openxmlformats.org/drawingml/2006/table">
            <a:tbl>
              <a:tblPr firstRow="1" bandRow="1"/>
              <a:tblGrid>
                <a:gridCol w="208280">
                  <a:extLst>
                    <a:ext uri="{9D8B030D-6E8A-4147-A177-3AD203B41FA5}">
                      <a16:colId xmlns:a16="http://schemas.microsoft.com/office/drawing/2014/main" val="2142440454"/>
                    </a:ext>
                  </a:extLst>
                </a:gridCol>
                <a:gridCol w="271067">
                  <a:extLst>
                    <a:ext uri="{9D8B030D-6E8A-4147-A177-3AD203B41FA5}">
                      <a16:colId xmlns:a16="http://schemas.microsoft.com/office/drawing/2014/main" val="3210297428"/>
                    </a:ext>
                  </a:extLst>
                </a:gridCol>
                <a:gridCol w="372515">
                  <a:extLst>
                    <a:ext uri="{9D8B030D-6E8A-4147-A177-3AD203B41FA5}">
                      <a16:colId xmlns:a16="http://schemas.microsoft.com/office/drawing/2014/main" val="3747540741"/>
                    </a:ext>
                  </a:extLst>
                </a:gridCol>
              </a:tblGrid>
              <a:tr h="445346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범위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kern="1200" dirty="0"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값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342147"/>
                  </a:ext>
                </a:extLst>
              </a:tr>
              <a:tr h="159888">
                <a:tc rowSpan="2"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경고</a:t>
                      </a: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163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0583274"/>
                  </a:ext>
                </a:extLst>
              </a:tr>
              <a:tr h="15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하한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137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988295"/>
                  </a:ext>
                </a:extLst>
              </a:tr>
              <a:tr h="159888">
                <a:tc rowSpan="2"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주의</a:t>
                      </a: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136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349655"/>
                  </a:ext>
                </a:extLst>
              </a:tr>
              <a:tr h="15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하한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101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150437"/>
                  </a:ext>
                </a:extLst>
              </a:tr>
              <a:tr h="159888">
                <a:tc rowSpan="2"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정상</a:t>
                      </a:r>
                    </a:p>
                  </a:txBody>
                  <a:tcPr marL="6235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상한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rgbClr val="0070C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100</a:t>
                      </a:r>
                      <a:endParaRPr lang="ko-KR" altLang="en-US" sz="700" kern="1200" dirty="0">
                        <a:ln>
                          <a:solidFill>
                            <a:schemeClr val="bg1">
                              <a:lumMod val="85000"/>
                              <a:alpha val="0"/>
                            </a:schemeClr>
                          </a:solidFill>
                        </a:ln>
                        <a:solidFill>
                          <a:srgbClr val="0070C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6114500"/>
                  </a:ext>
                </a:extLst>
              </a:tr>
              <a:tr h="15988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marR="0" lvl="0" indent="0" algn="ctr" defTabSz="1079941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ko-KR" altLang="en-US" sz="700" kern="1200" dirty="0">
                          <a:ln>
                            <a:solidFill>
                              <a:schemeClr val="bg1">
                                <a:lumMod val="85000"/>
                                <a:alpha val="0"/>
                              </a:schemeClr>
                            </a:solidFill>
                          </a:ln>
                          <a:solidFill>
                            <a:schemeClr val="tx1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하한</a:t>
                      </a: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77470" algn="l"/>
                          <a:tab pos="8351520" algn="r"/>
                        </a:tabLst>
                        <a:defRPr/>
                      </a:pPr>
                      <a:r>
                        <a:rPr lang="en-US" altLang="ko-KR" sz="600" kern="1200" dirty="0">
                          <a:solidFill>
                            <a:srgbClr val="00B050"/>
                          </a:solidFill>
                          <a:latin typeface="KoPub돋움체 Light" panose="00000300000000000000" pitchFamily="2" charset="-127"/>
                          <a:ea typeface="KoPub돋움체 Light" panose="00000300000000000000" pitchFamily="2" charset="-127"/>
                          <a:cs typeface="+mn-cs"/>
                        </a:rPr>
                        <a:t>0</a:t>
                      </a:r>
                      <a:endParaRPr lang="ko-KR" altLang="en-US" sz="600" kern="1200" dirty="0">
                        <a:solidFill>
                          <a:srgbClr val="00B050"/>
                        </a:solidFill>
                        <a:latin typeface="KoPub돋움체 Light" panose="00000300000000000000" pitchFamily="2" charset="-127"/>
                        <a:ea typeface="KoPub돋움체 Light" panose="00000300000000000000" pitchFamily="2" charset="-127"/>
                        <a:cs typeface="+mn-cs"/>
                      </a:endParaRPr>
                    </a:p>
                  </a:txBody>
                  <a:tcPr marL="0" marR="6235" marT="6235" marB="6235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58585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4743854"/>
                  </a:ext>
                </a:extLst>
              </a:tr>
            </a:tbl>
          </a:graphicData>
        </a:graphic>
      </p:graphicFrame>
      <p:sp>
        <p:nvSpPr>
          <p:cNvPr id="550" name="직사각형 549"/>
          <p:cNvSpPr/>
          <p:nvPr/>
        </p:nvSpPr>
        <p:spPr>
          <a:xfrm>
            <a:off x="7250518" y="4069765"/>
            <a:ext cx="25680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1"/>
            <a:r>
              <a:rPr lang="en-US" altLang="ko-KR" sz="1000" dirty="0">
                <a:latin typeface="KoPub돋움체 Light" panose="00000300000000000000" pitchFamily="2" charset="-127"/>
                <a:ea typeface="KoPub돋움체 Light" panose="00000300000000000000" pitchFamily="2" charset="-127"/>
              </a:rPr>
              <a:t>0</a:t>
            </a:r>
          </a:p>
        </p:txBody>
      </p:sp>
      <p:sp>
        <p:nvSpPr>
          <p:cNvPr id="314" name="아래쪽 화살표 313"/>
          <p:cNvSpPr/>
          <p:nvPr/>
        </p:nvSpPr>
        <p:spPr>
          <a:xfrm rot="16200000">
            <a:off x="7330408" y="5681991"/>
            <a:ext cx="271582" cy="11081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2" name="아래쪽 화살표 121"/>
          <p:cNvSpPr/>
          <p:nvPr/>
        </p:nvSpPr>
        <p:spPr>
          <a:xfrm rot="16200000">
            <a:off x="4506684" y="5531624"/>
            <a:ext cx="271582" cy="17019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713670" y="3489275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정상 유형</a:t>
            </a:r>
            <a:endParaRPr lang="ko-KR" altLang="en-US" sz="1000" dirty="0"/>
          </a:p>
        </p:txBody>
      </p:sp>
      <p:sp>
        <p:nvSpPr>
          <p:cNvPr id="123" name="직사각형 122"/>
          <p:cNvSpPr/>
          <p:nvPr/>
        </p:nvSpPr>
        <p:spPr>
          <a:xfrm>
            <a:off x="741553" y="4084168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 유형</a:t>
            </a:r>
            <a:endParaRPr lang="ko-KR" altLang="en-US" sz="1000" dirty="0"/>
          </a:p>
        </p:txBody>
      </p:sp>
      <p:sp>
        <p:nvSpPr>
          <p:cNvPr id="124" name="직사각형 123"/>
          <p:cNvSpPr/>
          <p:nvPr/>
        </p:nvSpPr>
        <p:spPr>
          <a:xfrm>
            <a:off x="736877" y="5098382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정상 유형</a:t>
            </a:r>
            <a:endParaRPr lang="ko-KR" altLang="en-US" sz="1000" dirty="0"/>
          </a:p>
        </p:txBody>
      </p:sp>
      <p:sp>
        <p:nvSpPr>
          <p:cNvPr id="125" name="직사각형 124"/>
          <p:cNvSpPr/>
          <p:nvPr/>
        </p:nvSpPr>
        <p:spPr>
          <a:xfrm>
            <a:off x="745356" y="5618954"/>
            <a:ext cx="7809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-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 유형</a:t>
            </a:r>
            <a:endParaRPr lang="ko-KR" altLang="en-US" sz="1000" dirty="0"/>
          </a:p>
        </p:txBody>
      </p:sp>
      <p:sp>
        <p:nvSpPr>
          <p:cNvPr id="129" name="직사각형 128"/>
          <p:cNvSpPr/>
          <p:nvPr/>
        </p:nvSpPr>
        <p:spPr>
          <a:xfrm>
            <a:off x="622414" y="2770714"/>
            <a:ext cx="20160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defTabSz="952968" fontAlgn="base">
              <a:spcAft>
                <a:spcPts val="400"/>
              </a:spcAft>
              <a:buClr>
                <a:srgbClr val="1E82AA"/>
              </a:buClr>
              <a:buSzPct val="100000"/>
              <a:tabLst>
                <a:tab pos="456244" algn="l"/>
                <a:tab pos="912490" algn="l"/>
                <a:tab pos="1371569" algn="l"/>
                <a:tab pos="1827814" algn="l"/>
                <a:tab pos="2284059" algn="l"/>
                <a:tab pos="2741722" algn="l"/>
                <a:tab pos="3197966" algn="l"/>
                <a:tab pos="3655627" algn="l"/>
                <a:tab pos="4113290" algn="l"/>
                <a:tab pos="4569535" algn="l"/>
                <a:tab pos="5027196" algn="l"/>
                <a:tab pos="5941105" algn="l"/>
                <a:tab pos="6398766" algn="l"/>
                <a:tab pos="6855010" algn="l"/>
                <a:tab pos="7311255" algn="l"/>
                <a:tab pos="7768918" algn="l"/>
                <a:tab pos="8226579" algn="l"/>
                <a:tab pos="8682825" algn="l"/>
                <a:tab pos="9140487" algn="l"/>
                <a:tab pos="9596732" algn="l"/>
                <a:tab pos="10054394" algn="l"/>
                <a:tab pos="10512056" algn="l"/>
                <a:tab pos="10968301" algn="l"/>
                <a:tab pos="11425962" algn="l"/>
                <a:tab pos="11882207" algn="l"/>
                <a:tab pos="12338453" algn="l"/>
                <a:tab pos="12797531" algn="l"/>
                <a:tab pos="13253776" algn="l"/>
                <a:tab pos="13710022" algn="l"/>
                <a:tab pos="14167684" algn="l"/>
                <a:tab pos="14623929" algn="l"/>
              </a:tabLst>
              <a:defRPr/>
            </a:pP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-.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동작 길이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/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이탈 </a:t>
            </a:r>
            <a:r>
              <a:rPr lang="ko-KR" altLang="en-US" sz="1000" dirty="0" err="1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횟수별</a:t>
            </a:r>
            <a:b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</a:b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   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정상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·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이상</a:t>
            </a:r>
            <a:r>
              <a:rPr lang="en-US" altLang="ko-KR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 </a:t>
            </a:r>
            <a:r>
              <a:rPr lang="ko-KR" altLang="en-US" sz="1000" dirty="0">
                <a:ln>
                  <a:solidFill>
                    <a:srgbClr val="365D8C">
                      <a:alpha val="0"/>
                    </a:srgbClr>
                  </a:solidFill>
                </a:ln>
                <a:latin typeface="KoPub돋움체 Light" panose="02020603020101020101" pitchFamily="18" charset="-127"/>
                <a:ea typeface="KoPub돋움체 Light" panose="02020603020101020101" pitchFamily="18" charset="-127"/>
              </a:rPr>
              <a:t>유형 예시</a:t>
            </a:r>
            <a:endParaRPr lang="en-US" altLang="ko-KR" sz="1000" dirty="0">
              <a:ln>
                <a:solidFill>
                  <a:srgbClr val="365D8C">
                    <a:alpha val="0"/>
                  </a:srgbClr>
                </a:solidFill>
              </a:ln>
              <a:latin typeface="KoPub돋움체 Light" panose="02020603020101020101" pitchFamily="18" charset="-127"/>
              <a:ea typeface="KoPub돋움체 Light" panose="02020603020101020101" pitchFamily="18" charset="-127"/>
            </a:endParaRPr>
          </a:p>
        </p:txBody>
      </p:sp>
      <p:sp>
        <p:nvSpPr>
          <p:cNvPr id="133" name="직사각형 132"/>
          <p:cNvSpPr/>
          <p:nvPr/>
        </p:nvSpPr>
        <p:spPr>
          <a:xfrm rot="16200000">
            <a:off x="1770060" y="3957365"/>
            <a:ext cx="1413847" cy="16492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2E75B6"/>
            </a:solidFill>
            <a:prstDash val="solid"/>
          </a:ln>
          <a:effectLst/>
        </p:spPr>
        <p:txBody>
          <a:bodyPr vert="eaVert" rtlCol="0" anchor="ctr"/>
          <a:lstStyle/>
          <a:p>
            <a:pPr algn="ctr">
              <a:defRPr/>
            </a:pPr>
            <a:r>
              <a:rPr lang="ko-KR" altLang="en-US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동작 길이 차이</a:t>
            </a:r>
          </a:p>
        </p:txBody>
      </p:sp>
      <p:sp>
        <p:nvSpPr>
          <p:cNvPr id="134" name="직사각형 133"/>
          <p:cNvSpPr/>
          <p:nvPr/>
        </p:nvSpPr>
        <p:spPr>
          <a:xfrm rot="16200000">
            <a:off x="1797516" y="5579031"/>
            <a:ext cx="1366184" cy="162894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2E75B6"/>
            </a:solidFill>
            <a:prstDash val="solid"/>
          </a:ln>
          <a:effectLst/>
        </p:spPr>
        <p:txBody>
          <a:bodyPr vert="eaVert" rtlCol="0" anchor="ctr"/>
          <a:lstStyle/>
          <a:p>
            <a:pPr algn="ctr">
              <a:defRPr/>
            </a:pPr>
            <a:r>
              <a:rPr lang="ko-KR" altLang="en-US" sz="1000" spc="-100" dirty="0">
                <a:ln>
                  <a:solidFill>
                    <a:schemeClr val="bg2">
                      <a:lumMod val="60000"/>
                      <a:lumOff val="4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이탈 횟수 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2988" y="553369"/>
            <a:ext cx="4112664" cy="369332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ko-KR" sz="2400" b="1" dirty="0">
                <a:ln>
                  <a:solidFill>
                    <a:schemeClr val="bg1">
                      <a:lumMod val="8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03 / 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고장 패턴 분석 및 고장 </a:t>
            </a:r>
            <a:r>
              <a:rPr lang="ko-KR" altLang="en-US" sz="2000" spc="-80" dirty="0" err="1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기준값</a:t>
            </a:r>
            <a:r>
              <a:rPr lang="ko-KR" altLang="en-US" sz="2000" spc="-8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bg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rPr>
              <a:t> 도출</a:t>
            </a:r>
            <a:endParaRPr lang="ko-KR" altLang="en-US" sz="2400" spc="-80" dirty="0">
              <a:ln>
                <a:solidFill>
                  <a:sysClr val="windowText" lastClr="000000">
                    <a:alpha val="0"/>
                  </a:sysClr>
                </a:solidFill>
              </a:ln>
              <a:solidFill>
                <a:schemeClr val="bg1"/>
              </a:solidFill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pSp>
        <p:nvGrpSpPr>
          <p:cNvPr id="117" name="그룹 116"/>
          <p:cNvGrpSpPr/>
          <p:nvPr/>
        </p:nvGrpSpPr>
        <p:grpSpPr>
          <a:xfrm>
            <a:off x="2057006" y="3717073"/>
            <a:ext cx="319572" cy="430081"/>
            <a:chOff x="2446668" y="4343812"/>
            <a:chExt cx="236983" cy="891188"/>
          </a:xfrm>
        </p:grpSpPr>
        <p:sp>
          <p:nvSpPr>
            <p:cNvPr id="119" name="줄무늬가 있는 오른쪽 화살표 118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446668" y="4680914"/>
              <a:ext cx="236983" cy="27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32" name="그룹 131"/>
          <p:cNvGrpSpPr/>
          <p:nvPr/>
        </p:nvGrpSpPr>
        <p:grpSpPr>
          <a:xfrm>
            <a:off x="4489145" y="3717073"/>
            <a:ext cx="319572" cy="430081"/>
            <a:chOff x="2446668" y="4343812"/>
            <a:chExt cx="236983" cy="891188"/>
          </a:xfrm>
        </p:grpSpPr>
        <p:sp>
          <p:nvSpPr>
            <p:cNvPr id="135" name="줄무늬가 있는 오른쪽 화살표 134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2446668" y="4680914"/>
              <a:ext cx="236983" cy="27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37" name="그룹 136"/>
          <p:cNvGrpSpPr/>
          <p:nvPr/>
        </p:nvGrpSpPr>
        <p:grpSpPr>
          <a:xfrm>
            <a:off x="7331825" y="3717073"/>
            <a:ext cx="241506" cy="430081"/>
            <a:chOff x="2446668" y="4343812"/>
            <a:chExt cx="236983" cy="891188"/>
          </a:xfrm>
        </p:grpSpPr>
        <p:sp>
          <p:nvSpPr>
            <p:cNvPr id="138" name="줄무늬가 있는 오른쪽 화살표 137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446668" y="4680914"/>
              <a:ext cx="236983" cy="27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52" name="그룹 151"/>
          <p:cNvGrpSpPr/>
          <p:nvPr/>
        </p:nvGrpSpPr>
        <p:grpSpPr>
          <a:xfrm>
            <a:off x="2037074" y="5471818"/>
            <a:ext cx="319572" cy="430081"/>
            <a:chOff x="2446668" y="4343812"/>
            <a:chExt cx="236983" cy="891188"/>
          </a:xfrm>
        </p:grpSpPr>
        <p:sp>
          <p:nvSpPr>
            <p:cNvPr id="153" name="줄무늬가 있는 오른쪽 화살표 152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446668" y="4680914"/>
              <a:ext cx="236983" cy="27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55" name="그룹 154"/>
          <p:cNvGrpSpPr/>
          <p:nvPr/>
        </p:nvGrpSpPr>
        <p:grpSpPr>
          <a:xfrm>
            <a:off x="4469213" y="5471818"/>
            <a:ext cx="319572" cy="430081"/>
            <a:chOff x="2446668" y="4343812"/>
            <a:chExt cx="236983" cy="891188"/>
          </a:xfrm>
        </p:grpSpPr>
        <p:sp>
          <p:nvSpPr>
            <p:cNvPr id="156" name="줄무늬가 있는 오른쪽 화살표 155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2446668" y="4680914"/>
              <a:ext cx="236983" cy="27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  <p:grpSp>
        <p:nvGrpSpPr>
          <p:cNvPr id="158" name="그룹 157"/>
          <p:cNvGrpSpPr/>
          <p:nvPr/>
        </p:nvGrpSpPr>
        <p:grpSpPr>
          <a:xfrm>
            <a:off x="7311893" y="5471818"/>
            <a:ext cx="269816" cy="430081"/>
            <a:chOff x="2446668" y="4343812"/>
            <a:chExt cx="236983" cy="891188"/>
          </a:xfrm>
        </p:grpSpPr>
        <p:sp>
          <p:nvSpPr>
            <p:cNvPr id="160" name="줄무늬가 있는 오른쪽 화살표 159"/>
            <p:cNvSpPr/>
            <p:nvPr/>
          </p:nvSpPr>
          <p:spPr>
            <a:xfrm rot="10800000" flipH="1" flipV="1">
              <a:off x="2502361" y="4343812"/>
              <a:ext cx="161478" cy="891188"/>
            </a:xfrm>
            <a:prstGeom prst="stripedRightArrow">
              <a:avLst>
                <a:gd name="adj1" fmla="val 70652"/>
                <a:gd name="adj2" fmla="val 50000"/>
              </a:avLst>
            </a:prstGeom>
            <a:gradFill>
              <a:gsLst>
                <a:gs pos="0">
                  <a:srgbClr val="7F7F7F"/>
                </a:gs>
                <a:gs pos="100000">
                  <a:srgbClr val="D9D9D9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lIns="0" tIns="0" rIns="0" bIns="0" rtlCol="0" anchor="ctr"/>
            <a:lstStyle/>
            <a:p>
              <a:pPr algn="ctr"/>
              <a:endParaRPr lang="ko-KR" altLang="en-US" sz="800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161" name="TextBox 160"/>
            <p:cNvSpPr txBox="1"/>
            <p:nvPr/>
          </p:nvSpPr>
          <p:spPr>
            <a:xfrm>
              <a:off x="2446668" y="4680914"/>
              <a:ext cx="236983" cy="2768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altLang="ko-KR" sz="800" spc="-100" dirty="0">
                <a:ln>
                  <a:solidFill>
                    <a:sysClr val="windowText" lastClr="000000">
                      <a:alpha val="0"/>
                    </a:sys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Medium" panose="00000600000000000000" pitchFamily="2" charset="-127"/>
                <a:ea typeface="KoPub돋움체 Medium" panose="000006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8113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Kopub">
      <a:majorFont>
        <a:latin typeface="KoPub돋움체 Bold"/>
        <a:ea typeface="KoPub돋움체 Bold"/>
        <a:cs typeface=""/>
      </a:majorFont>
      <a:minorFont>
        <a:latin typeface="KoPub돋움체 Light"/>
        <a:ea typeface="KoPub돋움체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28546</TotalTime>
  <Words>2592</Words>
  <Application>Microsoft Office PowerPoint</Application>
  <PresentationFormat>화면 슬라이드 쇼(4:3)</PresentationFormat>
  <Paragraphs>814</Paragraphs>
  <Slides>11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13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25" baseType="lpstr">
      <vt:lpstr>KoPubWorld돋움체 Bold</vt:lpstr>
      <vt:lpstr>KoPub돋움체 Bold</vt:lpstr>
      <vt:lpstr>KoPub돋움체 Light</vt:lpstr>
      <vt:lpstr>KoPub돋움체 Medium</vt:lpstr>
      <vt:lpstr>KoPub바탕체 Bold</vt:lpstr>
      <vt:lpstr>Rix고딕 B</vt:lpstr>
      <vt:lpstr>Rix고딕 L</vt:lpstr>
      <vt:lpstr>Rix고딕 M</vt:lpstr>
      <vt:lpstr>맑은 고딕</vt:lpstr>
      <vt:lpstr>Arial</vt:lpstr>
      <vt:lpstr>Calibri</vt:lpstr>
      <vt:lpstr>Cambria Math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dguru_mk</dc:creator>
  <cp:lastModifiedBy>Kwon JongIk</cp:lastModifiedBy>
  <cp:revision>1948</cp:revision>
  <dcterms:created xsi:type="dcterms:W3CDTF">2020-09-01T04:44:21Z</dcterms:created>
  <dcterms:modified xsi:type="dcterms:W3CDTF">2021-11-14T03:04:59Z</dcterms:modified>
</cp:coreProperties>
</file>