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F372F-9C5C-40FB-AD66-D18B4A93B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7E28DD-9839-4E3A-8961-5D1BEB0C7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36C483-63EE-446E-BBEE-BB4BAE00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408-1AD4-4B1B-A9BD-42D56681805F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FE2CE-3F9E-42A1-85C7-98415D5A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F9065-4A86-4B95-864E-4D2882CB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F4F2-90E8-422F-8A23-2E69D1F3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9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C7743-321B-4529-B9B5-42E59E02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0084B9-79DB-4FBA-8AF0-960396139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50E1D-83AD-4FE0-A223-117CC1AA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408-1AD4-4B1B-A9BD-42D56681805F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75A21-78E4-4305-81DF-8BAB2D3A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F8769-A5E5-4F40-B260-34C265B7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F4F2-90E8-422F-8A23-2E69D1F3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9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019F3-EB53-4A13-ADF3-88500ADE7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D70C28-768E-4675-BC61-90351A6E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3B9CA-733E-4949-95D7-2C580E41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408-1AD4-4B1B-A9BD-42D56681805F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8820E-3CA1-41DB-BB9F-D33E9929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C6A97-4BDB-44FB-AA02-482D58AF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F4F2-90E8-422F-8A23-2E69D1F3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1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00E8D-A4AD-40B7-9E8D-649DA2E0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74C08-976D-4E38-978A-0BDDB497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71C16-6DED-4DE9-AD01-E215FE72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408-1AD4-4B1B-A9BD-42D56681805F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6E1D5-CF67-484C-9B81-26356455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D501F-2FEA-4274-B46F-C8E24BCE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F4F2-90E8-422F-8A23-2E69D1F3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2E615-CE13-41F8-B7D4-BC3528A8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F5B2A-880F-4B60-880E-86906B71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D3FBA-027B-4883-8D57-6CA91E2C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408-1AD4-4B1B-A9BD-42D56681805F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A6968-3A28-407F-97E8-8B17DF59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81A11-2ED6-499C-A899-405CD643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F4F2-90E8-422F-8A23-2E69D1F3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3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CA2D8-F573-4DBB-9963-2FA6098B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E273D-8837-49E2-ADD2-D23429804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EC2FD-A4C8-422D-A24D-45DD341C8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7EF36-D049-47CA-9139-768D3047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408-1AD4-4B1B-A9BD-42D56681805F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2A525-7A55-4A92-AA95-4AD02FBA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AF258-EFDA-46F9-B8CC-D31F7402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F4F2-90E8-422F-8A23-2E69D1F3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7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F351-2E95-4170-9613-548B0E45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CA7ACF-1DB6-4B90-B833-1F87E8FE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88E96-AA79-448E-B36F-61E054503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E37094-4F50-4346-9591-9DAA23493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82C678-9A50-409F-A984-D12C9944A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CC2110-8871-4F16-9608-39B69E72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408-1AD4-4B1B-A9BD-42D56681805F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4BEF93-521E-4AFE-AFE0-8DF42386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F8A1AD-8F29-4839-AFD4-9C63FB65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F4F2-90E8-422F-8A23-2E69D1F3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0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37977-687A-4C41-9E41-4559E482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DA8479-8E32-4019-AF71-C0E8BC59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408-1AD4-4B1B-A9BD-42D56681805F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FAF106-2E48-42E6-83C6-26A05D17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BD3FBF-08D9-4490-8603-95ADDCB0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F4F2-90E8-422F-8A23-2E69D1F3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8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E6F298-934E-45A4-9693-8647DFF9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408-1AD4-4B1B-A9BD-42D56681805F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B18C8A-6C76-4E6A-8649-9DBC259E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92B67-8E08-41BC-B267-FD724B74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F4F2-90E8-422F-8A23-2E69D1F3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8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86C0-78B0-4B90-B806-8F68AAE1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97C46-226D-47C2-9CD4-0AC9721A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B11AB-2AEB-45B4-8529-7FDD7BA55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5AB6B-AE59-4768-AC5A-D506262C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408-1AD4-4B1B-A9BD-42D56681805F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8B751-FC76-4480-8A31-84F11A8D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7E56EB-F0D8-4645-AFE6-D61FC55E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F4F2-90E8-422F-8A23-2E69D1F3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2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D29A4-90CA-45B9-8F13-7BE0C83C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F61044-F4E9-435A-A116-E28447F88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FF96DF-B9C8-4C2C-AE60-B08AF7B2E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89415A-5CEF-4E6C-90B0-F8107A4B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A408-1AD4-4B1B-A9BD-42D56681805F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049D3-B415-4743-9B34-E396D39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EDE63-730C-4780-BBD2-E3A6E0B9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F4F2-90E8-422F-8A23-2E69D1F3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9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D04709-9673-4455-B620-D946C52F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BAB144-18E5-4E95-93C8-BC9B5B89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EEE9B-5C98-4357-8BC4-36BEE0AAC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A408-1AD4-4B1B-A9BD-42D56681805F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3A857-D7AB-4CE8-B1A5-C59CEC205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4C2C5-C574-4956-AE7C-7F9976016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2F4F2-90E8-422F-8A23-2E69D1F3D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6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62EAC-C9AD-4065-A955-61B6375DD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최대우도검정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EBC8E2-A418-40D6-9B12-AE88A3E74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3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402AF-179B-4656-96E6-079C0941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0F50B08-83CA-4171-A8BC-0096D8CBFE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양측검정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에 대해서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우도함수와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로그우도함수는</a:t>
                </a:r>
                <a:r>
                  <a:rPr lang="ko-KR" altLang="en-US" sz="2000" dirty="0"/>
                  <a:t> 각각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nary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 err="1"/>
                  <a:t>mle</a:t>
                </a:r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추정량이라고</a:t>
                </a:r>
                <a:r>
                  <a:rPr lang="ko-KR" altLang="en-US" sz="2000" dirty="0"/>
                  <a:t> 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,X) &gt; L(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,X)}] = 1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ko-KR" altLang="en-US" sz="2000" dirty="0"/>
                  <a:t> 을 정의할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(1-a)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2000" dirty="0"/>
                  <a:t> 가설검정을 수행하는 것을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검정이라고 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0F50B08-83CA-4171-A8BC-0096D8CBFE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66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2AE1C-1C90-4615-8103-D9A1D611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20FE5E-E89C-4536-830C-DC7F6526E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따르는 </a:t>
                </a:r>
                <a:r>
                  <a:rPr lang="en-US" altLang="ko-KR" sz="2000" dirty="0"/>
                  <a:t>-2log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로그우도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 대해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 테일러 전개를 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+(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−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이고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) + Rn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+(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+ 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-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)-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−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(4) </a:t>
                </a:r>
                <a:r>
                  <a:rPr lang="ko-KR" altLang="en-US" sz="2000" dirty="0"/>
                  <a:t>위 식을 이항해서 정리하면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−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20FE5E-E89C-4536-830C-DC7F6526E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2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2AE1C-1C90-4615-8103-D9A1D611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20FE5E-E89C-4536-830C-DC7F6526E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ko-KR" altLang="en-US" sz="2000" dirty="0"/>
                  <a:t>를 따르는 </a:t>
                </a:r>
                <a:r>
                  <a:rPr lang="en-US" altLang="ko-KR" sz="2000" dirty="0"/>
                  <a:t>-2log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로그우도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 대해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 테일러 전개를 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한편 </a:t>
                </a:r>
                <a:r>
                  <a:rPr lang="en-US" altLang="ko-KR" sz="2000" dirty="0"/>
                  <a:t>log(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-2log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= 2[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-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] = 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−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)=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{</m:t>
                    </m:r>
                    <m:rad>
                      <m:radPr>
                        <m:deg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𝑛𝐼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rad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−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m:rPr>
                        <m:nor/>
                      </m:rPr>
                      <a:rPr lang="en-US" altLang="ko-KR" sz="2000" dirty="0"/>
                      <m:t>−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a:rPr lang="en-US" altLang="ko-KR" sz="2000" b="0" i="1" dirty="0" smtClean="0"/>
                      <m:t>→</m:t>
                    </m:r>
                    <m:r>
                      <m:rPr>
                        <m:sty m:val="p"/>
                      </m:rPr>
                      <a:rPr lang="en-US" altLang="ko-KR" sz="2000" b="0" i="1" dirty="0" smtClean="0"/>
                      <m:t>N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rad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m:rPr>
                        <m:nor/>
                      </m:rPr>
                      <a:rPr lang="en-US" altLang="ko-KR" sz="2000" dirty="0"/>
                      <m:t>−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 </m:t>
                    </m:r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M(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rad>
                  </m:oMath>
                </a14:m>
                <a:r>
                  <a:rPr lang="en-US" altLang="ko-KR" sz="2000" dirty="0"/>
                  <a:t>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 = N(0,1)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(0,1)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20FE5E-E89C-4536-830C-DC7F6526E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94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2AE1C-1C90-4615-8103-D9A1D611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20FE5E-E89C-4536-830C-DC7F6526E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왈</m:t>
                    </m:r>
                  </m:oMath>
                </a14:m>
                <a:r>
                  <a:rPr lang="ko-KR" altLang="en-US" sz="2000" dirty="0" err="1"/>
                  <a:t>드형</a:t>
                </a:r>
                <a:r>
                  <a:rPr lang="ko-KR" altLang="en-US" sz="2000" dirty="0"/>
                  <a:t> 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-2log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 대한 증명을 하면서 한가지 통찰을 얻었다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𝑛𝐼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rad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m:rPr>
                        <m:nor/>
                      </m:rPr>
                      <a:rPr lang="en-US" altLang="ko-KR" sz="2000" dirty="0"/>
                      <m:t>−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 </m:t>
                    </m:r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M(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rad>
                  </m:oMath>
                </a14:m>
                <a:r>
                  <a:rPr lang="en-US" altLang="ko-KR" sz="2000" dirty="0"/>
                  <a:t>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 = N(0,1)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(0,1)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이용하면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{</m:t>
                    </m:r>
                    <m:rad>
                      <m:radPr>
                        <m:degHide m:val="on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𝑛𝐼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m:rPr>
                        <m:nor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20FE5E-E89C-4536-830C-DC7F6526E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95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2AE1C-1C90-4615-8103-D9A1D611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20FE5E-E89C-4536-830C-DC7F6526E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스</m:t>
                    </m:r>
                  </m:oMath>
                </a14:m>
                <a:r>
                  <a:rPr lang="ko-KR" altLang="en-US" sz="2000" dirty="0"/>
                  <a:t>코어형 검정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스코어 벡터를 활용하여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ko-KR" altLang="en-US" sz="2000" dirty="0"/>
                  <a:t>로 수렴하는 방법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스코어 벡터는 다음과 같다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S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∂</m:t>
                        </m:r>
                        <m:func>
                          <m:func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∂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 확률표본들의 스코어 함수들로 이루어진 벡터를 의미한다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 err="1"/>
                  <a:t>로그우도의</a:t>
                </a:r>
                <a:r>
                  <a:rPr lang="ko-KR" altLang="en-US" sz="2000" dirty="0"/>
                  <a:t> 미분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func>
                              <m:func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:r>
                  <a:rPr lang="ko-KR" altLang="en-US" sz="2000" dirty="0"/>
                  <a:t>이 때 스코어 검정은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𝑛𝐼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로그우도의</a:t>
                </a:r>
                <a:r>
                  <a:rPr lang="ko-KR" altLang="en-US" sz="2000" dirty="0"/>
                  <a:t> 미분을 </a:t>
                </a:r>
                <a:r>
                  <a:rPr lang="ko-KR" altLang="en-US" sz="2000" dirty="0" err="1"/>
                  <a:t>피셔정보로</a:t>
                </a:r>
                <a:r>
                  <a:rPr lang="ko-KR" altLang="en-US" sz="2000" dirty="0"/>
                  <a:t> 나눈 비율은 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20FE5E-E89C-4536-830C-DC7F6526E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02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D3545-3B7B-45B1-8A9F-E61956C0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7AD60A-CC1F-4C9A-B068-13B7C1BB1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베타분포에 대한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(0,1)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/>
                  <a:t> 따르는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에서 추출한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다음을 검정한다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1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우도 함수는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 대한 베타분포의 </a:t>
                </a:r>
                <a:r>
                  <a:rPr lang="en-US" altLang="ko-KR" sz="2000" dirty="0" err="1"/>
                  <a:t>mle</a:t>
                </a:r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추정량은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대입하면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 통계량은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1))</m:t>
                        </m:r>
                      </m:den>
                    </m:f>
                  </m:oMath>
                </a14:m>
                <a:r>
                  <a:rPr lang="en-US" altLang="ko-KR" sz="2000" dirty="0"/>
                  <a:t> 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1))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7AD60A-CC1F-4C9A-B068-13B7C1BB1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b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41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D3545-3B7B-45B1-8A9F-E61956C0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7AD60A-CC1F-4C9A-B068-13B7C1BB1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베타분포에 대한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-2log(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구하면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1))</m:t>
                    </m:r>
                  </m:oMath>
                </a14:m>
                <a:r>
                  <a:rPr lang="en-US" altLang="ko-KR" sz="2000" dirty="0"/>
                  <a:t>)</a:t>
                </a:r>
                <a:br>
                  <a:rPr lang="en-US" altLang="ko-KR" sz="2000" dirty="0"/>
                </a:br>
                <a:r>
                  <a:rPr lang="en-US" altLang="ko-KR" sz="2000" dirty="0"/>
                  <a:t>= 2(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-</a:t>
                </a:r>
                <a:r>
                  <a:rPr lang="en-US" altLang="ko-KR" sz="2000" dirty="0" err="1"/>
                  <a:t>nlog</a:t>
                </a:r>
                <a:r>
                  <a:rPr lang="en-US" altLang="ko-KR" sz="2000" dirty="0"/>
                  <a:t>(-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)-</a:t>
                </a:r>
                <a:r>
                  <a:rPr lang="en-US" altLang="ko-KR" sz="2000" dirty="0" err="1"/>
                  <a:t>n+nlogn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 err="1"/>
                  <a:t>왈드형</a:t>
                </a:r>
                <a:r>
                  <a:rPr lang="ko-KR" altLang="en-US" sz="2000" dirty="0"/>
                  <a:t> 검정은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acc>
                                  <m:accPr>
                                    <m:chr m:val="̂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:r>
                  <a:rPr lang="ko-KR" altLang="en-US" sz="2000" dirty="0"/>
                  <a:t>스코어형 검정은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 + n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 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7AD60A-CC1F-4C9A-B068-13B7C1BB1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76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D3545-3B7B-45B1-8A9F-E61956C0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7AD60A-CC1F-4C9A-B068-13B7C1BB1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지수분포에 대한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&gt;0 </a:t>
                </a:r>
                <a:r>
                  <a:rPr lang="ko-KR" altLang="en-US" sz="2000" dirty="0"/>
                  <a:t>일 때 공통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를 갖는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우도 함수는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 통계량은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den>
                                </m:f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 대한 지수분포의 </a:t>
                </a:r>
                <a:r>
                  <a:rPr lang="en-US" altLang="ko-KR" sz="2000" dirty="0" err="1"/>
                  <a:t>mle</a:t>
                </a:r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추정량은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대입하면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den>
                                </m:f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7AD60A-CC1F-4C9A-B068-13B7C1BB1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02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705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최대우도검정</vt:lpstr>
      <vt:lpstr>정의</vt:lpstr>
      <vt:lpstr>정의</vt:lpstr>
      <vt:lpstr>정의</vt:lpstr>
      <vt:lpstr>정의</vt:lpstr>
      <vt:lpstr>정의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최대우도검정</dc:title>
  <dc:creator>Kwon JongIk</dc:creator>
  <cp:lastModifiedBy>Kwon JongIk</cp:lastModifiedBy>
  <cp:revision>13</cp:revision>
  <dcterms:created xsi:type="dcterms:W3CDTF">2019-12-31T12:51:52Z</dcterms:created>
  <dcterms:modified xsi:type="dcterms:W3CDTF">2019-12-31T14:44:38Z</dcterms:modified>
</cp:coreProperties>
</file>