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64C91-2CAD-40CE-A9C0-6F3E09DE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618E7-E9CA-46E2-B9B7-3A7EC608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AE9D1-66D7-40DA-B0D3-3AB467AA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49206-A082-46D3-8797-733CE8ED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FAA43-AC26-43A4-95B1-82FC073C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5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8217D-2503-4E73-8FC6-43053D63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98CF59-B41B-4090-B2F2-CBD850B0A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98B0E-C12B-435C-B231-634B4A5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5403E-FD1A-4F6E-9627-4785D09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0379F-898F-47AE-A66D-915333A2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985BE2-D916-4660-A47A-DCF4041F5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74E68-7520-4371-9250-47AC913C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7512D-F117-4BC9-BDDD-53A55E5C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8DC44-DC17-480F-BD70-43D791A0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4B283-5200-4B7F-8C79-54944BCA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552D-ECDF-4AF2-87AB-7022E8B8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566D6-70C5-42D2-801C-57CFE5DB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936A4-A9E5-47CC-96F8-4E896999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E76BB-081F-4ECD-BBB5-50651F1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2FF69-7917-4F7E-9677-2C2BD89E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6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D8C8-E987-42A3-80FB-8AB5C088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FF37-D06A-46B5-99CE-6389FC67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8D9A7-DA24-4E53-AF99-0DF0D341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253EB-A8D6-464A-B8DF-CD413F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46AE-B420-48E6-82A9-80EE75A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1F591-03E9-4770-8B2A-F00A05AA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64761-518E-412E-B8B6-0CAC499DB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058B0-DBAB-4A86-B716-73B93EFA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28091-6AB0-4F1F-83D8-665BC4DA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10990-022A-4EA4-A3FB-B55A729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6CF11-ECC3-48BA-BE00-F88ABD4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6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213FC-8334-4D68-B3DE-0260ED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3CC93-5262-44C5-B9A4-AD11AE95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7C746-3793-4701-AC1B-1A7CD604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CD19CA-FB19-4A87-A952-553AF1656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0B8F4-F91F-4E67-BD6F-DE57B1878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FFAD0-D4BF-4405-92B6-B7DAF992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04E19-635E-497C-BA3C-8318B642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39FDA-163C-4602-B60D-FDCED614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031A-C384-489B-AF4E-4196DA1A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4A8B3C-6049-4A37-92C2-BA1B66E5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2501E-2E63-4928-A449-86EBD8B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24E3FE-E29E-49E8-BD6E-DE8AF4C7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2E4E88-4A26-4390-87F2-2C587425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B43A5C-829E-40A2-AAA2-51FF586D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280C7-3364-4DA9-8926-5C51FEA6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AAE43-EAC7-4D5E-8032-6C4E78ED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1E3DF-32C8-40DE-AC7F-4AF61223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4281D-BBD9-436D-8DE0-B660EF579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AD2BD-2ED0-4C33-A911-2D43A638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A8F67-CCD3-4682-90B7-FEAB71E0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6BE36-BD83-4CBD-8B31-80BC90AF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B001-E500-433A-8FB6-C40DDA2D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0E8E09-632F-4429-9341-32F265F86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E8DDD1-6290-4939-AB63-07D5961A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6CEA7-3B14-43B4-9DE7-CD8F2E22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C9FC3-0147-4BCF-B662-C0FBCEEE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C378E-E7C1-43C2-84D7-1BC4B7C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C4DCF-A262-4C05-86BA-C414CEB9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4153C-476C-4E9F-83C6-15948DBC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BF500-D67D-4B0A-9172-45CDF0C93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B2B8-A218-491F-94DC-59F5CEDBAB8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C1882-6C3A-4E1C-B151-86FE15D0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C33BB-43F9-435D-A427-401BE7AED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FC5E-E1D8-4EDC-94EE-CE6ECA913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206A1-2FBB-4A29-A6C8-800F359FB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형태의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BF256-F1AC-4C01-9B45-59A89A70D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A15F-D8B2-4153-AF0D-ACCA2D0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행렬 </a:t>
                </a:r>
                <a:r>
                  <a:rPr lang="en-US" altLang="ko-KR" sz="20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 로 고유분해 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고유값행렬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대각행렬이므로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ko-KR" altLang="en-US" sz="2000" dirty="0"/>
                  <a:t>로 표현이 가능하다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 </a:t>
                </a:r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대각합</a:t>
                </a:r>
                <a:r>
                  <a:rPr lang="ko-KR" altLang="en-US" sz="2000" dirty="0"/>
                  <a:t> 연산자를 </a:t>
                </a:r>
                <a:r>
                  <a:rPr lang="en-US" altLang="ko-KR" sz="2000" dirty="0"/>
                  <a:t>tr A</a:t>
                </a:r>
                <a:r>
                  <a:rPr lang="ko-KR" altLang="en-US" sz="2000" dirty="0"/>
                  <a:t>로 정의할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𝑡𝑟𝐴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𝑏𝑡𝑟𝐵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𝐵𝐶𝐴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𝐶𝐴𝐵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또한 </a:t>
                </a: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ko-KR" altLang="en-US" sz="2000" dirty="0"/>
                  <a:t>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차형태라고 정의할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로 나타낼 수 있다</a:t>
                </a:r>
                <a:r>
                  <a:rPr lang="en-US" altLang="ko-KR" sz="2000" dirty="0"/>
                  <a:t>.(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는 평균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2000" dirty="0"/>
                  <a:t>는 공분산 행렬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증명하면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tr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𝑡𝑟𝐴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ko-KR" sz="2000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i="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A15F-D8B2-4153-AF0D-ACCA2D0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형태 </a:t>
                </a:r>
                <a:r>
                  <a:rPr lang="en-US" altLang="ko-KR" sz="2000" dirty="0"/>
                  <a:t>Q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MGF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2</a:t>
                </a:r>
                <a:r>
                  <a:rPr lang="ko-KR" altLang="en-US" sz="2000" dirty="0" err="1"/>
                  <a:t>차형태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ko-KR" altLang="en-US" sz="2000" dirty="0"/>
                  <a:t>가 존재할 때</a:t>
                </a:r>
                <a:r>
                  <a:rPr lang="en-US" altLang="ko-KR" sz="2000" dirty="0"/>
                  <a:t>, Q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M(t)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𝑡𝐴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ko-KR" altLang="en-US" sz="2000" dirty="0"/>
                  <a:t> 을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ko-KR" altLang="en-US" sz="2000" dirty="0"/>
                  <a:t>이를 증명하면 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하고</a:t>
                </a:r>
                <a:r>
                  <a:rPr lang="en-US" altLang="ko-KR" sz="2000" dirty="0"/>
                  <a:t>,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라고 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정규직교기저의</a:t>
                </a:r>
                <a:r>
                  <a:rPr lang="ko-KR" altLang="en-US" sz="2000" dirty="0"/>
                  <a:t> 성질에 따라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W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dirty="0"/>
                  <a:t>로 나타내면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은 각각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2000" dirty="0"/>
                  <a:t>을 따르고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E[exp{</a:t>
                </a:r>
                <a:r>
                  <a:rPr lang="en-US" altLang="ko-KR" sz="2000" dirty="0" err="1"/>
                  <a:t>tQ</a:t>
                </a:r>
                <a:r>
                  <a:rPr lang="en-US" altLang="ko-KR" sz="2000" dirty="0"/>
                  <a:t>}]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𝑡𝐴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|=</m:t>
                    </m:r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이것이 바로 원하는 결과이다</a:t>
                </a:r>
                <a:r>
                  <a:rPr lang="en-US" altLang="ko-KR" sz="2000" dirty="0"/>
                  <a:t>. 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A15F-D8B2-4153-AF0D-ACCA2D0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형태 </a:t>
                </a:r>
                <a:r>
                  <a:rPr lang="en-US" altLang="ko-KR" sz="2000" dirty="0"/>
                  <a:t>Q</a:t>
                </a:r>
                <a:r>
                  <a:rPr lang="ko-KR" altLang="en-US" sz="2000" dirty="0"/>
                  <a:t>의 응용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 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dirty="0" err="1"/>
                  <a:t>고유분해하면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같고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결론적으로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b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5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A15F-D8B2-4153-AF0D-ACCA2D0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A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멱등행렬일때</a:t>
                </a:r>
                <a:r>
                  <a:rPr lang="ko-KR" altLang="en-US" sz="2000" dirty="0"/>
                  <a:t> 성질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A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멱등행렬이라고</a:t>
                </a:r>
                <a:r>
                  <a:rPr lang="ko-KR" altLang="en-US" sz="2000" dirty="0"/>
                  <a:t> 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그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고윳값은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 or 1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고유벡터 </a:t>
                </a:r>
                <a:r>
                  <a:rPr lang="en-US" altLang="ko-KR" sz="2000" dirty="0"/>
                  <a:t>V</a:t>
                </a:r>
                <a:r>
                  <a:rPr lang="ko-KR" altLang="en-US" sz="2000" dirty="0"/>
                  <a:t>에 상응하는 </a:t>
                </a:r>
                <a:r>
                  <a:rPr lang="ko-KR" altLang="en-US" sz="2000" dirty="0" err="1"/>
                  <a:t>고윳값이라고</a:t>
                </a:r>
                <a:r>
                  <a:rPr lang="ko-KR" altLang="en-US" sz="2000" dirty="0"/>
                  <a:t>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v = Av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v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000" dirty="0"/>
                      <m:t>v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=0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 = 0 or 1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b="1" dirty="0"/>
                  <a:t>반대로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ko-KR" sz="2000" b="1" dirty="0"/>
                  <a:t> = 0 or 1 </a:t>
                </a:r>
                <a:r>
                  <a:rPr lang="ko-KR" altLang="en-US" sz="2000" b="1" dirty="0" err="1"/>
                  <a:t>일때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A</a:t>
                </a:r>
                <a:r>
                  <a:rPr lang="ko-KR" altLang="en-US" sz="2000" b="1" dirty="0"/>
                  <a:t>는 </a:t>
                </a:r>
                <a:r>
                  <a:rPr lang="ko-KR" altLang="en-US" sz="2000" b="1" dirty="0" err="1"/>
                  <a:t>멱등행렬이다</a:t>
                </a:r>
                <a:r>
                  <a:rPr lang="en-US" altLang="ko-KR" sz="2000" b="1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A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멱등행렬일경우</a:t>
                </a:r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그 대각합은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Rank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와 일치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𝑟𝐴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멱등행렬인</a:t>
                </a:r>
                <a:r>
                  <a:rPr lang="ko-KR" altLang="en-US" sz="2000" dirty="0"/>
                  <a:t>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대각합은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Rank</a:t>
                </a:r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4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A15F-D8B2-4153-AF0D-ACCA2D0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A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멱등행렬일때</a:t>
                </a:r>
                <a:r>
                  <a:rPr lang="ko-KR" altLang="en-US" sz="2000" dirty="0"/>
                  <a:t> 성질</a:t>
                </a:r>
                <a:endParaRPr lang="en-US" altLang="ko-KR" sz="2000" dirty="0"/>
              </a:p>
              <a:p>
                <a:pPr marL="457200" indent="-457200">
                  <a:buAutoNum type="arabicPeriod" startAt="3"/>
                </a:pPr>
                <a:r>
                  <a:rPr lang="en-US" altLang="ko-KR" sz="2000" dirty="0"/>
                  <a:t>X 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iid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Rank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r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멱등행렬이</a:t>
                </a:r>
                <a:r>
                  <a:rPr lang="ko-KR" altLang="en-US" sz="2000" dirty="0"/>
                  <a:t> 조건은</a:t>
                </a:r>
                <a:br>
                  <a:rPr lang="en-US" altLang="ko-KR" sz="2000" dirty="0"/>
                </a:b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따르는 것이다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멱등행렬의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고윳값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000" dirty="0"/>
                  <a:t> = 1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조건에 따라 </a:t>
                </a:r>
                <a:r>
                  <a:rPr lang="en-US" altLang="ko-KR" sz="2000" dirty="0"/>
                  <a:t>Q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따른다면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MGF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000" dirty="0"/>
                  <a:t> = 1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이고</a:t>
                </a:r>
                <a:br>
                  <a:rPr lang="en-US" altLang="ko-KR" sz="2000" dirty="0"/>
                </a:b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는 앞서 살펴본 </a:t>
                </a:r>
                <a:r>
                  <a:rPr lang="ko-KR" altLang="en-US" sz="2000" dirty="0" err="1"/>
                  <a:t>멱등행렬의</a:t>
                </a:r>
                <a:r>
                  <a:rPr lang="ko-KR" altLang="en-US" sz="2000" dirty="0"/>
                  <a:t> 성질에 따라 </a:t>
                </a:r>
                <a:r>
                  <a:rPr lang="ko-KR" altLang="en-US" sz="2000" dirty="0" err="1"/>
                  <a:t>멱등행렬이다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041AB-79ED-4711-AB03-5B42B4F91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4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519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2차 형태의 분포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형태의 분포</dc:title>
  <dc:creator>Kwon JongIk</dc:creator>
  <cp:lastModifiedBy>Kwon JongIk</cp:lastModifiedBy>
  <cp:revision>11</cp:revision>
  <dcterms:created xsi:type="dcterms:W3CDTF">2020-01-12T16:20:12Z</dcterms:created>
  <dcterms:modified xsi:type="dcterms:W3CDTF">2020-01-12T17:53:42Z</dcterms:modified>
</cp:coreProperties>
</file>