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0000" autoAdjust="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FA03C-65BA-4550-8334-B3CB0CE2A707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696F3-7163-4131-9D2C-2BD1C88AD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43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96F3-7163-4131-9D2C-2BD1C88AD3E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47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A7825-7E12-402F-B191-8A562FAD5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4F1BEF-15D3-4B2F-9498-46B4C26E7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42074-96B2-40B2-AF6D-C97BA601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4DAF-9DEB-4B2B-9AA6-3FBF3FB5F627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6A4D53-31D6-441C-91C3-CCB7AD99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99721-7885-4FC2-9A64-48D947BD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0A9-A80B-4C3D-BDF5-917B2DCC4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2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BF9E9-061E-47B3-AC58-7A65913C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25AC30-1B9C-41A6-9103-9A0D5CA2F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451D2-947E-4D89-8181-A42A5C78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4DAF-9DEB-4B2B-9AA6-3FBF3FB5F627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F8BA2-BDDE-4C2D-AEFE-4F083547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DB43B-1F0C-4BC8-9667-9529FB4A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0A9-A80B-4C3D-BDF5-917B2DCC4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1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275E4D-56CD-448C-B6E9-F7505F87D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2EBDA-EDFD-47FD-BB34-6DFD1FA85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E83D2-6DCA-4D84-B952-D677A967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4DAF-9DEB-4B2B-9AA6-3FBF3FB5F627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E64A3-FE9A-4EC2-92F9-EC342A79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C5A343-817B-4E54-B447-A78774E1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0A9-A80B-4C3D-BDF5-917B2DCC4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18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5483D-1ED3-416C-9500-F77A3AB8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2E006-09B3-41AB-BF05-137554F9A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2C107-9DAA-471B-A968-B2BA48E5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4DAF-9DEB-4B2B-9AA6-3FBF3FB5F627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B7D37-77E6-4AE0-993C-2785ACFD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F4ED5-6A4F-46F7-8ECB-F6A09F6C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0A9-A80B-4C3D-BDF5-917B2DCC4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6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8D37E-4FAA-42E7-8735-328C6D07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F1BA6-AEF2-421A-9C55-CDC790C52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8DADA-9CE0-450E-BA50-ECE91FF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4DAF-9DEB-4B2B-9AA6-3FBF3FB5F627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81E00-772A-4DAD-85B7-29C7C89C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91600-C27F-4CA7-A104-11DD878A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0A9-A80B-4C3D-BDF5-917B2DCC4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7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87A80-EC0C-4415-B977-DC87022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3CB84-AF52-4349-B7A2-2600D3772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888FC3-0C2B-456A-B8D8-CE014BC2D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81C9C6-48C8-49D5-88AD-6A7D128C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4DAF-9DEB-4B2B-9AA6-3FBF3FB5F627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E285B-FCD2-41D4-9311-B938E97A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AB608-8537-43FA-8A69-553232B6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0A9-A80B-4C3D-BDF5-917B2DCC4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71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6DF0C-E1FE-431F-8DEE-15904983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09E06A-CFE5-42B8-9269-1BB5134A6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C5E47A-53C2-49C8-8E77-AC74A3F41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1589FB-9E8F-44FA-8058-F8E6A07CA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57A465-E477-4A73-9E86-1F86F7E0F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C858A4-8E4D-446C-8B95-4A5186E6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4DAF-9DEB-4B2B-9AA6-3FBF3FB5F627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6EB83B-1A46-4205-BE74-39191D7E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9659BA-3302-4680-9B99-CF3084CF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0A9-A80B-4C3D-BDF5-917B2DCC4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75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B6B87-2362-4510-957D-DEDB2ABE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599C6F-8CB0-4269-8918-5F6964A7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4DAF-9DEB-4B2B-9AA6-3FBF3FB5F627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95AA81-031E-4BD6-82BC-0E8E7E18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B9F8DB-59FB-4E2A-A8A9-61F84DAA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0A9-A80B-4C3D-BDF5-917B2DCC4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32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E1399F-9934-4FCF-8D38-7C4C666C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4DAF-9DEB-4B2B-9AA6-3FBF3FB5F627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62C53D-1936-42E0-AE14-5FC2EC74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2279C-AE2D-458D-B017-23A23C6F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0A9-A80B-4C3D-BDF5-917B2DCC4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17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5C8F6-AD05-44FE-8371-F6F70335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1FABA-7B56-47AA-94C6-AFCE0C33D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76E08-F585-438C-B001-D61FF01F5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1C4B7A-348A-40B6-A898-51144DED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4DAF-9DEB-4B2B-9AA6-3FBF3FB5F627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EA8F8-BE9A-4742-A2F3-BBA40D8F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B5126-B85F-4923-8426-791D5C0C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0A9-A80B-4C3D-BDF5-917B2DCC4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693A5-5962-4E23-BC09-6D89660B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BC44A7-0D21-4CE8-B125-7D8459145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D8D33-2BFF-4398-B54F-62C4B6475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3E17D4-36EE-4544-BDB2-BC6897A7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4DAF-9DEB-4B2B-9AA6-3FBF3FB5F627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28E6E-15B9-4969-A5D4-9EF838ED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04FE0-11DB-43AD-B840-3B3D479A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1E0A9-A80B-4C3D-BDF5-917B2DCC4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85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B0FA80-21E6-4B14-940C-630E772C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228AFF-4F63-41FA-9000-61313C790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FF9600-E731-45D4-A7A2-2EB615D8E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74DAF-9DEB-4B2B-9AA6-3FBF3FB5F627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D80AE-D812-4C1E-845D-EE77BA41D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3DA49-E487-4F2F-8094-11E8AA97A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1E0A9-A80B-4C3D-BDF5-917B2DCC4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6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4A966-9CA2-457B-A715-990C5BCA7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다변량</a:t>
            </a:r>
            <a:r>
              <a:rPr lang="ko-KR" altLang="en-US" dirty="0"/>
              <a:t> 확률변수의 변환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721B0-E6A7-4C2D-8BB1-80C658044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3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7C875-EF70-4203-A609-5CC1FC23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32A48D-9B47-43C9-81B5-0E31082A4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다변량 확률변수에서 역변환이 정의될 때</a:t>
                </a:r>
                <a:endParaRPr lang="en-US" altLang="ko-KR" sz="2000" dirty="0"/>
              </a:p>
              <a:p>
                <a:r>
                  <a:rPr lang="ko-KR" altLang="en-US" sz="2000" dirty="0"/>
                  <a:t>역변환으로 함수를 재정의 하는 것을 변환이라고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sz="2000" dirty="0"/>
                  <a:t> 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이 역함수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sz="2000" dirty="0"/>
                  <a:t> 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을 가질 때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nary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00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nary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00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2000" b="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|J|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232A48D-9B47-43C9-81B5-0E31082A4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3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5AEF2-AF06-4925-88F6-355C65AE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300DF2-139E-49EF-879C-8ABB766D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1800" dirty="0"/>
                  <a:t>한편</a:t>
                </a:r>
                <a:r>
                  <a:rPr lang="en-US" altLang="ko-KR" sz="1800" dirty="0"/>
                  <a:t>, </a:t>
                </a:r>
                <a:r>
                  <a:rPr lang="ko-KR" altLang="en-US" sz="1800" dirty="0" err="1"/>
                  <a:t>다변량</a:t>
                </a:r>
                <a:r>
                  <a:rPr lang="ko-KR" altLang="en-US" sz="1800" dirty="0"/>
                  <a:t> 확률분포의 특성상 전단사조건을 만족하지 못하는 경우가 있다</a:t>
                </a:r>
                <a:r>
                  <a:rPr lang="en-US" altLang="ko-KR" sz="18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1800" dirty="0"/>
                  <a:t>Y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=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, x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라고 한다면</a:t>
                </a:r>
                <a:endParaRPr lang="en-US" altLang="ko-KR" sz="1800" dirty="0"/>
              </a:p>
              <a:p>
                <a:pPr marL="457200" indent="-457200">
                  <a:buAutoNum type="arabicParenBoth"/>
                </a:pPr>
                <a:r>
                  <a:rPr lang="en-US" altLang="ko-KR" sz="1800" dirty="0"/>
                  <a:t>X=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2,−2</m:t>
                        </m:r>
                      </m:e>
                    </m:d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→</m:t>
                    </m:r>
                    <m:rad>
                      <m:radPr>
                        <m:degHide m:val="on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rad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에 대응한다</a:t>
                </a:r>
                <a:r>
                  <a:rPr lang="en-US" altLang="ko-KR" sz="1800" dirty="0"/>
                  <a:t>. </a:t>
                </a:r>
              </a:p>
              <a:p>
                <a:pPr marL="457200" indent="-457200">
                  <a:buAutoNum type="arabicParenBoth"/>
                </a:pPr>
                <a:endParaRPr lang="en-US" altLang="ko-KR" sz="1800" dirty="0"/>
              </a:p>
              <a:p>
                <a:pPr marL="457200" indent="-457200">
                  <a:buAutoNum type="arabicParenBoth"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(3) </a:t>
                </a:r>
                <a:r>
                  <a:rPr lang="ko-KR" altLang="en-US" sz="1800" dirty="0"/>
                  <a:t>이 경우</a:t>
                </a:r>
                <a:r>
                  <a:rPr lang="en-US" altLang="ko-KR" sz="1800" dirty="0"/>
                  <a:t>, X</a:t>
                </a:r>
                <a:r>
                  <a:rPr lang="ko-KR" altLang="en-US" sz="1800" dirty="0"/>
                  <a:t>를 둘로 쪼개서 대응시키면 일대일 대응이 가능하다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(4) </a:t>
                </a:r>
                <a:r>
                  <a:rPr lang="ko-KR" altLang="en-US" sz="1800" dirty="0"/>
                  <a:t>이 때</a:t>
                </a:r>
                <a:r>
                  <a:rPr lang="en-US" altLang="ko-KR" sz="1800" dirty="0"/>
                  <a:t>, CDF g(y)</a:t>
                </a:r>
                <a:r>
                  <a:rPr lang="ko-KR" altLang="en-US" sz="1800" dirty="0"/>
                  <a:t>는</a:t>
                </a:r>
                <a:endParaRPr lang="en-US" altLang="ko-KR" sz="18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nary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∙|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|ⅆ</m:t>
                        </m:r>
                        <m:sSub>
                          <m:sSub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ko-KR" altLang="en-US" sz="1800" i="1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800" dirty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+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nary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∙|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|ⅆ</m:t>
                        </m:r>
                        <m:sSub>
                          <m:sSub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ko-KR" altLang="en-US" sz="1800" i="1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800" dirty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로 쪼개진다</a:t>
                </a:r>
                <a:r>
                  <a:rPr lang="en-US" altLang="ko-KR" sz="1800" dirty="0"/>
                  <a:t>.</a:t>
                </a:r>
                <a:endParaRPr lang="ko-KR" altLang="en-US" sz="18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E300DF2-139E-49EF-879C-8ABB766D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3"/>
                <a:stretch>
                  <a:fillRect l="-1739" t="-1211" b="-64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83B5EEC8-C644-4C4A-ACB9-5636DAAC8DFD}"/>
              </a:ext>
            </a:extLst>
          </p:cNvPr>
          <p:cNvGrpSpPr/>
          <p:nvPr/>
        </p:nvGrpSpPr>
        <p:grpSpPr>
          <a:xfrm>
            <a:off x="7273552" y="2187423"/>
            <a:ext cx="430018" cy="1505726"/>
            <a:chOff x="1651331" y="3553093"/>
            <a:chExt cx="430018" cy="1689467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5C1CCA92-2C00-47B7-A0F5-8E2001CCCE81}"/>
                </a:ext>
              </a:extLst>
            </p:cNvPr>
            <p:cNvCxnSpPr/>
            <p:nvPr/>
          </p:nvCxnSpPr>
          <p:spPr>
            <a:xfrm flipV="1">
              <a:off x="2002971" y="3561806"/>
              <a:ext cx="0" cy="1680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4DD72B4-E331-4E3D-A6FC-B902E7352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3" y="3744686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C3C38E09-7D4A-47A5-80B7-20A05BC8DF1D}"/>
                </a:ext>
              </a:extLst>
            </p:cNvPr>
            <p:cNvCxnSpPr/>
            <p:nvPr/>
          </p:nvCxnSpPr>
          <p:spPr>
            <a:xfrm flipV="1">
              <a:off x="2011680" y="3553093"/>
              <a:ext cx="0" cy="1680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1177FB6-A33E-4413-B84C-F63081B24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4" y="3936278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8F88AF8-F0C4-4DA1-8C33-BE089B67E8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8948" y="4114511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35B376F-248E-407E-9434-184CEF65D3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8948" y="4297389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E98BCB1-8F66-4C61-96EB-B78F060E7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4" y="4471851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C11871F-AFB6-4227-BF6D-192748AAA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3303" y="4637314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FEF8F3E-9A79-4B18-9FFE-17F20F427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3303" y="4828903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068E6A6-A228-436F-8EE3-4683C368CF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4" y="5003075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30D73A-7B98-474B-925B-D6D1DD9A681C}"/>
                </a:ext>
              </a:extLst>
            </p:cNvPr>
            <p:cNvSpPr txBox="1"/>
            <p:nvPr/>
          </p:nvSpPr>
          <p:spPr>
            <a:xfrm>
              <a:off x="1668747" y="3621575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-3</a:t>
              </a:r>
              <a:endParaRPr lang="ko-KR" altLang="en-US" sz="1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21A979-EDCC-4578-A5E3-86E6C8E24770}"/>
                </a:ext>
              </a:extLst>
            </p:cNvPr>
            <p:cNvSpPr txBox="1"/>
            <p:nvPr/>
          </p:nvSpPr>
          <p:spPr>
            <a:xfrm>
              <a:off x="1660039" y="3823913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-2</a:t>
              </a:r>
              <a:endParaRPr lang="ko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3316C1-4CB1-42B6-BB5B-7906DF0BF4A0}"/>
                </a:ext>
              </a:extLst>
            </p:cNvPr>
            <p:cNvSpPr txBox="1"/>
            <p:nvPr/>
          </p:nvSpPr>
          <p:spPr>
            <a:xfrm>
              <a:off x="1651331" y="4007925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-1</a:t>
              </a:r>
              <a:endParaRPr lang="ko-KR" altLang="en-US" sz="1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10D0D1-8695-499A-824A-530838C80F4C}"/>
                </a:ext>
              </a:extLst>
            </p:cNvPr>
            <p:cNvSpPr txBox="1"/>
            <p:nvPr/>
          </p:nvSpPr>
          <p:spPr>
            <a:xfrm>
              <a:off x="1695197" y="419831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0</a:t>
              </a:r>
              <a:endParaRPr lang="ko-KR" altLang="en-US" sz="1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6B190-3168-4DC0-BA9F-B43FFE43CA57}"/>
                </a:ext>
              </a:extLst>
            </p:cNvPr>
            <p:cNvSpPr txBox="1"/>
            <p:nvPr/>
          </p:nvSpPr>
          <p:spPr>
            <a:xfrm>
              <a:off x="1695197" y="438119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578F7F-420A-4DDA-9A45-6757EA1E186A}"/>
                </a:ext>
              </a:extLst>
            </p:cNvPr>
            <p:cNvSpPr txBox="1"/>
            <p:nvPr/>
          </p:nvSpPr>
          <p:spPr>
            <a:xfrm>
              <a:off x="1686489" y="45400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60227B-8CB6-460C-AA7D-6644F91C337E}"/>
                </a:ext>
              </a:extLst>
            </p:cNvPr>
            <p:cNvSpPr txBox="1"/>
            <p:nvPr/>
          </p:nvSpPr>
          <p:spPr>
            <a:xfrm>
              <a:off x="1695197" y="474924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8CD5FA-E174-4289-9CDD-8C85BC800EED}"/>
                </a:ext>
              </a:extLst>
            </p:cNvPr>
            <p:cNvSpPr txBox="1"/>
            <p:nvPr/>
          </p:nvSpPr>
          <p:spPr>
            <a:xfrm>
              <a:off x="1695197" y="492666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endParaRPr lang="ko-KR" altLang="en-US" sz="10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6E43A32-A22E-4B1E-83A8-22EA19E107D4}"/>
              </a:ext>
            </a:extLst>
          </p:cNvPr>
          <p:cNvGrpSpPr/>
          <p:nvPr/>
        </p:nvGrpSpPr>
        <p:grpSpPr>
          <a:xfrm>
            <a:off x="9764203" y="2135171"/>
            <a:ext cx="430018" cy="1505726"/>
            <a:chOff x="1651331" y="3553093"/>
            <a:chExt cx="430018" cy="1689467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CAA01EE5-B080-4059-A06A-C8B744224053}"/>
                </a:ext>
              </a:extLst>
            </p:cNvPr>
            <p:cNvCxnSpPr/>
            <p:nvPr/>
          </p:nvCxnSpPr>
          <p:spPr>
            <a:xfrm flipV="1">
              <a:off x="2002971" y="3561806"/>
              <a:ext cx="0" cy="1680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B327086-DED2-47B8-BA72-31E3A2743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3" y="3744686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E44706E4-FAF9-40DF-BAA2-B7E807B1D83B}"/>
                </a:ext>
              </a:extLst>
            </p:cNvPr>
            <p:cNvCxnSpPr/>
            <p:nvPr/>
          </p:nvCxnSpPr>
          <p:spPr>
            <a:xfrm flipV="1">
              <a:off x="2011680" y="3553093"/>
              <a:ext cx="0" cy="1680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45D99FD-EECC-496D-9764-72B1A934C8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4" y="3936278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BE55C04-7F4B-46AF-81E5-D9AA356C3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8948" y="4114511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03A1966-8A6C-468E-85AB-664122524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8948" y="4297389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1544CA6-FEFD-4221-BFF4-24B8E934EA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4" y="4471851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AD2FF80-28BB-432D-91BC-1E26EE2D2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3303" y="4637314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26E820C-31C2-4E0C-835A-190A526F2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3303" y="4828903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079D936-C720-46E8-8CA4-FBF8EA895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4" y="5003075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575803-F6FA-430D-B7A8-0619AE51DA4B}"/>
                </a:ext>
              </a:extLst>
            </p:cNvPr>
            <p:cNvSpPr txBox="1"/>
            <p:nvPr/>
          </p:nvSpPr>
          <p:spPr>
            <a:xfrm>
              <a:off x="1668747" y="3621575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-3</a:t>
              </a:r>
              <a:endParaRPr lang="ko-KR" altLang="en-US" sz="1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A76A29-6A23-4F60-901D-EEE361B794FF}"/>
                </a:ext>
              </a:extLst>
            </p:cNvPr>
            <p:cNvSpPr txBox="1"/>
            <p:nvPr/>
          </p:nvSpPr>
          <p:spPr>
            <a:xfrm>
              <a:off x="1660039" y="3823913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-2</a:t>
              </a:r>
              <a:endParaRPr lang="ko-KR" altLang="en-US" sz="1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A3B3E2-7F60-4325-8DC3-688B1362CA9B}"/>
                </a:ext>
              </a:extLst>
            </p:cNvPr>
            <p:cNvSpPr txBox="1"/>
            <p:nvPr/>
          </p:nvSpPr>
          <p:spPr>
            <a:xfrm>
              <a:off x="1651331" y="4007925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-1</a:t>
              </a:r>
              <a:endParaRPr lang="ko-KR" altLang="en-US" sz="1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62A10B-A1D5-4F84-A75B-1AE46FD01534}"/>
                </a:ext>
              </a:extLst>
            </p:cNvPr>
            <p:cNvSpPr txBox="1"/>
            <p:nvPr/>
          </p:nvSpPr>
          <p:spPr>
            <a:xfrm>
              <a:off x="1695197" y="419831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0</a:t>
              </a:r>
              <a:endParaRPr lang="ko-KR" altLang="en-US" sz="1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42134D-165A-4F3A-A00F-FB6F01B89CAC}"/>
                </a:ext>
              </a:extLst>
            </p:cNvPr>
            <p:cNvSpPr txBox="1"/>
            <p:nvPr/>
          </p:nvSpPr>
          <p:spPr>
            <a:xfrm>
              <a:off x="1695197" y="438119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301275-5EA2-4C25-9B3C-D49B3F999C8E}"/>
                </a:ext>
              </a:extLst>
            </p:cNvPr>
            <p:cNvSpPr txBox="1"/>
            <p:nvPr/>
          </p:nvSpPr>
          <p:spPr>
            <a:xfrm>
              <a:off x="1686489" y="45400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82CFFCE-4E27-4F32-8E68-849654D83839}"/>
                </a:ext>
              </a:extLst>
            </p:cNvPr>
            <p:cNvSpPr txBox="1"/>
            <p:nvPr/>
          </p:nvSpPr>
          <p:spPr>
            <a:xfrm>
              <a:off x="1695197" y="474924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B42643-5B50-45E9-AFCB-7D321DA0A51F}"/>
                </a:ext>
              </a:extLst>
            </p:cNvPr>
            <p:cNvSpPr txBox="1"/>
            <p:nvPr/>
          </p:nvSpPr>
          <p:spPr>
            <a:xfrm>
              <a:off x="1695197" y="492666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endParaRPr lang="ko-KR" altLang="en-US" sz="1000" dirty="0"/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AC84078-17BF-46FC-A016-44C4950BB046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7611815" y="2540300"/>
            <a:ext cx="2451452" cy="928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503543E-60EE-4B5E-9880-7C99308AF12D}"/>
              </a:ext>
            </a:extLst>
          </p:cNvPr>
          <p:cNvCxnSpPr>
            <a:cxnSpLocks/>
            <a:endCxn id="44" idx="3"/>
          </p:cNvCxnSpPr>
          <p:nvPr/>
        </p:nvCxnSpPr>
        <p:spPr>
          <a:xfrm>
            <a:off x="7616158" y="3253515"/>
            <a:ext cx="2447109" cy="215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6D865FB-5354-4D92-91AD-4559CE38A5D4}"/>
              </a:ext>
            </a:extLst>
          </p:cNvPr>
          <p:cNvSpPr txBox="1"/>
          <p:nvPr/>
        </p:nvSpPr>
        <p:spPr>
          <a:xfrm>
            <a:off x="7454094" y="358231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1E35FA-022F-4CDE-8316-740E305AACE2}"/>
              </a:ext>
            </a:extLst>
          </p:cNvPr>
          <p:cNvSpPr txBox="1"/>
          <p:nvPr/>
        </p:nvSpPr>
        <p:spPr>
          <a:xfrm>
            <a:off x="9962943" y="356547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BDA8F1B-96E5-4035-8057-0C7591B73508}"/>
              </a:ext>
            </a:extLst>
          </p:cNvPr>
          <p:cNvGrpSpPr/>
          <p:nvPr/>
        </p:nvGrpSpPr>
        <p:grpSpPr>
          <a:xfrm>
            <a:off x="6061164" y="4061403"/>
            <a:ext cx="430018" cy="1357257"/>
            <a:chOff x="1651331" y="3553093"/>
            <a:chExt cx="430018" cy="1689467"/>
          </a:xfrm>
        </p:grpSpPr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BD0A36BC-E5A7-4540-B2B2-B43CCA67967A}"/>
                </a:ext>
              </a:extLst>
            </p:cNvPr>
            <p:cNvCxnSpPr/>
            <p:nvPr/>
          </p:nvCxnSpPr>
          <p:spPr>
            <a:xfrm flipV="1">
              <a:off x="2002971" y="3561806"/>
              <a:ext cx="0" cy="1680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609D6A7-9F6D-4F86-82D8-F0295608A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3" y="3744686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19607466-2A4F-4211-BAB0-77F0E5AE42BD}"/>
                </a:ext>
              </a:extLst>
            </p:cNvPr>
            <p:cNvCxnSpPr/>
            <p:nvPr/>
          </p:nvCxnSpPr>
          <p:spPr>
            <a:xfrm flipV="1">
              <a:off x="2011680" y="3553093"/>
              <a:ext cx="0" cy="1680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B39322D-6699-4B6E-AFB5-80D4385311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4" y="3936278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CBCDE3C-C768-4555-AF72-8D17585CB9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8948" y="4114511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90805C30-5617-40FE-9119-0C61D9FFB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8948" y="4297389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F017272A-C533-451F-9360-3BBBD545D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4" y="4471851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E4AA8AB-4113-4D5B-AA7B-2307AE68B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3303" y="4637314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51E08A5-AD06-4515-83CF-7BF54602C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3303" y="4828903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6794DEE-9D7C-44AA-BA1C-580C75D48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4" y="5003075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73D346-6D5D-4CD0-98BD-41E7FD298CE0}"/>
                </a:ext>
              </a:extLst>
            </p:cNvPr>
            <p:cNvSpPr txBox="1"/>
            <p:nvPr/>
          </p:nvSpPr>
          <p:spPr>
            <a:xfrm>
              <a:off x="1668747" y="3621575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-3</a:t>
              </a:r>
              <a:endParaRPr lang="ko-KR" altLang="en-US" sz="10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4B31BD1-0759-4359-97D0-DE5D4C17B5C2}"/>
                </a:ext>
              </a:extLst>
            </p:cNvPr>
            <p:cNvSpPr txBox="1"/>
            <p:nvPr/>
          </p:nvSpPr>
          <p:spPr>
            <a:xfrm>
              <a:off x="1660039" y="3823913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-2</a:t>
              </a:r>
              <a:endParaRPr lang="ko-KR" altLang="en-US" sz="1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8D8A6C0-F2C7-46F5-A264-0521763BEE37}"/>
                </a:ext>
              </a:extLst>
            </p:cNvPr>
            <p:cNvSpPr txBox="1"/>
            <p:nvPr/>
          </p:nvSpPr>
          <p:spPr>
            <a:xfrm>
              <a:off x="1651331" y="4007925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-1</a:t>
              </a:r>
              <a:endParaRPr lang="ko-KR" altLang="en-US" sz="1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DDB75EF-6C1F-4F39-A792-0B4E0AD7220C}"/>
                </a:ext>
              </a:extLst>
            </p:cNvPr>
            <p:cNvSpPr txBox="1"/>
            <p:nvPr/>
          </p:nvSpPr>
          <p:spPr>
            <a:xfrm>
              <a:off x="1695197" y="419831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0</a:t>
              </a:r>
              <a:endParaRPr lang="ko-KR" altLang="en-US" sz="1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73DEE60-01E2-4BB9-8DA1-DCA39C08FFB3}"/>
                </a:ext>
              </a:extLst>
            </p:cNvPr>
            <p:cNvSpPr txBox="1"/>
            <p:nvPr/>
          </p:nvSpPr>
          <p:spPr>
            <a:xfrm>
              <a:off x="1695197" y="438119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49724BE-F76D-40AB-853F-2289ADA3C619}"/>
                </a:ext>
              </a:extLst>
            </p:cNvPr>
            <p:cNvSpPr txBox="1"/>
            <p:nvPr/>
          </p:nvSpPr>
          <p:spPr>
            <a:xfrm>
              <a:off x="1686489" y="45400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B4B5517-1D9C-43B3-9DBE-57711A630885}"/>
                </a:ext>
              </a:extLst>
            </p:cNvPr>
            <p:cNvSpPr txBox="1"/>
            <p:nvPr/>
          </p:nvSpPr>
          <p:spPr>
            <a:xfrm>
              <a:off x="1695197" y="474924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81B921D-8161-48C2-AE0F-E099C4111ABF}"/>
                </a:ext>
              </a:extLst>
            </p:cNvPr>
            <p:cNvSpPr txBox="1"/>
            <p:nvPr/>
          </p:nvSpPr>
          <p:spPr>
            <a:xfrm>
              <a:off x="1695197" y="492666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endParaRPr lang="ko-KR" altLang="en-US" sz="1000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62AEBB5-7EDF-4496-842E-D761D06AEF65}"/>
              </a:ext>
            </a:extLst>
          </p:cNvPr>
          <p:cNvGrpSpPr/>
          <p:nvPr/>
        </p:nvGrpSpPr>
        <p:grpSpPr>
          <a:xfrm>
            <a:off x="7594399" y="4030441"/>
            <a:ext cx="430018" cy="1357257"/>
            <a:chOff x="1651331" y="3553093"/>
            <a:chExt cx="430018" cy="1689467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4EC8D2F-ACFD-4479-A9BE-E8C598F19398}"/>
                </a:ext>
              </a:extLst>
            </p:cNvPr>
            <p:cNvCxnSpPr/>
            <p:nvPr/>
          </p:nvCxnSpPr>
          <p:spPr>
            <a:xfrm flipV="1">
              <a:off x="2002971" y="3561806"/>
              <a:ext cx="0" cy="1680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BF61D32-0A94-490D-879A-F3899C795C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3" y="3744686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C798A6B-5C73-486A-9291-118A7636E589}"/>
                </a:ext>
              </a:extLst>
            </p:cNvPr>
            <p:cNvCxnSpPr/>
            <p:nvPr/>
          </p:nvCxnSpPr>
          <p:spPr>
            <a:xfrm flipV="1">
              <a:off x="2011680" y="3553093"/>
              <a:ext cx="0" cy="1680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DBE48D6-FB0A-43C0-8A49-F10756870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4" y="3936278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BBF05328-A86F-4740-A9F9-789DC5C2AE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8948" y="4114511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6BBB1F92-54FD-4022-B837-8C0DC32B0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8948" y="4297389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8AA983F7-9E90-4D6F-A2FB-1B5216A699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4" y="4471851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6FD19D49-8B82-4B65-AE7F-33C47F9F8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3303" y="4637314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B18BCAF4-7A0A-4CD9-9942-63B82C1BFC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3303" y="4828903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5B3CF52C-AD2E-416F-9AD8-B534DE7829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4" y="5003075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3C057E-A285-4ACE-8864-CEA004BABDE0}"/>
                </a:ext>
              </a:extLst>
            </p:cNvPr>
            <p:cNvSpPr txBox="1"/>
            <p:nvPr/>
          </p:nvSpPr>
          <p:spPr>
            <a:xfrm>
              <a:off x="1668747" y="3621575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-3</a:t>
              </a:r>
              <a:endParaRPr lang="ko-KR" altLang="en-US" sz="1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73F0E78-ACFA-4C0D-BA66-F4C1861B359C}"/>
                </a:ext>
              </a:extLst>
            </p:cNvPr>
            <p:cNvSpPr txBox="1"/>
            <p:nvPr/>
          </p:nvSpPr>
          <p:spPr>
            <a:xfrm>
              <a:off x="1660039" y="3823913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-2</a:t>
              </a:r>
              <a:endParaRPr lang="ko-KR" altLang="en-US" sz="10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A108787-3D01-4A2C-A4E5-04720FC9F233}"/>
                </a:ext>
              </a:extLst>
            </p:cNvPr>
            <p:cNvSpPr txBox="1"/>
            <p:nvPr/>
          </p:nvSpPr>
          <p:spPr>
            <a:xfrm>
              <a:off x="1651331" y="4007925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-1</a:t>
              </a:r>
              <a:endParaRPr lang="ko-KR" altLang="en-US" sz="10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4BDB014-1921-4750-B6DD-DF52BE9C3278}"/>
                </a:ext>
              </a:extLst>
            </p:cNvPr>
            <p:cNvSpPr txBox="1"/>
            <p:nvPr/>
          </p:nvSpPr>
          <p:spPr>
            <a:xfrm>
              <a:off x="1695197" y="419831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0</a:t>
              </a:r>
              <a:endParaRPr lang="ko-KR" altLang="en-US" sz="1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B76D6FA-7A16-4D4D-84A1-CAB5C7F4B2A8}"/>
                </a:ext>
              </a:extLst>
            </p:cNvPr>
            <p:cNvSpPr txBox="1"/>
            <p:nvPr/>
          </p:nvSpPr>
          <p:spPr>
            <a:xfrm>
              <a:off x="1695197" y="438119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C4DAE66-7173-4A29-90BA-160DECBCDD06}"/>
                </a:ext>
              </a:extLst>
            </p:cNvPr>
            <p:cNvSpPr txBox="1"/>
            <p:nvPr/>
          </p:nvSpPr>
          <p:spPr>
            <a:xfrm>
              <a:off x="1686489" y="45400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79D575D-6E8D-422F-8517-0ED7A74B4EE6}"/>
                </a:ext>
              </a:extLst>
            </p:cNvPr>
            <p:cNvSpPr txBox="1"/>
            <p:nvPr/>
          </p:nvSpPr>
          <p:spPr>
            <a:xfrm>
              <a:off x="1695197" y="474924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1F2A4D2-189E-40BB-B898-0D05CB6C15D4}"/>
                </a:ext>
              </a:extLst>
            </p:cNvPr>
            <p:cNvSpPr txBox="1"/>
            <p:nvPr/>
          </p:nvSpPr>
          <p:spPr>
            <a:xfrm>
              <a:off x="1695197" y="492666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endParaRPr lang="ko-KR" altLang="en-US" sz="1000" dirty="0"/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627C86A-A475-4620-8043-C83C5FA90322}"/>
              </a:ext>
            </a:extLst>
          </p:cNvPr>
          <p:cNvCxnSpPr>
            <a:cxnSpLocks/>
            <a:endCxn id="92" idx="3"/>
          </p:cNvCxnSpPr>
          <p:nvPr/>
        </p:nvCxnSpPr>
        <p:spPr>
          <a:xfrm>
            <a:off x="6421513" y="4939648"/>
            <a:ext cx="1471950" cy="2931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DCE9224-1F2E-4971-9CB1-F6805CD8E929}"/>
              </a:ext>
            </a:extLst>
          </p:cNvPr>
          <p:cNvSpPr txBox="1"/>
          <p:nvPr/>
        </p:nvSpPr>
        <p:spPr>
          <a:xfrm>
            <a:off x="6250740" y="536065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DF2D675-8C4E-4E64-B228-5771371507AA}"/>
              </a:ext>
            </a:extLst>
          </p:cNvPr>
          <p:cNvSpPr txBox="1"/>
          <p:nvPr/>
        </p:nvSpPr>
        <p:spPr>
          <a:xfrm>
            <a:off x="7788705" y="533796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1CD243-1726-4D4A-B761-29E5E71E061C}"/>
              </a:ext>
            </a:extLst>
          </p:cNvPr>
          <p:cNvSpPr txBox="1"/>
          <p:nvPr/>
        </p:nvSpPr>
        <p:spPr>
          <a:xfrm>
            <a:off x="8256323" y="462011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496EC9B-EC94-4D4F-AE4E-8D340795DDE0}"/>
              </a:ext>
            </a:extLst>
          </p:cNvPr>
          <p:cNvGrpSpPr/>
          <p:nvPr/>
        </p:nvGrpSpPr>
        <p:grpSpPr>
          <a:xfrm>
            <a:off x="8882454" y="4090332"/>
            <a:ext cx="430018" cy="1357257"/>
            <a:chOff x="1651331" y="3553093"/>
            <a:chExt cx="430018" cy="1689467"/>
          </a:xfrm>
        </p:grpSpPr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4BDDD256-52E0-4682-A188-B0161E55246D}"/>
                </a:ext>
              </a:extLst>
            </p:cNvPr>
            <p:cNvCxnSpPr/>
            <p:nvPr/>
          </p:nvCxnSpPr>
          <p:spPr>
            <a:xfrm flipV="1">
              <a:off x="2002971" y="3561806"/>
              <a:ext cx="0" cy="1680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02D75F41-99EC-4CC5-8CCC-B7304B9E6C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3" y="3744686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13F2B8ED-AF92-48C6-808F-26731E363197}"/>
                </a:ext>
              </a:extLst>
            </p:cNvPr>
            <p:cNvCxnSpPr/>
            <p:nvPr/>
          </p:nvCxnSpPr>
          <p:spPr>
            <a:xfrm flipV="1">
              <a:off x="2011680" y="3553093"/>
              <a:ext cx="0" cy="1680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7B5F8D4-6521-41C1-BFA4-36D619993F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4" y="3936278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C1CAC24-B60A-4B68-870E-B3DA919EF4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8948" y="4114511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CE2FFA3-4F36-4EAA-9847-365B9EF1A5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8948" y="4297389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8DFA9A7E-1B9E-47DF-87BC-75B6E9BFA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4" y="4471851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B4EAF429-CC88-48CF-992D-20CE6CABE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3303" y="4637314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A3C78B51-DBB3-4F1D-9A8F-B90484856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3303" y="4828903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3D682DB4-1FFD-4228-BDAE-FE30B50C12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4" y="5003075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CA79EEA-0E22-4065-BFB3-93E790BA98BE}"/>
                </a:ext>
              </a:extLst>
            </p:cNvPr>
            <p:cNvSpPr txBox="1"/>
            <p:nvPr/>
          </p:nvSpPr>
          <p:spPr>
            <a:xfrm>
              <a:off x="1668747" y="3621575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-3</a:t>
              </a:r>
              <a:endParaRPr lang="ko-KR" altLang="en-US" sz="10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F83C431-66DD-4EB8-9027-71F32F12118D}"/>
                </a:ext>
              </a:extLst>
            </p:cNvPr>
            <p:cNvSpPr txBox="1"/>
            <p:nvPr/>
          </p:nvSpPr>
          <p:spPr>
            <a:xfrm>
              <a:off x="1660039" y="3823913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-2</a:t>
              </a:r>
              <a:endParaRPr lang="ko-KR" altLang="en-US" sz="10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328C2CF-3070-4D18-9AE2-31B9D7098E6D}"/>
                </a:ext>
              </a:extLst>
            </p:cNvPr>
            <p:cNvSpPr txBox="1"/>
            <p:nvPr/>
          </p:nvSpPr>
          <p:spPr>
            <a:xfrm>
              <a:off x="1651331" y="4007925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-1</a:t>
              </a:r>
              <a:endParaRPr lang="ko-KR" altLang="en-US" sz="10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72103CA-DBD5-4A60-8203-33D3403EC580}"/>
                </a:ext>
              </a:extLst>
            </p:cNvPr>
            <p:cNvSpPr txBox="1"/>
            <p:nvPr/>
          </p:nvSpPr>
          <p:spPr>
            <a:xfrm>
              <a:off x="1695197" y="419831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0</a:t>
              </a:r>
              <a:endParaRPr lang="ko-KR" altLang="en-US" sz="10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E5BD71-F8A3-48A2-B54C-BF907AF9C1EB}"/>
                </a:ext>
              </a:extLst>
            </p:cNvPr>
            <p:cNvSpPr txBox="1"/>
            <p:nvPr/>
          </p:nvSpPr>
          <p:spPr>
            <a:xfrm>
              <a:off x="1695197" y="438119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469239E-9F99-4629-BF59-0D276696C775}"/>
                </a:ext>
              </a:extLst>
            </p:cNvPr>
            <p:cNvSpPr txBox="1"/>
            <p:nvPr/>
          </p:nvSpPr>
          <p:spPr>
            <a:xfrm>
              <a:off x="1686489" y="45400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0DE6960-DA12-41BD-9BC4-7E12BABF24AC}"/>
                </a:ext>
              </a:extLst>
            </p:cNvPr>
            <p:cNvSpPr txBox="1"/>
            <p:nvPr/>
          </p:nvSpPr>
          <p:spPr>
            <a:xfrm>
              <a:off x="1695197" y="474924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3306356-7706-4138-A855-058B0DA67BEF}"/>
                </a:ext>
              </a:extLst>
            </p:cNvPr>
            <p:cNvSpPr txBox="1"/>
            <p:nvPr/>
          </p:nvSpPr>
          <p:spPr>
            <a:xfrm>
              <a:off x="1695197" y="492666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endParaRPr lang="ko-KR" altLang="en-US" sz="1000" dirty="0"/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701519C-4994-4C80-99FD-09BB9656CCD8}"/>
              </a:ext>
            </a:extLst>
          </p:cNvPr>
          <p:cNvGrpSpPr/>
          <p:nvPr/>
        </p:nvGrpSpPr>
        <p:grpSpPr>
          <a:xfrm>
            <a:off x="10415689" y="4059370"/>
            <a:ext cx="430018" cy="1357257"/>
            <a:chOff x="1651331" y="3553093"/>
            <a:chExt cx="430018" cy="1689467"/>
          </a:xfrm>
        </p:grpSpPr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0583F9D8-EE0F-41CC-95D6-FAB8E7AED4B7}"/>
                </a:ext>
              </a:extLst>
            </p:cNvPr>
            <p:cNvCxnSpPr/>
            <p:nvPr/>
          </p:nvCxnSpPr>
          <p:spPr>
            <a:xfrm flipV="1">
              <a:off x="2002971" y="3561806"/>
              <a:ext cx="0" cy="1680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61840F7D-6D30-4A78-A670-E9D97A67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3" y="3744686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CDDFB853-FB3D-43E5-B104-9964A4041A0E}"/>
                </a:ext>
              </a:extLst>
            </p:cNvPr>
            <p:cNvCxnSpPr/>
            <p:nvPr/>
          </p:nvCxnSpPr>
          <p:spPr>
            <a:xfrm flipV="1">
              <a:off x="2011680" y="3553093"/>
              <a:ext cx="0" cy="1680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D75B2B31-E8AE-4830-8C6E-7CA783E93F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4" y="3936278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CC0E2180-DF6D-49D5-9AF1-10EEA98DFD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8948" y="4114511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9948BF0-01E1-41CD-979B-9FB6BA9CC5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8948" y="4297389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3A6FCCE1-97CA-44DE-8D4B-EF607E865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4" y="4471851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F5021131-33D6-4179-B270-483690B4F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3303" y="4637314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FB46B81A-51CE-49EA-B281-11BDB98E8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3303" y="4828903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EC5C1261-A343-4A2E-A712-7124E784E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594" y="5003075"/>
              <a:ext cx="14804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4ACCA0E-02C1-457E-B7CA-8554EF37D1C6}"/>
                </a:ext>
              </a:extLst>
            </p:cNvPr>
            <p:cNvSpPr txBox="1"/>
            <p:nvPr/>
          </p:nvSpPr>
          <p:spPr>
            <a:xfrm>
              <a:off x="1668747" y="3621575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-3</a:t>
              </a:r>
              <a:endParaRPr lang="ko-KR" altLang="en-US" sz="1000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2ED2A94-4811-449D-A68B-850E1D8AA1B4}"/>
                </a:ext>
              </a:extLst>
            </p:cNvPr>
            <p:cNvSpPr txBox="1"/>
            <p:nvPr/>
          </p:nvSpPr>
          <p:spPr>
            <a:xfrm>
              <a:off x="1660039" y="3823913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-2</a:t>
              </a:r>
              <a:endParaRPr lang="ko-KR" altLang="en-US" sz="10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B4BA832-8E2D-45E5-A533-411603FD27C4}"/>
                </a:ext>
              </a:extLst>
            </p:cNvPr>
            <p:cNvSpPr txBox="1"/>
            <p:nvPr/>
          </p:nvSpPr>
          <p:spPr>
            <a:xfrm>
              <a:off x="1651331" y="4007925"/>
              <a:ext cx="3080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-1</a:t>
              </a:r>
              <a:endParaRPr lang="ko-KR" altLang="en-US" sz="1000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0880990-7D9E-4F0F-AB4A-A2EF63F6E2BA}"/>
                </a:ext>
              </a:extLst>
            </p:cNvPr>
            <p:cNvSpPr txBox="1"/>
            <p:nvPr/>
          </p:nvSpPr>
          <p:spPr>
            <a:xfrm>
              <a:off x="1695197" y="419831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0</a:t>
              </a:r>
              <a:endParaRPr lang="ko-KR" altLang="en-US" sz="10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E602641-C144-40E6-BA45-E0496608D057}"/>
                </a:ext>
              </a:extLst>
            </p:cNvPr>
            <p:cNvSpPr txBox="1"/>
            <p:nvPr/>
          </p:nvSpPr>
          <p:spPr>
            <a:xfrm>
              <a:off x="1695197" y="438119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7A60D67-AA77-40CF-A548-CAAC5AA92BD8}"/>
                </a:ext>
              </a:extLst>
            </p:cNvPr>
            <p:cNvSpPr txBox="1"/>
            <p:nvPr/>
          </p:nvSpPr>
          <p:spPr>
            <a:xfrm>
              <a:off x="1686489" y="45400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5E8D014-8D7E-4310-B5B7-76EF65CC4774}"/>
                </a:ext>
              </a:extLst>
            </p:cNvPr>
            <p:cNvSpPr txBox="1"/>
            <p:nvPr/>
          </p:nvSpPr>
          <p:spPr>
            <a:xfrm>
              <a:off x="1695197" y="474924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6C40C3A-44ED-4283-BBBF-810DACB01372}"/>
                </a:ext>
              </a:extLst>
            </p:cNvPr>
            <p:cNvSpPr txBox="1"/>
            <p:nvPr/>
          </p:nvSpPr>
          <p:spPr>
            <a:xfrm>
              <a:off x="1695197" y="492666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</a:t>
              </a:r>
              <a:endParaRPr lang="ko-KR" altLang="en-US" sz="1000" dirty="0"/>
            </a:p>
          </p:txBody>
        </p:sp>
      </p:grp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9952B95-0F4B-4605-BDB8-5D5ED344A97B}"/>
              </a:ext>
            </a:extLst>
          </p:cNvPr>
          <p:cNvCxnSpPr>
            <a:cxnSpLocks/>
            <a:endCxn id="139" idx="3"/>
          </p:cNvCxnSpPr>
          <p:nvPr/>
        </p:nvCxnSpPr>
        <p:spPr>
          <a:xfrm>
            <a:off x="9242802" y="4485273"/>
            <a:ext cx="1471951" cy="776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B4103C1-FB91-4487-A3F1-FCB10F332ED5}"/>
              </a:ext>
            </a:extLst>
          </p:cNvPr>
          <p:cNvSpPr txBox="1"/>
          <p:nvPr/>
        </p:nvSpPr>
        <p:spPr>
          <a:xfrm>
            <a:off x="9096943" y="531991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553E463-E399-47E6-8C2A-262E37D9CCCE}"/>
              </a:ext>
            </a:extLst>
          </p:cNvPr>
          <p:cNvSpPr txBox="1"/>
          <p:nvPr/>
        </p:nvSpPr>
        <p:spPr>
          <a:xfrm>
            <a:off x="10605719" y="53749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914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D8BF7-1149-44D1-AEBE-EFAEBCD5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09DDEC4-D1E8-48B0-A990-298FFDC1B9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0&lt;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sz="2000" dirty="0"/>
                  <a:t> 이고</a:t>
                </a:r>
                <a:endParaRPr lang="en-US" altLang="ko-KR" sz="20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역변환을 구하면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:r>
                  <a:rPr lang="ko-KR" altLang="en-US" sz="2000" dirty="0"/>
                  <a:t>범위는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 err="1"/>
                  <a:t>야코비안은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= det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09DDEC4-D1E8-48B0-A990-298FFDC1B9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77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D5D5A-82BA-448E-BF88-D466E31F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7426B7-1B10-4ADB-9AEB-D6BBBA25B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48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 0&lt;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sz="2000" dirty="0"/>
                  <a:t> 이고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변환의 결합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0&lt;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변환의 주변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48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48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den>
                                </m:f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sz="2000" dirty="0"/>
                  <a:t>=2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=6</m:t>
                    </m:r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각 확률변수들은 서로 독립이다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B7426B7-1B10-4ADB-9AEB-D6BBBA25B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420" b="-8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47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381</Words>
  <Application>Microsoft Office PowerPoint</Application>
  <PresentationFormat>와이드스크린</PresentationFormat>
  <Paragraphs>99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다변량 확률변수의 변환</vt:lpstr>
      <vt:lpstr>정의</vt:lpstr>
      <vt:lpstr>정의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다변량 확률변수의 변환</dc:title>
  <dc:creator>Kwon JongIk</dc:creator>
  <cp:lastModifiedBy>Kwon JongIk</cp:lastModifiedBy>
  <cp:revision>8</cp:revision>
  <dcterms:created xsi:type="dcterms:W3CDTF">2019-12-24T07:40:33Z</dcterms:created>
  <dcterms:modified xsi:type="dcterms:W3CDTF">2019-12-24T08:48:23Z</dcterms:modified>
</cp:coreProperties>
</file>