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30E0C-F032-4C91-B4F3-1C0CD3A4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45B8C0-F66D-4319-BE11-034EA2765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4B464-5FB7-41D5-8214-4A0A5736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783D1-F71B-404D-8306-D83784EC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5BD60-9035-4EAE-B545-C639320B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9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2F1AF-F9A5-429E-9A60-F4760C74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F1C7F-0D85-4237-B55F-E69259BAE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F9545-5A92-4E6C-AEAC-8F281E67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F283D-7AEE-4A20-AFD2-A18FCE73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7AF08-5328-4FCC-8DDE-3C4CA567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2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34E74C-A131-4784-9992-1597ADEE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BDC0F6-A328-486B-AFE2-4F3AE8F49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2AF88-872C-40F1-A253-A9AED908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541BF-0197-4745-A2B5-3DA5C746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423D8-8501-4407-B856-B6E28DFB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8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CC868-4DF8-4203-AF0B-657C008E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1D768-5755-44CC-8501-0735C0CB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DD8992-7E6F-4506-94AA-A65522A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F7894-4B5A-4588-8335-2246B003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D855A-F21C-4EA3-8E7C-8B2CD1ED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9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953A0-8B61-4E8B-ACCF-210E650C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12824-60C4-4B2F-AB05-E6B857A36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24D8B-8E3F-4D02-8875-7E67361C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F917D-6B19-4F15-A94F-F838CC53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19D5B-C01F-40F0-9A79-30911118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0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59394-0149-481A-A1EB-0DF8FC7B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E5CDF-4CD3-4150-9DE5-AD0D0918F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23C0E-9010-4AD9-B05C-38E5BECF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F08FC-98F3-45F4-82B8-A12061D9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E4939-E72D-47D8-A493-4789F815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89852-A389-43D5-8071-6AC6893C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8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2CC0D-37DA-4D9F-A45B-E9ACF672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D6EC2-ED87-47BC-A99A-5550E2EC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819BB-303C-4F35-BE3E-D0B4D6DE7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6F195E-B4DA-4E54-9018-344F5BB7E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F2F142-C11F-4CCE-A658-20C83A68B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5F238A-A0BB-455F-8A45-F7606160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521200-5824-4E3D-907D-A3910CFB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81B146-7FCB-4354-A5FD-7E85DA57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88FD-9314-4DC4-A4B0-2692BAFC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3C4929-0E82-4FE1-B78A-72E15F0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AACC82-F177-4BB1-B57F-215C2B16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0DBE79-8A14-452C-8F30-114B9396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8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EFA9E7-DEB0-49AF-BDBF-433C68D3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CDED11-1BC0-44D3-A4A4-1BD91C27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0C8729-5080-4296-A246-8882C60E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8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DE1D9-3531-4D56-AA21-83A5F00B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968A6-6A39-4C4A-89E5-14081A6A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1CA13-02C3-441C-B1AD-3D9D6BEFA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36E0B-A117-45B5-A732-4F967653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2BAFE-B939-491C-96D0-D325DADA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0D846-6AF4-4D76-A8E9-0B841E7B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0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A3706-AD3F-4F15-918B-D7B6EA8B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26E61B-6F77-41E8-AC8F-81CEFAD24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AFC2E-9E5A-4A34-8BE0-B3CCCB587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7A680-13D7-4EC4-AC38-68B3775D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22E0B-D149-406E-87B4-476E68B3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FB02E-8F70-4124-BBC1-369CAD48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7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4A6ACF-F556-4752-9885-4FFDFAB7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A8ED4-1AE6-4A10-A50E-770E99761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DFE6E-F43B-4669-AB73-3F8A7661C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92D6-2114-4FA5-A65B-546AA86A1E4F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2D342-FFDC-47F1-8549-5CB6BDE25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A4C62-4246-4837-9B4D-73BCDC1C3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F8B1-12B2-4892-B01B-35B6C0E5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37510-3E88-465C-9382-729242DE0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음이항</a:t>
            </a:r>
            <a:r>
              <a:rPr lang="ko-KR" altLang="en-US" dirty="0"/>
              <a:t> 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192FF-38F0-43CB-99E7-CC04DCAE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0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551A5-96A4-4E79-AF3B-7DDF745E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755DF5-5817-4626-A802-F87684674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성공확률이 </a:t>
                </a:r>
                <a:r>
                  <a:rPr lang="en-US" altLang="ko-KR" sz="2000" dirty="0"/>
                  <a:t>P</a:t>
                </a:r>
                <a:r>
                  <a:rPr lang="ko-KR" altLang="en-US" sz="2000" dirty="0"/>
                  <a:t>인 독립 시행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베르누이 시행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2000" dirty="0"/>
                  <a:t>가 </a:t>
                </a:r>
                <a:r>
                  <a:rPr lang="en-US" altLang="ko-KR" sz="2000" dirty="0"/>
                  <a:t>r</a:t>
                </a:r>
                <a:r>
                  <a:rPr lang="ko-KR" altLang="en-US" sz="2000" dirty="0"/>
                  <a:t>번째 성공하기까지 실패한 경우의 수를 나타내는 분포이다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6</a:t>
                </a:r>
                <a:r>
                  <a:rPr lang="ko-KR" altLang="en-US" sz="2000" dirty="0"/>
                  <a:t>번째에 앞면이 나오기 위한 시행회수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가 되고</a:t>
                </a:r>
                <a:r>
                  <a:rPr lang="en-US" altLang="ko-KR" sz="2000" dirty="0"/>
                  <a:t>, r</a:t>
                </a:r>
                <a:r>
                  <a:rPr lang="ko-KR" altLang="en-US" sz="2000" dirty="0"/>
                  <a:t>번째 시행은 </a:t>
                </a:r>
                <a:r>
                  <a:rPr lang="en-US" altLang="ko-KR" sz="2000" dirty="0"/>
                  <a:t>x-1</a:t>
                </a:r>
                <a:r>
                  <a:rPr lang="ko-KR" altLang="en-US" sz="2000" dirty="0"/>
                  <a:t>번째 실패를 동반한다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이를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로 나타내면</a:t>
                </a:r>
                <a:r>
                  <a:rPr lang="en-US" altLang="ko-KR" sz="2000" dirty="0"/>
                  <a:t> </a:t>
                </a:r>
              </a:p>
              <a:p>
                <a:pPr marL="457200" indent="-457200" algn="ctr">
                  <a:buAutoNum type="arabicParenBoth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위와 같은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갖는 분포를 </a:t>
                </a:r>
                <a:r>
                  <a:rPr lang="ko-KR" altLang="en-US" sz="2000" dirty="0" err="1"/>
                  <a:t>음이항</a:t>
                </a:r>
                <a:r>
                  <a:rPr lang="ko-KR" altLang="en-US" sz="2000" dirty="0"/>
                  <a:t> 분포라고 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755DF5-5817-4626-A802-F87684674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0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음이항 분포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음이항 분포</dc:title>
  <dc:creator>Kwon JongIk</dc:creator>
  <cp:lastModifiedBy>Kwon JongIk</cp:lastModifiedBy>
  <cp:revision>2</cp:revision>
  <dcterms:created xsi:type="dcterms:W3CDTF">2019-12-25T01:29:28Z</dcterms:created>
  <dcterms:modified xsi:type="dcterms:W3CDTF">2019-12-25T01:44:37Z</dcterms:modified>
</cp:coreProperties>
</file>