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C73D-2B29-4A96-9069-A512AC4F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57059-697A-493C-B57A-73A3148B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23CFF-7286-46D0-BF62-AB701B7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B633-1984-4904-A946-D80020BA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CA4F5-2D67-4D66-9BF6-54E428E8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8423-4B8D-49A6-BFCB-34E6DDF8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4680A-9CD1-4335-9BC8-EE5A1E80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2818A-B174-44D2-8582-40C0AB0B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EE19-3450-423D-8191-FF8FEC73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6F08E-E657-43F4-9B4F-25D01E0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DC8B1-ECE2-4976-A72A-8D9D2E10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8A3BC-449E-40FB-98F9-1992019C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10DB1-D5BA-42DA-B99F-341A3966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CCE68-425D-4352-95BA-3D7C52A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9DA8-AC55-40D1-B535-F44055D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31AC-770A-45CC-97E9-D7DFFC0A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34E6B-9D7F-43D4-A8B3-E5E8D7E7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01659-A63A-4609-BC76-20D77C63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3402A-F01B-4404-8030-67F9A4D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F3940-7F09-471C-8761-867E03D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444B-CF63-427C-B396-E4C8030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8BF46-EDD2-4087-8805-41818225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6BE5A-2940-4701-9275-5471DBA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0B85-169D-4565-8953-D00D5FD5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D3A92-5230-471A-8F4E-B19913A2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E533E-CCDE-4974-8117-9573446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991B3-51B1-46CD-9584-2ED50D9C3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103E9-D11C-4781-8131-436147F1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C86ED-3A9F-4724-A9BE-627BA2FC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3BBA5-9CE5-44F3-B26B-D742134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1E72D-5689-4396-B126-3C2B482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9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F47F-A218-4EA0-884B-5662A220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C5788-607D-48A8-9B79-57B4F1FD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E33B8-C732-407C-B7DF-D34B747E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7D9BD-14AC-4A1D-AAF9-A3062582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529A6-5043-49AB-BA04-1DD17F85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B3DD54-5EA0-48BD-95B1-BDFB6F48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8FF27-3E1A-4AD4-B3BB-F2C2181F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83807A-DAB2-44E0-BC62-015E2C78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8E70E-D7D8-4E45-8999-4BFCB5C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1802A-B2E5-464C-8379-9672F70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55B001-0D96-4886-B6C9-589104A9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FA640-B949-4A51-B5A6-77B1C39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ED2F9-CA1A-4675-9E92-BC7E885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5E3CC-7298-4647-BB5F-D1D15B5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05A1B-4431-4BE9-BD44-3F56BEC7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9D9D-25A8-443A-A3F5-D38FAA4A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5C9A6-EA81-4EA2-A198-3BF61068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295AB-07F3-4158-BF36-61854F44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4FCB0-1194-4593-A20E-53F75EC8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A0891-FBB2-46C1-AB50-162B7BC9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6D6ED-D1E0-439C-9FDA-48F2A7B0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C4722-2195-4362-B54B-23F899C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3153C8-AA17-4359-89A8-90E22CE9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6D6A6-0E62-4B2C-B2FA-E4615304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66111-CB47-4402-A8B8-0DEB20E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111DE-5CFE-4FA3-8F60-F2A4D4B7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0FC49-E51F-436A-8178-6D2B5379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B12C2-6B1C-443B-97A9-9CFD3D6B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6E5AC-F776-4F01-8DF4-A2AE7F0D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017A8-0C93-4AB7-B281-D0C404524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33CA-2FC5-4B19-AF9D-1CF82918399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7E560-B93F-4384-9E11-7EB69FDEE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B1723-B2F2-4907-AA40-63717E8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BEF1-2414-476A-9C80-BD4F58843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혼합분포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F5700-DAB7-4DCD-96BB-9191A2F5C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34F8-EDBB-45D0-8BEA-24422DB3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92A21-6392-4176-8ECF-3EBE4CC21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한 확률변수의 분포가 다른 분포에 영향을 받아 변형될 때 이를 혼합분포라고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범위는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평균은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 분산은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확률변수의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혼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𝑃𝐷𝐹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확률로 가중된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가중합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혼합된 평균은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확률로 가중된 가중합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혼합된 분산은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var(x)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92A21-6392-4176-8ECF-3EBE4CC21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 b="-19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6241D-D57D-4E79-8100-14915443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6F2592-8D0A-4F4A-A2B8-225B01BEB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한 확률변수의 분포가 다른 분포에 영향을 받아 변형될 때 이를 혼합분포라고 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dirty="0"/>
                  <a:t> = E[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분산의 가중합</a:t>
                </a:r>
                <a:r>
                  <a:rPr lang="ko-KR" altLang="en-US" sz="2000" dirty="0"/>
                  <a:t>과 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총분산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(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총평균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–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평균벡터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) </a:t>
                </a:r>
                <a:r>
                  <a:rPr lang="ko-KR" altLang="en-US" sz="2000" dirty="0"/>
                  <a:t>의 가중합의 합이다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6F2592-8D0A-4F4A-A2B8-225B01BEB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5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946D7-5CA4-48ED-8DF8-DE93C408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BD733-6335-4035-98F5-12B572C3E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무한개의 분포의 합으로 확정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적분을 이용하여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표현할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분포의 </a:t>
                </a:r>
                <a:r>
                  <a:rPr lang="ko-KR" altLang="en-US" sz="2000" dirty="0" err="1"/>
                  <a:t>모수가</a:t>
                </a:r>
                <a:r>
                  <a:rPr lang="ko-KR" altLang="en-US" sz="2000" dirty="0"/>
                  <a:t> 다른 확률분포에 의존하는 분포의 통계량을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예를 들어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분포의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가 감마분포를 따르는 복합분포의 경우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식을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적분하면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BD733-6335-4035-98F5-12B572C3E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65DF-2BF4-4273-A61A-070097E2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0A56EC-D107-481D-B837-129BEF1B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Mgf</a:t>
                </a:r>
                <a:r>
                  <a:rPr lang="ko-KR" altLang="en-US" sz="2000" dirty="0"/>
                  <a:t>의 선형 결합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독립인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분포들의 선형결합은 그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들의 곱이 나타내는 분포와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각각이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분포를 따르는 확률변수일 때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의 적률은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된다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0A56EC-D107-481D-B837-129BEF1B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7D39-DEC4-4EFB-9268-40B02F5E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8D0D9-5935-4171-9E8D-6C15230DF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X 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 일 때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2000" dirty="0"/>
                  <a:t>인 조건부 기하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갖고</a:t>
                </a:r>
                <a:r>
                  <a:rPr lang="en-US" altLang="ko-KR" sz="2000" dirty="0"/>
                  <a:t>,</a:t>
                </a:r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가 베타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따를 때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구하라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이를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무조건부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8D0D9-5935-4171-9E8D-6C15230DF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7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285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혼합분포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혼합분포</dc:title>
  <dc:creator>Kwon JongIk</dc:creator>
  <cp:lastModifiedBy>Kwon JongIk</cp:lastModifiedBy>
  <cp:revision>7</cp:revision>
  <dcterms:created xsi:type="dcterms:W3CDTF">2019-12-26T08:15:12Z</dcterms:created>
  <dcterms:modified xsi:type="dcterms:W3CDTF">2019-12-27T03:23:37Z</dcterms:modified>
</cp:coreProperties>
</file>