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AEDA6-1348-4891-9FB7-44BD658F5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FA7B8D-DC10-4EAC-B423-8F03A159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BE2A38-0CD6-4CA7-A711-28F24C14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353E8-AE6B-4609-9669-2379E526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EBF3-8280-4164-9666-03E34F83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98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83864-160D-47BF-9646-E28FAC62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7034F-B656-4997-B498-E485B092A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6C35-561F-4A53-9A57-29B3F81B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54627-B1C0-48BC-B9DF-17B4EEF9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7F1B0B-F29D-4ADF-9FDD-42B37749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76CB45-3450-4F62-B8DE-E77CF3D5A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108F40-3EAF-4409-8E6D-A0CA557E5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791E1-722F-47C4-8F8A-8E750ADE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83A50-6F2B-4222-80DA-C0B060C2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BC5E2-A3F4-45E5-937E-E6E161F3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51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A30B2-3542-4348-A36B-8E2D5A65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00EB2-83EE-40A5-86EA-B19B492F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A777F3-67DF-4DA3-8B0E-9D16C60A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48789-5F1D-45FF-8B02-4283B0ED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18A2C-54B0-4123-B770-1782AD67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6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E7F87-B9C0-47FD-9141-7E5B42C4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1852A-F823-4EB8-9D12-CC335C219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6CAE4-5CF7-4BC3-8AAC-79890A5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0BCC7-469B-4DA6-8999-D120F52A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F4F65-9ED4-4AD6-83EB-28DF49CA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70973-0DF3-4487-9A3F-0E5CA90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135A9-56BA-48D7-AFDA-11C405B8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A7B99A-D972-40A1-A327-24F8CD4A6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BC070-054A-4CC9-9973-FD386920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2B023-B537-4F44-8041-E522DE34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C7399-6430-43FF-9E9C-FAF9FE18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2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271AE-E2CE-4792-8B04-68AB32CA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811729-AF9B-4C83-8B13-313F907AB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EB451-5775-4270-A73C-FD0C9056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04269-93FA-4284-AF40-BE5EA3A6C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FCAD1B-C408-4639-AC9E-AC6784E74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55C33B-0339-49F5-89AD-57E08798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3990B5-85CC-4154-95EF-60B7A776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AE630C-9960-4F7A-9264-C3B68413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550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B426-A455-4CC6-A1B7-A724AD59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067683-CC1E-402E-AD53-DEC03E9D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1970CE-F355-4B6C-9EC5-41B7C76F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38D16-A73B-4826-9D95-CBDD7569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27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38A47-C448-4A72-966B-856240683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44B87-89BE-4236-BB82-766FCB55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76C47-FA6E-40FD-9C08-12069BD5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89929-0647-4D68-9BB5-665073DE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0ADE81-AD21-4841-BB2C-52A805BA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FAEDE0-CBA3-40B9-8B25-30D4DF391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3458E-9499-4248-A448-6F21707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A7094-5F73-470E-B595-812F7E95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0B248-10C9-487B-A605-9FAF4F5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57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34235-858C-4C81-8A42-02EF422B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506B31-DEC8-4DAE-8A85-79E7C5D54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93B1F-2A22-43BF-A7AD-1F842E3B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1D212E-8D84-4429-B3D8-CD5D00A7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60F3F0-A7F7-4375-827A-637DBBD6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7AB85-1E4A-4C59-B562-CFA29D73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673622-D1E7-479D-BBD2-855EA304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D315D2-E6B0-403B-A315-B6B0B709D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20581-A854-4C67-B0E9-17F87633C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F4C8-4A7B-4497-BEF7-FDC80045871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EFD50-1ECA-4860-8B01-E973411C9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E48D4-2B93-4579-BB99-4188E6DC7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94766-D5CD-4982-8E67-4EC4736EFE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659BD-6663-4F7E-A693-CD5E86E11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기댓값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FF1ED5-0404-48FB-BC08-EF5C1829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6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F754D-DE7D-4613-83EB-77738324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F7CCD-15BE-491A-A0E5-A68115AD3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연속형 확률변수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,(</a:t>
                </a:r>
                <a:r>
                  <a:rPr lang="ko-KR" altLang="en-US" sz="2000" dirty="0"/>
                  <a:t>즉 발산하지 않고 수렴할 때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연속형 확률변수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E(X)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ko-KR" altLang="en-US" sz="2000" dirty="0"/>
                  <a:t> 로 구한다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이산형 확률변수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 때</a:t>
                </a:r>
                <a:r>
                  <a:rPr lang="en-US" altLang="ko-KR" sz="2000" dirty="0"/>
                  <a:t>, (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발산하지 않고 수렴할 때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이산형 확률변수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E(X)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로 구한다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9F7CCD-15BE-491A-A0E5-A68115AD3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5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72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E5ED5-290A-4A01-84FD-85C6B507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8DE0B-8DAB-477B-96C1-4DE96433B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3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변환된 </a:t>
                </a:r>
                <a:r>
                  <a:rPr lang="ko-KR" altLang="en-US" sz="2000" dirty="0" err="1"/>
                  <a:t>기댓값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&lt;∞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때</a:t>
                </a:r>
                <a:r>
                  <a:rPr lang="en-US" altLang="ko-KR" sz="2000" dirty="0"/>
                  <a:t>,(</a:t>
                </a:r>
                <a:r>
                  <a:rPr lang="ko-KR" altLang="en-US" sz="2000" dirty="0"/>
                  <a:t>즉 </a:t>
                </a:r>
                <a:r>
                  <a:rPr lang="ko-KR" altLang="en-US" sz="2000" dirty="0" err="1"/>
                  <a:t>수렴할때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또는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일때</a:t>
                </a:r>
                <a:r>
                  <a:rPr lang="en-US" altLang="ko-KR" sz="2000" dirty="0"/>
                  <a:t>,( </a:t>
                </a:r>
                <a:r>
                  <a:rPr lang="ko-KR" altLang="en-US" sz="2000" dirty="0"/>
                  <a:t>즉 </a:t>
                </a:r>
                <a:r>
                  <a:rPr lang="ko-KR" altLang="en-US" sz="2000" dirty="0" err="1"/>
                  <a:t>수렴할때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E(Y)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로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한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혹은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 로 구한다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198DE0B-8DAB-477B-96C1-4DE96433B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07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80D8-9478-46C6-BD42-B8C931D8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E4FEB-50C1-4DC6-9E09-26A135248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PDF</a:t>
                </a:r>
                <a:r>
                  <a:rPr lang="ko-KR" altLang="en-US" dirty="0"/>
                  <a:t>가</a:t>
                </a:r>
                <a:endParaRPr lang="en-US" altLang="ko-KR" dirty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514350" indent="-51435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(1)E(x) = 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E4FEB-50C1-4DC6-9E09-26A135248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AAFA6A4-52DF-4ADD-AF1C-E4B043AD5765}"/>
              </a:ext>
            </a:extLst>
          </p:cNvPr>
          <p:cNvSpPr/>
          <p:nvPr/>
        </p:nvSpPr>
        <p:spPr>
          <a:xfrm>
            <a:off x="2194560" y="2281646"/>
            <a:ext cx="566057" cy="5641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2754E-E7E6-4413-8951-BB00F7C4BB69}"/>
              </a:ext>
            </a:extLst>
          </p:cNvPr>
          <p:cNvSpPr txBox="1"/>
          <p:nvPr/>
        </p:nvSpPr>
        <p:spPr>
          <a:xfrm>
            <a:off x="2760617" y="209698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2(1-x)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E3919-E1DA-40F1-BB0A-7B115A9604C9}"/>
              </a:ext>
            </a:extLst>
          </p:cNvPr>
          <p:cNvSpPr txBox="1"/>
          <p:nvPr/>
        </p:nvSpPr>
        <p:spPr>
          <a:xfrm>
            <a:off x="2927587" y="26801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3498-1137-45B2-A089-FC7F861E2BD7}"/>
              </a:ext>
            </a:extLst>
          </p:cNvPr>
          <p:cNvSpPr txBox="1"/>
          <p:nvPr/>
        </p:nvSpPr>
        <p:spPr>
          <a:xfrm>
            <a:off x="3576100" y="209698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0&lt;x&lt;1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4052A-5887-4F6A-8D3B-A40E89E25FF1}"/>
              </a:ext>
            </a:extLst>
          </p:cNvPr>
          <p:cNvSpPr txBox="1"/>
          <p:nvPr/>
        </p:nvSpPr>
        <p:spPr>
          <a:xfrm>
            <a:off x="3717165" y="26801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13850-B448-46FB-BC8C-13A590DBB8EE}"/>
              </a:ext>
            </a:extLst>
          </p:cNvPr>
          <p:cNvSpPr txBox="1"/>
          <p:nvPr/>
        </p:nvSpPr>
        <p:spPr>
          <a:xfrm>
            <a:off x="4600194" y="2476419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 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EBFBBE-48BD-4A59-9E8F-98A70F74BCC1}"/>
                  </a:ext>
                </a:extLst>
              </p:cNvPr>
              <p:cNvSpPr/>
              <p:nvPr/>
            </p:nvSpPr>
            <p:spPr>
              <a:xfrm>
                <a:off x="1901778" y="3383280"/>
                <a:ext cx="5924571" cy="714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EBFBBE-48BD-4A59-9E8F-98A70F74B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78" y="3383280"/>
                <a:ext cx="5924571" cy="714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145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기댓값</vt:lpstr>
      <vt:lpstr>정의</vt:lpstr>
      <vt:lpstr>정의</vt:lpstr>
      <vt:lpstr>예제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기댓값</dc:title>
  <dc:creator>Kwon JongIk</dc:creator>
  <cp:lastModifiedBy>Kwon JongIk</cp:lastModifiedBy>
  <cp:revision>2</cp:revision>
  <dcterms:created xsi:type="dcterms:W3CDTF">2019-12-23T03:49:57Z</dcterms:created>
  <dcterms:modified xsi:type="dcterms:W3CDTF">2019-12-23T03:58:22Z</dcterms:modified>
</cp:coreProperties>
</file>