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2" r:id="rId1"/>
  </p:sldMasterIdLst>
  <p:notesMasterIdLst>
    <p:notesMasterId r:id="rId9"/>
  </p:notesMasterIdLst>
  <p:sldIdLst>
    <p:sldId id="971" r:id="rId2"/>
    <p:sldId id="972" r:id="rId3"/>
    <p:sldId id="973" r:id="rId4"/>
    <p:sldId id="1107" r:id="rId5"/>
    <p:sldId id="1163" r:id="rId6"/>
    <p:sldId id="977" r:id="rId7"/>
    <p:sldId id="978" r:id="rId8"/>
  </p:sldIdLst>
  <p:sldSz cx="9144000" cy="6858000" type="screen4x3"/>
  <p:notesSz cx="6858000" cy="9144000"/>
  <p:defaultTextStyle>
    <a:defPPr>
      <a:defRPr lang="ko-KR"/>
    </a:defPPr>
    <a:lvl1pPr marL="0" algn="l" defTabSz="527883" rtl="0" eaLnBrk="1" latinLnBrk="1" hangingPunct="1">
      <a:defRPr sz="1039" kern="1200">
        <a:solidFill>
          <a:schemeClr val="tx1"/>
        </a:solidFill>
        <a:latin typeface="+mn-lt"/>
        <a:ea typeface="+mn-ea"/>
        <a:cs typeface="+mn-cs"/>
      </a:defRPr>
    </a:lvl1pPr>
    <a:lvl2pPr marL="263942" algn="l" defTabSz="527883" rtl="0" eaLnBrk="1" latinLnBrk="1" hangingPunct="1">
      <a:defRPr sz="1039" kern="1200">
        <a:solidFill>
          <a:schemeClr val="tx1"/>
        </a:solidFill>
        <a:latin typeface="+mn-lt"/>
        <a:ea typeface="+mn-ea"/>
        <a:cs typeface="+mn-cs"/>
      </a:defRPr>
    </a:lvl2pPr>
    <a:lvl3pPr marL="527883" algn="l" defTabSz="527883" rtl="0" eaLnBrk="1" latinLnBrk="1" hangingPunct="1">
      <a:defRPr sz="1039" kern="1200">
        <a:solidFill>
          <a:schemeClr val="tx1"/>
        </a:solidFill>
        <a:latin typeface="+mn-lt"/>
        <a:ea typeface="+mn-ea"/>
        <a:cs typeface="+mn-cs"/>
      </a:defRPr>
    </a:lvl3pPr>
    <a:lvl4pPr marL="791825" algn="l" defTabSz="527883" rtl="0" eaLnBrk="1" latinLnBrk="1" hangingPunct="1">
      <a:defRPr sz="1039" kern="1200">
        <a:solidFill>
          <a:schemeClr val="tx1"/>
        </a:solidFill>
        <a:latin typeface="+mn-lt"/>
        <a:ea typeface="+mn-ea"/>
        <a:cs typeface="+mn-cs"/>
      </a:defRPr>
    </a:lvl4pPr>
    <a:lvl5pPr marL="1055766" algn="l" defTabSz="527883" rtl="0" eaLnBrk="1" latinLnBrk="1" hangingPunct="1">
      <a:defRPr sz="1039" kern="1200">
        <a:solidFill>
          <a:schemeClr val="tx1"/>
        </a:solidFill>
        <a:latin typeface="+mn-lt"/>
        <a:ea typeface="+mn-ea"/>
        <a:cs typeface="+mn-cs"/>
      </a:defRPr>
    </a:lvl5pPr>
    <a:lvl6pPr marL="1319708" algn="l" defTabSz="527883" rtl="0" eaLnBrk="1" latinLnBrk="1" hangingPunct="1">
      <a:defRPr sz="1039" kern="1200">
        <a:solidFill>
          <a:schemeClr val="tx1"/>
        </a:solidFill>
        <a:latin typeface="+mn-lt"/>
        <a:ea typeface="+mn-ea"/>
        <a:cs typeface="+mn-cs"/>
      </a:defRPr>
    </a:lvl6pPr>
    <a:lvl7pPr marL="1583649" algn="l" defTabSz="527883" rtl="0" eaLnBrk="1" latinLnBrk="1" hangingPunct="1">
      <a:defRPr sz="1039" kern="1200">
        <a:solidFill>
          <a:schemeClr val="tx1"/>
        </a:solidFill>
        <a:latin typeface="+mn-lt"/>
        <a:ea typeface="+mn-ea"/>
        <a:cs typeface="+mn-cs"/>
      </a:defRPr>
    </a:lvl7pPr>
    <a:lvl8pPr marL="1847591" algn="l" defTabSz="527883" rtl="0" eaLnBrk="1" latinLnBrk="1" hangingPunct="1">
      <a:defRPr sz="1039" kern="1200">
        <a:solidFill>
          <a:schemeClr val="tx1"/>
        </a:solidFill>
        <a:latin typeface="+mn-lt"/>
        <a:ea typeface="+mn-ea"/>
        <a:cs typeface="+mn-cs"/>
      </a:defRPr>
    </a:lvl8pPr>
    <a:lvl9pPr marL="2111532" algn="l" defTabSz="527883" rtl="0" eaLnBrk="1" latinLnBrk="1" hangingPunct="1">
      <a:defRPr sz="103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" id="{06474E8C-7CC4-4271-9E04-0102BDE090C0}">
          <p14:sldIdLst/>
        </p14:section>
        <p14:section name="1.개요" id="{051AE019-DCD9-4962-920F-2958AC5F7F1B}">
          <p14:sldIdLst/>
        </p14:section>
        <p14:section name="2. 데이터 수집 및 가공_완료" id="{AF759A82-0DB0-4D75-83B2-852164521C1A}">
          <p14:sldIdLst/>
        </p14:section>
        <p14:section name="3. 패턴분석" id="{31E8EBDE-28EE-44CA-AEFA-2E2F747F891D}">
          <p14:sldIdLst/>
        </p14:section>
        <p14:section name="3.1 패턴분석_개요" id="{09331E20-E71A-44A8-9A89-BECB2694F2DF}">
          <p14:sldIdLst/>
        </p14:section>
        <p14:section name="3.2 선로전환기" id="{7E6FDFF1-2BF3-4D34-B150-BCC9847EC79B}">
          <p14:sldIdLst>
            <p14:sldId id="971"/>
            <p14:sldId id="972"/>
            <p14:sldId id="973"/>
            <p14:sldId id="1107"/>
            <p14:sldId id="1163"/>
            <p14:sldId id="977"/>
            <p14:sldId id="978"/>
          </p14:sldIdLst>
        </p14:section>
        <p14:section name="3.3 궤도회로" id="{AD1E1D6C-13B6-4FB5-8675-557480B46892}">
          <p14:sldIdLst/>
        </p14:section>
        <p14:section name="3.4 배전반" id="{0FFE0C7D-EEB7-4508-BF25-6DE4BACADAAC}">
          <p14:sldIdLst/>
        </p14:section>
        <p14:section name="3.5 정류기" id="{9305C78F-36E5-45AD-965D-54750C663037}">
          <p14:sldIdLst/>
        </p14:section>
        <p14:section name="3.6 무정전전원장치" id="{0F95FF84-18CE-413E-8E4E-6DA622867A7B}">
          <p14:sldIdLst/>
        </p14:section>
        <p14:section name="#첨부" id="{A9E76AD8-F861-4F06-BCBB-ADACDB238E21}">
          <p14:sldIdLst/>
        </p14:section>
      </p14:sectionLst>
    </p:ext>
    <p:ext uri="{EFAFB233-063F-42B5-8137-9DF3F51BA10A}">
      <p15:sldGuideLst xmlns:p15="http://schemas.microsoft.com/office/powerpoint/2012/main">
        <p15:guide id="6" pos="158" userDrawn="1">
          <p15:clr>
            <a:srgbClr val="F26B43"/>
          </p15:clr>
        </p15:guide>
        <p15:guide id="11" pos="272" userDrawn="1">
          <p15:clr>
            <a:srgbClr val="A4A3A4"/>
          </p15:clr>
        </p15:guide>
        <p15:guide id="15" pos="385" userDrawn="1">
          <p15:clr>
            <a:srgbClr val="A4A3A4"/>
          </p15:clr>
        </p15:guide>
        <p15:guide id="17" pos="1655" userDrawn="1">
          <p15:clr>
            <a:srgbClr val="A4A3A4"/>
          </p15:clr>
        </p15:guide>
        <p15:guide id="19" orient="horz" pos="2024" userDrawn="1">
          <p15:clr>
            <a:srgbClr val="A4A3A4"/>
          </p15:clr>
        </p15:guide>
        <p15:guide id="20" pos="1633" userDrawn="1">
          <p15:clr>
            <a:srgbClr val="000000"/>
          </p15:clr>
        </p15:guide>
        <p15:guide id="21" orient="horz" pos="2704" userDrawn="1">
          <p15:clr>
            <a:srgbClr val="A4A3A4"/>
          </p15:clr>
        </p15:guide>
        <p15:guide id="22" pos="5488" userDrawn="1">
          <p15:clr>
            <a:srgbClr val="A4A3A4"/>
          </p15:clr>
        </p15:guide>
        <p15:guide id="23" orient="horz" pos="890" userDrawn="1">
          <p15:clr>
            <a:srgbClr val="A4A3A4"/>
          </p15:clr>
        </p15:guide>
        <p15:guide id="24" pos="1746" userDrawn="1">
          <p15:clr>
            <a:srgbClr val="A4A3A4"/>
          </p15:clr>
        </p15:guide>
        <p15:guide id="25" orient="horz" pos="2319" userDrawn="1">
          <p15:clr>
            <a:srgbClr val="A4A3A4"/>
          </p15:clr>
        </p15:guide>
        <p15:guide id="26" pos="2086" userDrawn="1">
          <p15:clr>
            <a:srgbClr val="A4A3A4"/>
          </p15:clr>
        </p15:guide>
        <p15:guide id="28" orient="horz" pos="2840" userDrawn="1">
          <p15:clr>
            <a:srgbClr val="A4A3A4"/>
          </p15:clr>
        </p15:guide>
        <p15:guide id="29" pos="2653" userDrawn="1">
          <p15:clr>
            <a:srgbClr val="A4A3A4"/>
          </p15:clr>
        </p15:guide>
        <p15:guide id="30" pos="5375" userDrawn="1">
          <p15:clr>
            <a:srgbClr val="A4A3A4"/>
          </p15:clr>
        </p15:guide>
        <p15:guide id="31" pos="930" userDrawn="1">
          <p15:clr>
            <a:srgbClr val="000000"/>
          </p15:clr>
        </p15:guide>
        <p15:guide id="32" pos="2132" userDrawn="1">
          <p15:clr>
            <a:srgbClr val="A4A3A4"/>
          </p15:clr>
        </p15:guide>
        <p15:guide id="33" orient="horz" pos="2614" userDrawn="1">
          <p15:clr>
            <a:srgbClr val="A4A3A4"/>
          </p15:clr>
        </p15:guide>
        <p15:guide id="34" orient="horz" pos="132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9DC3E6"/>
    <a:srgbClr val="E6E6E6"/>
    <a:srgbClr val="1F4E79"/>
    <a:srgbClr val="7F7F7F"/>
    <a:srgbClr val="2993FC"/>
    <a:srgbClr val="A9D8EB"/>
    <a:srgbClr val="009AD2"/>
    <a:srgbClr val="F2F2F2"/>
    <a:srgbClr val="61AE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4" autoAdjust="0"/>
    <p:restoredTop sz="91870" autoAdjust="0"/>
  </p:normalViewPr>
  <p:slideViewPr>
    <p:cSldViewPr snapToGrid="0" showGuides="1">
      <p:cViewPr varScale="1">
        <p:scale>
          <a:sx n="73" d="100"/>
          <a:sy n="73" d="100"/>
        </p:scale>
        <p:origin x="1920" y="53"/>
      </p:cViewPr>
      <p:guideLst>
        <p:guide pos="158"/>
        <p:guide pos="272"/>
        <p:guide pos="385"/>
        <p:guide pos="1655"/>
        <p:guide orient="horz" pos="2024"/>
        <p:guide pos="1633"/>
        <p:guide orient="horz" pos="2704"/>
        <p:guide pos="5488"/>
        <p:guide orient="horz" pos="890"/>
        <p:guide pos="1746"/>
        <p:guide orient="horz" pos="2319"/>
        <p:guide pos="2086"/>
        <p:guide orient="horz" pos="2840"/>
        <p:guide pos="2653"/>
        <p:guide pos="5375"/>
        <p:guide pos="930"/>
        <p:guide pos="2132"/>
        <p:guide orient="horz" pos="2614"/>
        <p:guide orient="horz" pos="13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Rix고딕 L" panose="02020603020101020101" pitchFamily="18" charset="-127"/>
                <a:ea typeface="Rix고딕 L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Rix고딕 L" panose="02020603020101020101" pitchFamily="18" charset="-127"/>
                <a:ea typeface="Rix고딕 L" panose="02020603020101020101" pitchFamily="18" charset="-127"/>
              </a:defRPr>
            </a:lvl1pPr>
          </a:lstStyle>
          <a:p>
            <a:fld id="{ABECAE7B-316C-44A7-9DB6-ACD020746C3B}" type="datetimeFigureOut">
              <a:rPr lang="ko-KR" altLang="en-US" smtClean="0"/>
              <a:pPr/>
              <a:t>2020-10-01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Rix고딕 L" panose="02020603020101020101" pitchFamily="18" charset="-127"/>
                <a:ea typeface="Rix고딕 L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Rix고딕 L" panose="02020603020101020101" pitchFamily="18" charset="-127"/>
                <a:ea typeface="Rix고딕 L" panose="02020603020101020101" pitchFamily="18" charset="-127"/>
              </a:defRPr>
            </a:lvl1pPr>
          </a:lstStyle>
          <a:p>
            <a:fld id="{9CC9DA43-2D97-4C6F-9157-8904D389852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3434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27883" rtl="0" eaLnBrk="1" latinLnBrk="1" hangingPunct="1">
      <a:defRPr sz="693" kern="1200">
        <a:solidFill>
          <a:schemeClr val="tx1"/>
        </a:solidFill>
        <a:latin typeface="Rix고딕 L" panose="02020603020101020101" pitchFamily="18" charset="-127"/>
        <a:ea typeface="Rix고딕 L" panose="02020603020101020101" pitchFamily="18" charset="-127"/>
        <a:cs typeface="+mn-cs"/>
      </a:defRPr>
    </a:lvl1pPr>
    <a:lvl2pPr marL="263942" algn="l" defTabSz="527883" rtl="0" eaLnBrk="1" latinLnBrk="1" hangingPunct="1">
      <a:defRPr sz="693" kern="1200">
        <a:solidFill>
          <a:schemeClr val="tx1"/>
        </a:solidFill>
        <a:latin typeface="Rix고딕 L" panose="02020603020101020101" pitchFamily="18" charset="-127"/>
        <a:ea typeface="Rix고딕 L" panose="02020603020101020101" pitchFamily="18" charset="-127"/>
        <a:cs typeface="+mn-cs"/>
      </a:defRPr>
    </a:lvl2pPr>
    <a:lvl3pPr marL="527883" algn="l" defTabSz="527883" rtl="0" eaLnBrk="1" latinLnBrk="1" hangingPunct="1">
      <a:defRPr sz="693" kern="1200">
        <a:solidFill>
          <a:schemeClr val="tx1"/>
        </a:solidFill>
        <a:latin typeface="Rix고딕 L" panose="02020603020101020101" pitchFamily="18" charset="-127"/>
        <a:ea typeface="Rix고딕 L" panose="02020603020101020101" pitchFamily="18" charset="-127"/>
        <a:cs typeface="+mn-cs"/>
      </a:defRPr>
    </a:lvl3pPr>
    <a:lvl4pPr marL="791825" algn="l" defTabSz="527883" rtl="0" eaLnBrk="1" latinLnBrk="1" hangingPunct="1">
      <a:defRPr sz="693" kern="1200">
        <a:solidFill>
          <a:schemeClr val="tx1"/>
        </a:solidFill>
        <a:latin typeface="Rix고딕 L" panose="02020603020101020101" pitchFamily="18" charset="-127"/>
        <a:ea typeface="Rix고딕 L" panose="02020603020101020101" pitchFamily="18" charset="-127"/>
        <a:cs typeface="+mn-cs"/>
      </a:defRPr>
    </a:lvl4pPr>
    <a:lvl5pPr marL="1055766" algn="l" defTabSz="527883" rtl="0" eaLnBrk="1" latinLnBrk="1" hangingPunct="1">
      <a:defRPr sz="693" kern="1200">
        <a:solidFill>
          <a:schemeClr val="tx1"/>
        </a:solidFill>
        <a:latin typeface="Rix고딕 L" panose="02020603020101020101" pitchFamily="18" charset="-127"/>
        <a:ea typeface="Rix고딕 L" panose="02020603020101020101" pitchFamily="18" charset="-127"/>
        <a:cs typeface="+mn-cs"/>
      </a:defRPr>
    </a:lvl5pPr>
    <a:lvl6pPr marL="1319708" algn="l" defTabSz="527883" rtl="0" eaLnBrk="1" latinLnBrk="1" hangingPunct="1">
      <a:defRPr sz="693" kern="1200">
        <a:solidFill>
          <a:schemeClr val="tx1"/>
        </a:solidFill>
        <a:latin typeface="+mn-lt"/>
        <a:ea typeface="+mn-ea"/>
        <a:cs typeface="+mn-cs"/>
      </a:defRPr>
    </a:lvl6pPr>
    <a:lvl7pPr marL="1583649" algn="l" defTabSz="527883" rtl="0" eaLnBrk="1" latinLnBrk="1" hangingPunct="1">
      <a:defRPr sz="693" kern="1200">
        <a:solidFill>
          <a:schemeClr val="tx1"/>
        </a:solidFill>
        <a:latin typeface="+mn-lt"/>
        <a:ea typeface="+mn-ea"/>
        <a:cs typeface="+mn-cs"/>
      </a:defRPr>
    </a:lvl7pPr>
    <a:lvl8pPr marL="1847591" algn="l" defTabSz="527883" rtl="0" eaLnBrk="1" latinLnBrk="1" hangingPunct="1">
      <a:defRPr sz="693" kern="1200">
        <a:solidFill>
          <a:schemeClr val="tx1"/>
        </a:solidFill>
        <a:latin typeface="+mn-lt"/>
        <a:ea typeface="+mn-ea"/>
        <a:cs typeface="+mn-cs"/>
      </a:defRPr>
    </a:lvl8pPr>
    <a:lvl9pPr marL="2111532" algn="l" defTabSz="527883" rtl="0" eaLnBrk="1" latinLnBrk="1" hangingPunct="1">
      <a:defRPr sz="69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9DE7F-832C-4672-8A37-18B70DA7C03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755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9DE7F-832C-4672-8A37-18B70DA7C03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215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9DE7F-832C-4672-8A37-18B70DA7C03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259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9DE7F-832C-4672-8A37-18B70DA7C03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463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9DE7F-832C-4672-8A37-18B70DA7C03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703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9DE7F-832C-4672-8A37-18B70DA7C03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8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4862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양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3" y="0"/>
            <a:ext cx="9144000" cy="540000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3916" tIns="20783" rIns="103916" bIns="207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just" defTabSz="623450" fontAlgn="base">
              <a:lnSpc>
                <a:spcPct val="160000"/>
              </a:lnSpc>
              <a:defRPr/>
            </a:pPr>
            <a:endParaRPr lang="en-US" altLang="ko-KR" sz="635" b="1" kern="0" dirty="0"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  <a:cs typeface="Calibri" panose="020F0502020204030204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3543300" y="6458903"/>
            <a:ext cx="2057400" cy="365125"/>
          </a:xfrm>
        </p:spPr>
        <p:txBody>
          <a:bodyPr/>
          <a:lstStyle/>
          <a:p>
            <a:fld id="{B73A0CC8-9723-45F1-8D7E-EDB99E1E11FE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3" y="540000"/>
            <a:ext cx="9144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07831" tIns="20783" rIns="207831" bIns="2078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ko-KR" sz="923" dirty="0" smtClean="0">
                <a:solidFill>
                  <a:schemeClr val="tx1"/>
                </a:solidFill>
                <a:latin typeface="Rix고딕 L" panose="02020603020101020101" pitchFamily="18" charset="-127"/>
                <a:ea typeface="Rix고딕 M" panose="02020603020101020101" pitchFamily="18" charset="-127"/>
                <a:cs typeface="Calibri" panose="020F0502020204030204" pitchFamily="34" charset="0"/>
              </a:rPr>
              <a:t> </a:t>
            </a:r>
            <a:endParaRPr lang="ko-KR" altLang="en-US" sz="923" dirty="0">
              <a:solidFill>
                <a:schemeClr val="tx1"/>
              </a:solidFill>
              <a:latin typeface="Rix고딕 M" panose="02020603020101020101" pitchFamily="18" charset="-127"/>
              <a:ea typeface="Rix고딕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332847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158">
          <p15:clr>
            <a:srgbClr val="F26B43"/>
          </p15:clr>
        </p15:guide>
        <p15:guide id="2" pos="5602">
          <p15:clr>
            <a:srgbClr val="F26B43"/>
          </p15:clr>
        </p15:guide>
        <p15:guide id="3" orient="horz" pos="4065">
          <p15:clr>
            <a:srgbClr val="F26B43"/>
          </p15:clr>
        </p15:guide>
        <p15:guide id="4" orient="horz" pos="663">
          <p15:clr>
            <a:srgbClr val="F26B43"/>
          </p15:clr>
        </p15:guide>
        <p15:guide id="5" orient="horz" pos="4020">
          <p15:clr>
            <a:srgbClr val="000000"/>
          </p15:clr>
        </p15:guide>
        <p15:guide id="6" pos="5511" userDrawn="1">
          <p15:clr>
            <a:srgbClr val="000000"/>
          </p15:clr>
        </p15:guide>
        <p15:guide id="7" pos="272">
          <p15:clr>
            <a:srgbClr val="00000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433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ix고딕 L" panose="02020603020101020101" pitchFamily="18" charset="-127"/>
                <a:ea typeface="Rix고딕 L" panose="02020603020101020101" pitchFamily="18" charset="-127"/>
              </a:defRPr>
            </a:lvl1pPr>
          </a:lstStyle>
          <a:p>
            <a:fld id="{B73A0CC8-9723-45F1-8D7E-EDB99E1E11F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3668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6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ix고딕 L" panose="02020603020101020101" pitchFamily="18" charset="-127"/>
          <a:ea typeface="Rix고딕 L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ix고딕 L" panose="02020603020101020101" pitchFamily="18" charset="-127"/>
          <a:ea typeface="Rix고딕 L" panose="0202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ix고딕 L" panose="02020603020101020101" pitchFamily="18" charset="-127"/>
          <a:ea typeface="Rix고딕 L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ix고딕 L" panose="02020603020101020101" pitchFamily="18" charset="-127"/>
          <a:ea typeface="Rix고딕 L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ix고딕 L" panose="02020603020101020101" pitchFamily="18" charset="-127"/>
          <a:ea typeface="Rix고딕 L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ix고딕 L" panose="02020603020101020101" pitchFamily="18" charset="-127"/>
          <a:ea typeface="Rix고딕 L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13" Type="http://schemas.openxmlformats.org/officeDocument/2006/relationships/image" Target="../media/image21.jpeg"/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12" Type="http://schemas.openxmlformats.org/officeDocument/2006/relationships/image" Target="../media/image20.jpe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jpeg"/><Relationship Id="rId5" Type="http://schemas.openxmlformats.org/officeDocument/2006/relationships/image" Target="../media/image13.png"/><Relationship Id="rId15" Type="http://schemas.openxmlformats.org/officeDocument/2006/relationships/image" Target="../media/image23.jpeg"/><Relationship Id="rId10" Type="http://schemas.openxmlformats.org/officeDocument/2006/relationships/image" Target="../media/image18.jpeg"/><Relationship Id="rId4" Type="http://schemas.openxmlformats.org/officeDocument/2006/relationships/image" Target="../media/image12.png"/><Relationship Id="rId9" Type="http://schemas.openxmlformats.org/officeDocument/2006/relationships/image" Target="../media/image17.jpeg"/><Relationship Id="rId14" Type="http://schemas.openxmlformats.org/officeDocument/2006/relationships/image" Target="../media/image2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7"/>
          <p:cNvSpPr txBox="1">
            <a:spLocks/>
          </p:cNvSpPr>
          <p:nvPr/>
        </p:nvSpPr>
        <p:spPr>
          <a:xfrm>
            <a:off x="250825" y="298265"/>
            <a:ext cx="6663055" cy="224360"/>
          </a:xfrm>
          <a:prstGeom prst="rect">
            <a:avLst/>
          </a:prstGeom>
        </p:spPr>
        <p:txBody>
          <a:bodyPr vert="horz" lIns="3600" tIns="3600" rIns="3600" bIns="360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87233"/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+mn-cs"/>
              </a:rPr>
              <a:t>02 / </a:t>
            </a:r>
            <a:r>
              <a:rPr lang="ko-KR" altLang="en-US" sz="20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+mn-cs"/>
              </a:rPr>
              <a:t>선로전환기</a:t>
            </a:r>
            <a:r>
              <a:rPr lang="en-US" altLang="ko-KR" sz="20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+mn-cs"/>
              </a:rPr>
              <a:t>_</a:t>
            </a:r>
            <a:r>
              <a:rPr lang="ko-KR" altLang="en-US" sz="16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+mn-cs"/>
              </a:rPr>
              <a:t>분석 프로세스</a:t>
            </a:r>
            <a:endParaRPr lang="ko-KR" altLang="en-US" sz="12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  <a:cs typeface="+mn-cs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001844" y="314477"/>
            <a:ext cx="1746869" cy="191936"/>
          </a:xfrm>
          <a:prstGeom prst="rect">
            <a:avLst/>
          </a:prstGeom>
        </p:spPr>
        <p:txBody>
          <a:bodyPr wrap="square" lIns="3600" tIns="3600" rIns="3600" bIns="3600">
            <a:spAutoFit/>
          </a:bodyPr>
          <a:lstStyle/>
          <a:p>
            <a:pPr algn="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KoPub돋움체 Bold" panose="02020603020101020101" pitchFamily="18" charset="-127"/>
              </a:rPr>
              <a:t>Ⅲ</a:t>
            </a:r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.</a:t>
            </a:r>
            <a:r>
              <a:rPr lang="en-US" altLang="ko-KR" sz="12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8BDCFB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</a:t>
            </a:r>
            <a:r>
              <a:rPr lang="ko-KR" altLang="en-US" sz="1200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패턴분석</a:t>
            </a:r>
            <a:endParaRPr lang="en-US" altLang="ko-KR" sz="12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graphicFrame>
        <p:nvGraphicFramePr>
          <p:cNvPr id="91" name="표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881944"/>
              </p:ext>
            </p:extLst>
          </p:nvPr>
        </p:nvGraphicFramePr>
        <p:xfrm>
          <a:off x="431799" y="4481435"/>
          <a:ext cx="8316912" cy="1900316"/>
        </p:xfrm>
        <a:graphic>
          <a:graphicData uri="http://schemas.openxmlformats.org/drawingml/2006/table">
            <a:tbl>
              <a:tblPr firstRow="1" bandRow="1"/>
              <a:tblGrid>
                <a:gridCol w="647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5987">
                  <a:extLst>
                    <a:ext uri="{9D8B030D-6E8A-4147-A177-3AD203B41FA5}">
                      <a16:colId xmlns:a16="http://schemas.microsoft.com/office/drawing/2014/main" val="606353956"/>
                    </a:ext>
                  </a:extLst>
                </a:gridCol>
                <a:gridCol w="2395421">
                  <a:extLst>
                    <a:ext uri="{9D8B030D-6E8A-4147-A177-3AD203B41FA5}">
                      <a16:colId xmlns:a16="http://schemas.microsoft.com/office/drawing/2014/main" val="1517229695"/>
                    </a:ext>
                  </a:extLst>
                </a:gridCol>
                <a:gridCol w="6497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56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930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1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Rix고딕 L" panose="02020603020101020101" pitchFamily="18" charset="-127"/>
                          <a:ea typeface="Rix고딕 L" panose="02020603020101020101" pitchFamily="18" charset="-127"/>
                        </a:rPr>
                        <a:t>번호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Rix고딕 L" panose="02020603020101020101" pitchFamily="18" charset="-127"/>
                        <a:ea typeface="Rix고딕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Rix고딕 L" panose="02020603020101020101" pitchFamily="18" charset="-127"/>
                          <a:ea typeface="Rix고딕 L" panose="02020603020101020101" pitchFamily="18" charset="-127"/>
                        </a:rPr>
                        <a:t>군집 유형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Rix고딕 L" panose="02020603020101020101" pitchFamily="18" charset="-127"/>
                        <a:ea typeface="Rix고딕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Rix고딕 L" panose="02020603020101020101" pitchFamily="18" charset="-127"/>
                          <a:ea typeface="Rix고딕 L" panose="02020603020101020101" pitchFamily="18" charset="-127"/>
                        </a:rPr>
                        <a:t>군집 내용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Rix고딕 L" panose="02020603020101020101" pitchFamily="18" charset="-127"/>
                        <a:ea typeface="Rix고딕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Rix고딕 L" panose="02020603020101020101" pitchFamily="18" charset="-127"/>
                          <a:ea typeface="Rix고딕 L" panose="02020603020101020101" pitchFamily="18" charset="-127"/>
                        </a:rPr>
                        <a:t>순번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Rix고딕 L" panose="02020603020101020101" pitchFamily="18" charset="-127"/>
                        <a:ea typeface="Rix고딕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Rix고딕 L" panose="02020603020101020101" pitchFamily="18" charset="-127"/>
                          <a:ea typeface="Rix고딕 L" panose="02020603020101020101" pitchFamily="18" charset="-127"/>
                        </a:rPr>
                        <a:t>군집 유형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Rix고딕 L" panose="02020603020101020101" pitchFamily="18" charset="-127"/>
                        <a:ea typeface="Rix고딕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Rix고딕 L" panose="02020603020101020101" pitchFamily="18" charset="-127"/>
                          <a:ea typeface="Rix고딕 L" panose="02020603020101020101" pitchFamily="18" charset="-127"/>
                        </a:rPr>
                        <a:t>군집 내용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Rix고딕 L" panose="02020603020101020101" pitchFamily="18" charset="-127"/>
                        <a:ea typeface="Rix고딕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72">
                <a:tc>
                  <a:txBody>
                    <a:bodyPr/>
                    <a:lstStyle/>
                    <a:p>
                      <a:pPr marL="50800" marR="0" lvl="0" indent="0" algn="ctr" defTabSz="10799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7470" algn="l"/>
                          <a:tab pos="8351520" algn="r"/>
                        </a:tabLst>
                        <a:defRPr/>
                      </a:pPr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1</a:t>
                      </a:r>
                      <a:endParaRPr lang="ko-KR" altLang="en-US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Rix고딕 L" panose="02020603020101020101" pitchFamily="18" charset="-127"/>
                        <a:ea typeface="Rix고딕 L" panose="02020603020101020101" pitchFamily="18" charset="-127"/>
                        <a:cs typeface="+mn-cs"/>
                      </a:endParaRPr>
                    </a:p>
                  </a:txBody>
                  <a:tcPr marL="6235" marR="6235" marT="6235" marB="623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0800" marR="0" lvl="0" indent="0" algn="ctr" defTabSz="10799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7470" algn="l"/>
                          <a:tab pos="8351520" algn="r"/>
                        </a:tabLst>
                        <a:defRPr/>
                      </a:pP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군집 번호 </a:t>
                      </a:r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1</a:t>
                      </a: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 </a:t>
                      </a:r>
                    </a:p>
                  </a:txBody>
                  <a:tcPr marL="6235" marR="6235" marT="6235" marB="623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0800" marR="0" indent="0" algn="ctr" defTabSz="10799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7470" algn="l"/>
                          <a:tab pos="8351520" algn="r"/>
                        </a:tabLst>
                        <a:defRPr/>
                      </a:pPr>
                      <a:r>
                        <a:rPr lang="ko-KR" altLang="en-US" sz="9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구간별 </a:t>
                      </a:r>
                      <a:r>
                        <a:rPr lang="ko-KR" altLang="en-US" sz="9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분할점</a:t>
                      </a:r>
                      <a:r>
                        <a:rPr lang="ko-KR" altLang="en-US" sz="9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 알고리즘에 맞게 </a:t>
                      </a:r>
                      <a:r>
                        <a:rPr lang="ko-KR" altLang="en-US" sz="9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분류가되는</a:t>
                      </a:r>
                      <a:r>
                        <a:rPr lang="ko-KR" altLang="en-US" sz="9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 군집</a:t>
                      </a:r>
                      <a:endParaRPr lang="en-US" altLang="ko-KR" sz="9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Rix고딕 L" panose="02020603020101020101" pitchFamily="18" charset="-127"/>
                        <a:ea typeface="Rix고딕 L" panose="02020603020101020101" pitchFamily="18" charset="-127"/>
                        <a:cs typeface="+mn-cs"/>
                      </a:endParaRPr>
                    </a:p>
                  </a:txBody>
                  <a:tcPr marL="5499" marR="5499" marT="549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0800" marR="0" lvl="0" indent="0" algn="ctr" defTabSz="10799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7470" algn="l"/>
                          <a:tab pos="8351520" algn="r"/>
                        </a:tabLst>
                        <a:defRPr/>
                      </a:pPr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5</a:t>
                      </a:r>
                      <a:endParaRPr lang="ko-KR" altLang="en-US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Rix고딕 L" panose="02020603020101020101" pitchFamily="18" charset="-127"/>
                        <a:ea typeface="Rix고딕 L" panose="02020603020101020101" pitchFamily="18" charset="-127"/>
                        <a:cs typeface="+mn-cs"/>
                      </a:endParaRPr>
                    </a:p>
                  </a:txBody>
                  <a:tcPr marL="6235" marR="6235" marT="6235" marB="623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0800" marR="0" lvl="0" indent="0" algn="ctr" defTabSz="10799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7470" algn="l"/>
                          <a:tab pos="8351520" algn="r"/>
                        </a:tabLst>
                        <a:defRPr/>
                      </a:pP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군집 번호 </a:t>
                      </a:r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5</a:t>
                      </a:r>
                      <a:endParaRPr lang="ko-KR" altLang="en-US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Rix고딕 L" panose="02020603020101020101" pitchFamily="18" charset="-127"/>
                        <a:ea typeface="Rix고딕 L" panose="02020603020101020101" pitchFamily="18" charset="-127"/>
                        <a:cs typeface="+mn-cs"/>
                      </a:endParaRPr>
                    </a:p>
                  </a:txBody>
                  <a:tcPr marL="6235" marR="6235" marT="6235" marB="623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0800" marR="0" indent="0" algn="ctr" defTabSz="10799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7470" algn="l"/>
                          <a:tab pos="8351520" algn="r"/>
                        </a:tabLst>
                      </a:pPr>
                      <a:r>
                        <a:rPr lang="ko-KR" altLang="en-US" sz="9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구동 종료 구간의 길이가 긴 군집 유형</a:t>
                      </a:r>
                      <a:endParaRPr lang="en-US" altLang="ko-KR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Rix고딕 L" panose="02020603020101020101" pitchFamily="18" charset="-127"/>
                        <a:ea typeface="Rix고딕 L" panose="02020603020101020101" pitchFamily="18" charset="-127"/>
                        <a:cs typeface="+mn-cs"/>
                      </a:endParaRPr>
                    </a:p>
                  </a:txBody>
                  <a:tcPr marL="5499" marR="5499" marT="549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590597"/>
                  </a:ext>
                </a:extLst>
              </a:tr>
              <a:tr h="367272">
                <a:tc>
                  <a:txBody>
                    <a:bodyPr/>
                    <a:lstStyle/>
                    <a:p>
                      <a:pPr marL="50800" marR="0" lvl="0" indent="0" algn="ctr" defTabSz="10799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7470" algn="l"/>
                          <a:tab pos="8351520" algn="r"/>
                        </a:tabLst>
                        <a:defRPr/>
                      </a:pPr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2</a:t>
                      </a:r>
                      <a:endParaRPr lang="ko-KR" altLang="en-US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Rix고딕 L" panose="02020603020101020101" pitchFamily="18" charset="-127"/>
                        <a:ea typeface="Rix고딕 L" panose="02020603020101020101" pitchFamily="18" charset="-127"/>
                        <a:cs typeface="+mn-cs"/>
                      </a:endParaRPr>
                    </a:p>
                  </a:txBody>
                  <a:tcPr marL="6235" marR="6235" marT="6235" marB="623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0800" marR="0" lvl="0" indent="0" algn="ctr" defTabSz="10799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7470" algn="l"/>
                          <a:tab pos="8351520" algn="r"/>
                        </a:tabLst>
                        <a:defRPr/>
                      </a:pP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군집 번호 </a:t>
                      </a:r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2</a:t>
                      </a:r>
                      <a:endParaRPr lang="ko-KR" altLang="en-US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Rix고딕 L" panose="02020603020101020101" pitchFamily="18" charset="-127"/>
                        <a:ea typeface="Rix고딕 L" panose="02020603020101020101" pitchFamily="18" charset="-127"/>
                        <a:cs typeface="+mn-cs"/>
                      </a:endParaRPr>
                    </a:p>
                  </a:txBody>
                  <a:tcPr marL="6235" marR="6235" marT="6235" marB="623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0800" marR="0" indent="0" algn="ctr" defTabSz="10799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7470" algn="l"/>
                          <a:tab pos="8351520" algn="r"/>
                        </a:tabLst>
                        <a:defRPr/>
                      </a:pPr>
                      <a:r>
                        <a:rPr lang="ko-KR" altLang="en-US" sz="9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구간별 </a:t>
                      </a:r>
                      <a:r>
                        <a:rPr lang="ko-KR" altLang="en-US" sz="9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분할점</a:t>
                      </a:r>
                      <a:r>
                        <a:rPr lang="ko-KR" altLang="en-US" sz="9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 알고리즘에 맞게 </a:t>
                      </a:r>
                      <a:r>
                        <a:rPr lang="ko-KR" altLang="en-US" sz="9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분류가되는</a:t>
                      </a:r>
                      <a:r>
                        <a:rPr lang="ko-KR" altLang="en-US" sz="9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 군집</a:t>
                      </a:r>
                      <a:endParaRPr lang="en-US" altLang="ko-KR" sz="9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Rix고딕 L" panose="02020603020101020101" pitchFamily="18" charset="-127"/>
                        <a:ea typeface="Rix고딕 L" panose="02020603020101020101" pitchFamily="18" charset="-127"/>
                        <a:cs typeface="+mn-cs"/>
                      </a:endParaRPr>
                    </a:p>
                  </a:txBody>
                  <a:tcPr marL="5499" marR="5499" marT="549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0800" marR="0" indent="0" algn="ctr" defTabSz="10799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7470" algn="l"/>
                          <a:tab pos="8351520" algn="r"/>
                        </a:tabLst>
                      </a:pPr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6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Rix고딕 L" panose="02020603020101020101" pitchFamily="18" charset="-127"/>
                        <a:ea typeface="Rix고딕 L" panose="02020603020101020101" pitchFamily="18" charset="-127"/>
                        <a:cs typeface="+mn-cs"/>
                      </a:endParaRPr>
                    </a:p>
                  </a:txBody>
                  <a:tcPr marL="5499" marR="5499" marT="549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0800" marR="0" lvl="0" indent="0" algn="ctr" defTabSz="10799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7470" algn="l"/>
                          <a:tab pos="8351520" algn="r"/>
                        </a:tabLst>
                        <a:defRPr/>
                      </a:pP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군집 번호 </a:t>
                      </a:r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6</a:t>
                      </a:r>
                      <a:endParaRPr lang="ko-KR" altLang="en-US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Rix고딕 L" panose="02020603020101020101" pitchFamily="18" charset="-127"/>
                        <a:ea typeface="Rix고딕 L" panose="02020603020101020101" pitchFamily="18" charset="-127"/>
                        <a:cs typeface="+mn-cs"/>
                      </a:endParaRPr>
                    </a:p>
                  </a:txBody>
                  <a:tcPr marL="5499" marR="5499" marT="549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0800" marR="0" indent="0" algn="ctr" defTabSz="10799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7470" algn="l"/>
                          <a:tab pos="8351520" algn="r"/>
                        </a:tabLst>
                        <a:defRPr/>
                      </a:pPr>
                      <a:r>
                        <a:rPr lang="ko-KR" altLang="en-US" sz="9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구동 종료 구간의 다양한 패턴 유형</a:t>
                      </a:r>
                      <a:endParaRPr lang="en-US" altLang="ko-KR" sz="9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Rix고딕 L" panose="02020603020101020101" pitchFamily="18" charset="-127"/>
                        <a:ea typeface="Rix고딕 L" panose="02020603020101020101" pitchFamily="18" charset="-127"/>
                        <a:cs typeface="+mn-cs"/>
                      </a:endParaRPr>
                    </a:p>
                  </a:txBody>
                  <a:tcPr marL="5499" marR="5499" marT="549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84292"/>
                  </a:ext>
                </a:extLst>
              </a:tr>
              <a:tr h="367272">
                <a:tc>
                  <a:txBody>
                    <a:bodyPr/>
                    <a:lstStyle/>
                    <a:p>
                      <a:pPr marL="50800" marR="0" lvl="0" indent="0" algn="ctr" defTabSz="10799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7470" algn="l"/>
                          <a:tab pos="8351520" algn="r"/>
                        </a:tabLst>
                        <a:defRPr/>
                      </a:pPr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3</a:t>
                      </a:r>
                      <a:endParaRPr lang="ko-KR" altLang="en-US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Rix고딕 L" panose="02020603020101020101" pitchFamily="18" charset="-127"/>
                        <a:ea typeface="Rix고딕 L" panose="02020603020101020101" pitchFamily="18" charset="-127"/>
                        <a:cs typeface="+mn-cs"/>
                      </a:endParaRPr>
                    </a:p>
                  </a:txBody>
                  <a:tcPr marL="6235" marR="6235" marT="6235" marB="623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0800" marR="0" lvl="0" indent="0" algn="ctr" defTabSz="10799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7470" algn="l"/>
                          <a:tab pos="8351520" algn="r"/>
                        </a:tabLst>
                        <a:defRPr/>
                      </a:pP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군집 번호 </a:t>
                      </a:r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3</a:t>
                      </a: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 </a:t>
                      </a:r>
                    </a:p>
                  </a:txBody>
                  <a:tcPr marL="6235" marR="6235" marT="6235" marB="623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0800" marR="0" indent="0" algn="ctr" defTabSz="10799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7470" algn="l"/>
                          <a:tab pos="8351520" algn="r"/>
                        </a:tabLst>
                        <a:defRPr/>
                      </a:pPr>
                      <a:r>
                        <a:rPr lang="ko-KR" altLang="en-US" sz="9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일부 구동 종료 구간의 다양한 패턴</a:t>
                      </a:r>
                      <a:r>
                        <a:rPr lang="ko-KR" altLang="en-US" sz="9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 유형</a:t>
                      </a:r>
                      <a:endParaRPr lang="en-US" altLang="ko-KR" sz="9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Rix고딕 L" panose="02020603020101020101" pitchFamily="18" charset="-127"/>
                        <a:ea typeface="Rix고딕 L" panose="02020603020101020101" pitchFamily="18" charset="-127"/>
                        <a:cs typeface="+mn-cs"/>
                      </a:endParaRPr>
                    </a:p>
                  </a:txBody>
                  <a:tcPr marL="5499" marR="5499" marT="549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0800" marR="0" indent="0" algn="ctr" defTabSz="10799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7470" algn="l"/>
                          <a:tab pos="8351520" algn="r"/>
                        </a:tabLst>
                      </a:pPr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7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Rix고딕 L" panose="02020603020101020101" pitchFamily="18" charset="-127"/>
                        <a:ea typeface="Rix고딕 L" panose="02020603020101020101" pitchFamily="18" charset="-127"/>
                        <a:cs typeface="+mn-cs"/>
                      </a:endParaRPr>
                    </a:p>
                  </a:txBody>
                  <a:tcPr marL="5499" marR="5499" marT="549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0800" marR="0" indent="0" algn="ctr" defTabSz="10799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7470" algn="l"/>
                          <a:tab pos="8351520" algn="r"/>
                        </a:tabLst>
                      </a:pP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군집 번호 </a:t>
                      </a:r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7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Rix고딕 L" panose="02020603020101020101" pitchFamily="18" charset="-127"/>
                        <a:ea typeface="Rix고딕 L" panose="02020603020101020101" pitchFamily="18" charset="-127"/>
                        <a:cs typeface="+mn-cs"/>
                      </a:endParaRPr>
                    </a:p>
                  </a:txBody>
                  <a:tcPr marL="5499" marR="5499" marT="549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0800" marR="0" indent="0" algn="ctr" defTabSz="10799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7470" algn="l"/>
                          <a:tab pos="8351520" algn="r"/>
                        </a:tabLst>
                      </a:pPr>
                      <a:r>
                        <a:rPr lang="ko-KR" altLang="en-US" sz="9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구동 종료 구간 길이 및 값의 크기가 </a:t>
                      </a:r>
                      <a:endParaRPr lang="en-US" altLang="ko-KR" sz="9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Rix고딕 L" panose="02020603020101020101" pitchFamily="18" charset="-127"/>
                        <a:ea typeface="Rix고딕 L" panose="02020603020101020101" pitchFamily="18" charset="-127"/>
                        <a:cs typeface="+mn-cs"/>
                      </a:endParaRPr>
                    </a:p>
                    <a:p>
                      <a:pPr marL="50800" marR="0" indent="0" algn="ctr" defTabSz="10799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7470" algn="l"/>
                          <a:tab pos="8351520" algn="r"/>
                        </a:tabLst>
                      </a:pPr>
                      <a:r>
                        <a:rPr lang="ko-KR" altLang="en-US" sz="9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평균에 비해 높은 패턴 유형 </a:t>
                      </a:r>
                      <a:endParaRPr lang="en-US" altLang="ko-KR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Rix고딕 L" panose="02020603020101020101" pitchFamily="18" charset="-127"/>
                        <a:ea typeface="Rix고딕 L" panose="02020603020101020101" pitchFamily="18" charset="-127"/>
                        <a:cs typeface="+mn-cs"/>
                      </a:endParaRPr>
                    </a:p>
                  </a:txBody>
                  <a:tcPr marL="5499" marR="5499" marT="549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272">
                <a:tc>
                  <a:txBody>
                    <a:bodyPr/>
                    <a:lstStyle/>
                    <a:p>
                      <a:pPr marL="50800" marR="0" lvl="0" indent="0" algn="ctr" defTabSz="10799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7470" algn="l"/>
                          <a:tab pos="8351520" algn="r"/>
                        </a:tabLst>
                        <a:defRPr/>
                      </a:pPr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4</a:t>
                      </a:r>
                      <a:endParaRPr lang="ko-KR" altLang="en-US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Rix고딕 L" panose="02020603020101020101" pitchFamily="18" charset="-127"/>
                        <a:ea typeface="Rix고딕 L" panose="02020603020101020101" pitchFamily="18" charset="-127"/>
                        <a:cs typeface="+mn-cs"/>
                      </a:endParaRPr>
                    </a:p>
                  </a:txBody>
                  <a:tcPr marL="6235" marR="6235" marT="6235" marB="623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0800" marR="0" lvl="0" indent="0" algn="ctr" defTabSz="10799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7470" algn="l"/>
                          <a:tab pos="8351520" algn="r"/>
                        </a:tabLst>
                        <a:defRPr/>
                      </a:pP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군집 번호 </a:t>
                      </a:r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4</a:t>
                      </a: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 </a:t>
                      </a:r>
                    </a:p>
                  </a:txBody>
                  <a:tcPr marL="6235" marR="6235" marT="6235" marB="623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0800" marR="0" indent="0" algn="ctr" defTabSz="10799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7470" algn="l"/>
                          <a:tab pos="8351520" algn="r"/>
                        </a:tabLst>
                        <a:defRPr/>
                      </a:pPr>
                      <a:r>
                        <a:rPr lang="ko-KR" altLang="en-US" sz="9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일부 </a:t>
                      </a:r>
                      <a:r>
                        <a:rPr lang="ko-KR" altLang="en-US" sz="9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쇄정</a:t>
                      </a:r>
                      <a:r>
                        <a:rPr lang="ko-KR" altLang="en-US" sz="9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 종료 구간의 다양한 패턴</a:t>
                      </a:r>
                      <a:r>
                        <a:rPr lang="ko-KR" altLang="en-US" sz="900" b="0" i="0" u="none" strike="noStrike" kern="1200" baseline="0" dirty="0" smtClean="0">
                          <a:solidFill>
                            <a:schemeClr val="tx1"/>
                          </a:solidFill>
                          <a:effectLst/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 유형</a:t>
                      </a:r>
                      <a:r>
                        <a:rPr lang="ko-KR" altLang="en-US" sz="9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 </a:t>
                      </a:r>
                      <a:endParaRPr lang="en-US" altLang="ko-KR" sz="9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Rix고딕 L" panose="02020603020101020101" pitchFamily="18" charset="-127"/>
                        <a:ea typeface="Rix고딕 L" panose="02020603020101020101" pitchFamily="18" charset="-127"/>
                        <a:cs typeface="+mn-cs"/>
                      </a:endParaRPr>
                    </a:p>
                  </a:txBody>
                  <a:tcPr marL="5499" marR="5499" marT="549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0800" marR="0" indent="0" algn="ctr" defTabSz="10799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7470" algn="l"/>
                          <a:tab pos="8351520" algn="r"/>
                        </a:tabLst>
                      </a:pPr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8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Rix고딕 L" panose="02020603020101020101" pitchFamily="18" charset="-127"/>
                        <a:ea typeface="Rix고딕 L" panose="02020603020101020101" pitchFamily="18" charset="-127"/>
                        <a:cs typeface="+mn-cs"/>
                      </a:endParaRPr>
                    </a:p>
                  </a:txBody>
                  <a:tcPr marL="5499" marR="5499" marT="549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0800" marR="0" indent="0" algn="ctr" defTabSz="10799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7470" algn="l"/>
                          <a:tab pos="8351520" algn="r"/>
                        </a:tabLst>
                      </a:pP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군집 번호 </a:t>
                      </a:r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8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Rix고딕 L" panose="02020603020101020101" pitchFamily="18" charset="-127"/>
                        <a:ea typeface="Rix고딕 L" panose="02020603020101020101" pitchFamily="18" charset="-127"/>
                        <a:cs typeface="+mn-cs"/>
                      </a:endParaRPr>
                    </a:p>
                  </a:txBody>
                  <a:tcPr marL="5499" marR="5499" marT="549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0800" marR="0" indent="0" algn="ctr" defTabSz="10799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7470" algn="l"/>
                          <a:tab pos="8351520" algn="r"/>
                        </a:tabLst>
                        <a:defRPr/>
                      </a:pPr>
                      <a:r>
                        <a:rPr lang="ko-KR" altLang="en-US" sz="9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일부 해정 시작 구간의 길이가 매우 긴 유형</a:t>
                      </a:r>
                      <a:endParaRPr lang="en-US" altLang="ko-KR" sz="9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Rix고딕 L" panose="02020603020101020101" pitchFamily="18" charset="-127"/>
                        <a:ea typeface="Rix고딕 L" panose="02020603020101020101" pitchFamily="18" charset="-127"/>
                        <a:cs typeface="+mn-cs"/>
                      </a:endParaRPr>
                    </a:p>
                  </a:txBody>
                  <a:tcPr marL="5499" marR="5499" marT="549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9685767"/>
                  </a:ext>
                </a:extLst>
              </a:tr>
            </a:tbl>
          </a:graphicData>
        </a:graphic>
      </p:graphicFrame>
      <p:sp>
        <p:nvSpPr>
          <p:cNvPr id="92" name="오각형 86">
            <a:extLst>
              <a:ext uri="{FF2B5EF4-FFF2-40B4-BE49-F238E27FC236}">
                <a16:creationId xmlns:a16="http://schemas.microsoft.com/office/drawing/2014/main" id="{326F92ED-0A74-4FA2-9BD5-2E091DA22159}"/>
              </a:ext>
            </a:extLst>
          </p:cNvPr>
          <p:cNvSpPr/>
          <p:nvPr/>
        </p:nvSpPr>
        <p:spPr>
          <a:xfrm>
            <a:off x="431799" y="1873846"/>
            <a:ext cx="8280401" cy="2100724"/>
          </a:xfrm>
          <a:prstGeom prst="homePlate">
            <a:avLst>
              <a:gd name="adj" fmla="val 595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lIns="95187" tIns="47594" rIns="95187" bIns="47594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b="1" kern="0" dirty="0">
              <a:solidFill>
                <a:srgbClr val="333333"/>
              </a:solidFill>
              <a:latin typeface="Rix고딕 L" panose="02020603020101020101" pitchFamily="18" charset="-127"/>
              <a:ea typeface="Rix모던고딕 L" panose="02020603020101020101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242388" y="1162824"/>
            <a:ext cx="2002724" cy="360000"/>
            <a:chOff x="222068" y="4050842"/>
            <a:chExt cx="2002724" cy="360000"/>
          </a:xfrm>
        </p:grpSpPr>
        <p:sp>
          <p:nvSpPr>
            <p:cNvPr id="94" name="TextBox 93"/>
            <p:cNvSpPr txBox="1"/>
            <p:nvPr/>
          </p:nvSpPr>
          <p:spPr>
            <a:xfrm>
              <a:off x="504154" y="4144584"/>
              <a:ext cx="1720638" cy="2200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30000"/>
                </a:lnSpc>
                <a:spcAft>
                  <a:spcPts val="289"/>
                </a:spcAft>
              </a:pPr>
              <a:r>
                <a:rPr lang="ko-KR" altLang="en-US" sz="1100" spc="-58" dirty="0" smtClean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latin typeface="Rix고딕 B" panose="02020603020101020101" pitchFamily="18" charset="-127"/>
                  <a:ea typeface="Rix고딕 B" panose="02020603020101020101" pitchFamily="18" charset="-127"/>
                </a:rPr>
                <a:t>선로전환기 패턴 분석 프로세스</a:t>
              </a:r>
              <a:endParaRPr lang="en-US" altLang="ko-KR" sz="1100" spc="-58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pic>
          <p:nvPicPr>
            <p:cNvPr id="95" name="그림 94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2068" y="4050842"/>
              <a:ext cx="360000" cy="360000"/>
            </a:xfrm>
            <a:prstGeom prst="rect">
              <a:avLst/>
            </a:prstGeom>
          </p:spPr>
        </p:pic>
      </p:grpSp>
      <p:grpSp>
        <p:nvGrpSpPr>
          <p:cNvPr id="96" name="그룹 95"/>
          <p:cNvGrpSpPr/>
          <p:nvPr/>
        </p:nvGrpSpPr>
        <p:grpSpPr>
          <a:xfrm>
            <a:off x="242388" y="4027692"/>
            <a:ext cx="1865812" cy="360000"/>
            <a:chOff x="222068" y="4050842"/>
            <a:chExt cx="1865812" cy="360000"/>
          </a:xfrm>
        </p:grpSpPr>
        <p:sp>
          <p:nvSpPr>
            <p:cNvPr id="97" name="TextBox 96"/>
            <p:cNvSpPr txBox="1"/>
            <p:nvPr/>
          </p:nvSpPr>
          <p:spPr>
            <a:xfrm>
              <a:off x="504154" y="4144584"/>
              <a:ext cx="1583726" cy="2035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30000"/>
                </a:lnSpc>
                <a:spcAft>
                  <a:spcPts val="289"/>
                </a:spcAft>
              </a:pPr>
              <a:r>
                <a:rPr lang="ko-KR" altLang="en-US" sz="1100" spc="-58" dirty="0" smtClean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latin typeface="Rix고딕 B" panose="02020603020101020101" pitchFamily="18" charset="-127"/>
                  <a:ea typeface="Rix고딕 B" panose="02020603020101020101" pitchFamily="18" charset="-127"/>
                </a:rPr>
                <a:t>선로전환기 패턴 정의</a:t>
              </a:r>
              <a:endParaRPr lang="en-US" altLang="ko-KR" sz="1100" spc="-58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pic>
          <p:nvPicPr>
            <p:cNvPr id="98" name="그림 97"/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2068" y="4050842"/>
              <a:ext cx="360000" cy="360000"/>
            </a:xfrm>
            <a:prstGeom prst="rect">
              <a:avLst/>
            </a:prstGeom>
          </p:spPr>
        </p:pic>
      </p:grpSp>
      <p:sp>
        <p:nvSpPr>
          <p:cNvPr id="99" name="AutoShape 55">
            <a:extLst>
              <a:ext uri="{FF2B5EF4-FFF2-40B4-BE49-F238E27FC236}">
                <a16:creationId xmlns:a16="http://schemas.microsoft.com/office/drawing/2014/main" id="{2616B30D-28BB-45E7-ACA4-84CE64556765}"/>
              </a:ext>
            </a:extLst>
          </p:cNvPr>
          <p:cNvSpPr>
            <a:spLocks noChangeArrowheads="1"/>
          </p:cNvSpPr>
          <p:nvPr/>
        </p:nvSpPr>
        <p:spPr bwMode="gray">
          <a:xfrm>
            <a:off x="561708" y="2235366"/>
            <a:ext cx="1774769" cy="26371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>
            <a:lvl1pPr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algn="ctr" defTabSz="898278" eaLnBrk="1" hangingPunct="1">
              <a:defRPr/>
            </a:pP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92929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해정 </a:t>
            </a: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92929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/ </a:t>
            </a:r>
            <a:r>
              <a:rPr lang="ko-KR" altLang="en-US" sz="9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92929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쇄정</a:t>
            </a:r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92929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구간 계산</a:t>
            </a:r>
          </a:p>
        </p:txBody>
      </p:sp>
      <p:sp>
        <p:nvSpPr>
          <p:cNvPr id="100" name="AutoShape 55">
            <a:extLst>
              <a:ext uri="{FF2B5EF4-FFF2-40B4-BE49-F238E27FC236}">
                <a16:creationId xmlns:a16="http://schemas.microsoft.com/office/drawing/2014/main" id="{BD9F470F-2F5C-4D74-BFEC-04B7AA95D8A2}"/>
              </a:ext>
            </a:extLst>
          </p:cNvPr>
          <p:cNvSpPr>
            <a:spLocks noChangeArrowheads="1"/>
          </p:cNvSpPr>
          <p:nvPr/>
        </p:nvSpPr>
        <p:spPr bwMode="gray">
          <a:xfrm>
            <a:off x="563323" y="2687962"/>
            <a:ext cx="1771538" cy="26371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>
            <a:lvl1pPr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algn="ctr" defTabSz="898278" eaLnBrk="1" hangingPunct="1">
              <a:defRPr/>
            </a:pP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92929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데이터 </a:t>
            </a:r>
            <a:r>
              <a:rPr lang="ko-KR" altLang="en-US" sz="9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92929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스무딩</a:t>
            </a:r>
            <a:endParaRPr lang="ko-KR" altLang="en-US" sz="9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92929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101" name="AutoShape 55">
            <a:extLst>
              <a:ext uri="{FF2B5EF4-FFF2-40B4-BE49-F238E27FC236}">
                <a16:creationId xmlns:a16="http://schemas.microsoft.com/office/drawing/2014/main" id="{350A5BFE-530D-40CC-B5EF-0CB54553FC87}"/>
              </a:ext>
            </a:extLst>
          </p:cNvPr>
          <p:cNvSpPr>
            <a:spLocks noChangeArrowheads="1"/>
          </p:cNvSpPr>
          <p:nvPr/>
        </p:nvSpPr>
        <p:spPr bwMode="gray">
          <a:xfrm>
            <a:off x="563323" y="3140559"/>
            <a:ext cx="1771539" cy="26371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>
            <a:lvl1pPr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algn="ctr" defTabSz="898278" eaLnBrk="1" hangingPunct="1">
              <a:defRPr/>
            </a:pP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92929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구동 </a:t>
            </a:r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92929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구간 계산 </a:t>
            </a:r>
          </a:p>
        </p:txBody>
      </p:sp>
      <p:sp>
        <p:nvSpPr>
          <p:cNvPr id="102" name="AutoShape 55">
            <a:extLst>
              <a:ext uri="{FF2B5EF4-FFF2-40B4-BE49-F238E27FC236}">
                <a16:creationId xmlns:a16="http://schemas.microsoft.com/office/drawing/2014/main" id="{BAB1D330-2767-4CA9-91DC-13CDFD6422CE}"/>
              </a:ext>
            </a:extLst>
          </p:cNvPr>
          <p:cNvSpPr>
            <a:spLocks noChangeArrowheads="1"/>
          </p:cNvSpPr>
          <p:nvPr/>
        </p:nvSpPr>
        <p:spPr bwMode="gray">
          <a:xfrm>
            <a:off x="563323" y="3593155"/>
            <a:ext cx="1771538" cy="26371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>
            <a:lvl1pPr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algn="ctr" defTabSz="898278" eaLnBrk="1" hangingPunct="1">
              <a:defRPr/>
            </a:pPr>
            <a:r>
              <a:rPr lang="ko-KR" altLang="en-US" sz="9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92929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분할점</a:t>
            </a:r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92929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도출</a:t>
            </a:r>
          </a:p>
        </p:txBody>
      </p:sp>
      <p:sp>
        <p:nvSpPr>
          <p:cNvPr id="103" name="AutoShape 55">
            <a:extLst>
              <a:ext uri="{FF2B5EF4-FFF2-40B4-BE49-F238E27FC236}">
                <a16:creationId xmlns:a16="http://schemas.microsoft.com/office/drawing/2014/main" id="{2616B30D-28BB-45E7-ACA4-84CE64556765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21865" y="2235366"/>
            <a:ext cx="1774769" cy="26371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>
            <a:lvl1pPr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algn="ctr" defTabSz="898278" eaLnBrk="1" hangingPunct="1">
              <a:defRPr/>
            </a:pPr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92929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구간별 데이터 절단</a:t>
            </a:r>
          </a:p>
        </p:txBody>
      </p:sp>
      <p:sp>
        <p:nvSpPr>
          <p:cNvPr id="104" name="AutoShape 55">
            <a:extLst>
              <a:ext uri="{FF2B5EF4-FFF2-40B4-BE49-F238E27FC236}">
                <a16:creationId xmlns:a16="http://schemas.microsoft.com/office/drawing/2014/main" id="{BD9F470F-2F5C-4D74-BFEC-04B7AA95D8A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23480" y="2687962"/>
            <a:ext cx="1771538" cy="26371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>
            <a:lvl1pPr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algn="ctr" defTabSz="898278" eaLnBrk="1" hangingPunct="1">
              <a:defRPr/>
            </a:pPr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92929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구간별 통계량 계산</a:t>
            </a:r>
          </a:p>
        </p:txBody>
      </p:sp>
      <p:sp>
        <p:nvSpPr>
          <p:cNvPr id="105" name="AutoShape 55">
            <a:extLst>
              <a:ext uri="{FF2B5EF4-FFF2-40B4-BE49-F238E27FC236}">
                <a16:creationId xmlns:a16="http://schemas.microsoft.com/office/drawing/2014/main" id="{350A5BFE-530D-40CC-B5EF-0CB54553FC87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23480" y="3140559"/>
            <a:ext cx="1771539" cy="26371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>
            <a:lvl1pPr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algn="ctr" defTabSz="898278" eaLnBrk="1" hangingPunct="1">
              <a:defRPr/>
            </a:pPr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92929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통계량 후처리</a:t>
            </a:r>
          </a:p>
        </p:txBody>
      </p:sp>
      <p:sp>
        <p:nvSpPr>
          <p:cNvPr id="106" name="AutoShape 55">
            <a:extLst>
              <a:ext uri="{FF2B5EF4-FFF2-40B4-BE49-F238E27FC236}">
                <a16:creationId xmlns:a16="http://schemas.microsoft.com/office/drawing/2014/main" id="{BAB1D330-2767-4CA9-91DC-13CDFD6422C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23480" y="3593155"/>
            <a:ext cx="1771538" cy="26371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>
            <a:lvl1pPr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algn="ctr" defTabSz="898278" eaLnBrk="1" hangingPunct="1">
              <a:defRPr/>
            </a:pPr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92929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통계량 병합</a:t>
            </a:r>
          </a:p>
        </p:txBody>
      </p:sp>
      <p:sp>
        <p:nvSpPr>
          <p:cNvPr id="107" name="AutoShape 55">
            <a:extLst>
              <a:ext uri="{FF2B5EF4-FFF2-40B4-BE49-F238E27FC236}">
                <a16:creationId xmlns:a16="http://schemas.microsoft.com/office/drawing/2014/main" id="{2616B30D-28BB-45E7-ACA4-84CE64556765}"/>
              </a:ext>
            </a:extLst>
          </p:cNvPr>
          <p:cNvSpPr>
            <a:spLocks noChangeArrowheads="1"/>
          </p:cNvSpPr>
          <p:nvPr/>
        </p:nvSpPr>
        <p:spPr bwMode="gray">
          <a:xfrm>
            <a:off x="4682022" y="2235366"/>
            <a:ext cx="1774769" cy="26371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>
            <a:lvl1pPr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algn="ctr" defTabSz="898278" eaLnBrk="1" hangingPunct="1">
              <a:defRPr/>
            </a:pPr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92929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데이터 </a:t>
            </a:r>
            <a:r>
              <a:rPr lang="ko-KR" altLang="en-US" sz="9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92929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사전처리</a:t>
            </a:r>
            <a:endParaRPr lang="ko-KR" altLang="en-US" sz="9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92929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108" name="AutoShape 55">
            <a:extLst>
              <a:ext uri="{FF2B5EF4-FFF2-40B4-BE49-F238E27FC236}">
                <a16:creationId xmlns:a16="http://schemas.microsoft.com/office/drawing/2014/main" id="{BD9F470F-2F5C-4D74-BFEC-04B7AA95D8A2}"/>
              </a:ext>
            </a:extLst>
          </p:cNvPr>
          <p:cNvSpPr>
            <a:spLocks noChangeArrowheads="1"/>
          </p:cNvSpPr>
          <p:nvPr/>
        </p:nvSpPr>
        <p:spPr bwMode="gray">
          <a:xfrm>
            <a:off x="4683637" y="2687962"/>
            <a:ext cx="1771538" cy="26371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>
            <a:lvl1pPr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algn="ctr" defTabSz="898278" eaLnBrk="1" hangingPunct="1">
              <a:defRPr/>
            </a:pPr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92929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적정 </a:t>
            </a:r>
            <a:r>
              <a:rPr lang="ko-KR" altLang="en-US" sz="9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92929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군집수</a:t>
            </a:r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92929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도출</a:t>
            </a:r>
          </a:p>
        </p:txBody>
      </p:sp>
      <p:sp>
        <p:nvSpPr>
          <p:cNvPr id="109" name="AutoShape 55">
            <a:extLst>
              <a:ext uri="{FF2B5EF4-FFF2-40B4-BE49-F238E27FC236}">
                <a16:creationId xmlns:a16="http://schemas.microsoft.com/office/drawing/2014/main" id="{350A5BFE-530D-40CC-B5EF-0CB54553FC87}"/>
              </a:ext>
            </a:extLst>
          </p:cNvPr>
          <p:cNvSpPr>
            <a:spLocks noChangeArrowheads="1"/>
          </p:cNvSpPr>
          <p:nvPr/>
        </p:nvSpPr>
        <p:spPr bwMode="gray">
          <a:xfrm>
            <a:off x="4683637" y="3140559"/>
            <a:ext cx="1771539" cy="26371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>
            <a:lvl1pPr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algn="ctr" defTabSz="898278" eaLnBrk="1" hangingPunct="1">
              <a:defRPr/>
            </a:pPr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92929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군집 분석 실시 </a:t>
            </a:r>
          </a:p>
        </p:txBody>
      </p:sp>
      <p:sp>
        <p:nvSpPr>
          <p:cNvPr id="110" name="AutoShape 55">
            <a:extLst>
              <a:ext uri="{FF2B5EF4-FFF2-40B4-BE49-F238E27FC236}">
                <a16:creationId xmlns:a16="http://schemas.microsoft.com/office/drawing/2014/main" id="{BAB1D330-2767-4CA9-91DC-13CDFD6422CE}"/>
              </a:ext>
            </a:extLst>
          </p:cNvPr>
          <p:cNvSpPr>
            <a:spLocks noChangeArrowheads="1"/>
          </p:cNvSpPr>
          <p:nvPr/>
        </p:nvSpPr>
        <p:spPr bwMode="gray">
          <a:xfrm>
            <a:off x="4683637" y="3593155"/>
            <a:ext cx="1771538" cy="26371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>
            <a:lvl1pPr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algn="ctr" defTabSz="898278" eaLnBrk="1" hangingPunct="1">
              <a:defRPr/>
            </a:pPr>
            <a:r>
              <a:rPr lang="ko-KR" altLang="en-US" sz="9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92929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특성분석</a:t>
            </a:r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92929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및 시각화</a:t>
            </a:r>
          </a:p>
        </p:txBody>
      </p:sp>
      <p:sp>
        <p:nvSpPr>
          <p:cNvPr id="111" name="AutoShape 55">
            <a:extLst>
              <a:ext uri="{FF2B5EF4-FFF2-40B4-BE49-F238E27FC236}">
                <a16:creationId xmlns:a16="http://schemas.microsoft.com/office/drawing/2014/main" id="{2616B30D-28BB-45E7-ACA4-84CE64556765}"/>
              </a:ext>
            </a:extLst>
          </p:cNvPr>
          <p:cNvSpPr>
            <a:spLocks noChangeArrowheads="1"/>
          </p:cNvSpPr>
          <p:nvPr/>
        </p:nvSpPr>
        <p:spPr bwMode="gray">
          <a:xfrm>
            <a:off x="6742180" y="2235366"/>
            <a:ext cx="1774769" cy="26371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>
            <a:lvl1pPr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algn="ctr" defTabSz="898278" eaLnBrk="1" hangingPunct="1">
              <a:defRPr/>
            </a:pP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92929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검측 </a:t>
            </a:r>
            <a:r>
              <a:rPr lang="ko-KR" altLang="en-US" sz="9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92929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대표값</a:t>
            </a: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92929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패턴 도출</a:t>
            </a:r>
            <a:endParaRPr lang="ko-KR" altLang="en-US" sz="9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92929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112" name="AutoShape 55">
            <a:extLst>
              <a:ext uri="{FF2B5EF4-FFF2-40B4-BE49-F238E27FC236}">
                <a16:creationId xmlns:a16="http://schemas.microsoft.com/office/drawing/2014/main" id="{BD9F470F-2F5C-4D74-BFEC-04B7AA95D8A2}"/>
              </a:ext>
            </a:extLst>
          </p:cNvPr>
          <p:cNvSpPr>
            <a:spLocks noChangeArrowheads="1"/>
          </p:cNvSpPr>
          <p:nvPr/>
        </p:nvSpPr>
        <p:spPr bwMode="gray">
          <a:xfrm>
            <a:off x="6743795" y="2687962"/>
            <a:ext cx="1771538" cy="26371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>
            <a:lvl1pPr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algn="ctr" defTabSz="898278" eaLnBrk="1" hangingPunct="1">
              <a:defRPr/>
            </a:pP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92929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검측 </a:t>
            </a:r>
            <a:r>
              <a:rPr lang="ko-KR" altLang="en-US" sz="9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92929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변동값</a:t>
            </a: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92929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패턴 도출</a:t>
            </a:r>
            <a:endParaRPr lang="ko-KR" altLang="en-US" sz="9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92929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113" name="AutoShape 55">
            <a:extLst>
              <a:ext uri="{FF2B5EF4-FFF2-40B4-BE49-F238E27FC236}">
                <a16:creationId xmlns:a16="http://schemas.microsoft.com/office/drawing/2014/main" id="{350A5BFE-530D-40CC-B5EF-0CB54553FC87}"/>
              </a:ext>
            </a:extLst>
          </p:cNvPr>
          <p:cNvSpPr>
            <a:spLocks noChangeArrowheads="1"/>
          </p:cNvSpPr>
          <p:nvPr/>
        </p:nvSpPr>
        <p:spPr bwMode="gray">
          <a:xfrm>
            <a:off x="6743795" y="3140559"/>
            <a:ext cx="1771539" cy="26371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>
            <a:lvl1pPr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algn="ctr" defTabSz="898278" eaLnBrk="1" hangingPunct="1">
              <a:defRPr/>
            </a:pP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92929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검측 </a:t>
            </a:r>
            <a:r>
              <a:rPr lang="ko-KR" altLang="en-US" sz="9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92929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통계값</a:t>
            </a: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92929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패턴 도출</a:t>
            </a:r>
            <a:endParaRPr lang="ko-KR" altLang="en-US" sz="9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92929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114" name="AutoShape 55">
            <a:extLst>
              <a:ext uri="{FF2B5EF4-FFF2-40B4-BE49-F238E27FC236}">
                <a16:creationId xmlns:a16="http://schemas.microsoft.com/office/drawing/2014/main" id="{BAB1D330-2767-4CA9-91DC-13CDFD6422CE}"/>
              </a:ext>
            </a:extLst>
          </p:cNvPr>
          <p:cNvSpPr>
            <a:spLocks noChangeArrowheads="1"/>
          </p:cNvSpPr>
          <p:nvPr/>
        </p:nvSpPr>
        <p:spPr bwMode="gray">
          <a:xfrm>
            <a:off x="6743795" y="3593155"/>
            <a:ext cx="1771538" cy="26371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>
            <a:lvl1pPr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algn="ctr" defTabSz="898278" eaLnBrk="1" hangingPunct="1">
              <a:defRPr/>
            </a:pPr>
            <a:r>
              <a:rPr lang="ko-KR" altLang="en-US" sz="9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92929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구동 시간 패턴 도출</a:t>
            </a:r>
            <a:endParaRPr lang="ko-KR" altLang="en-US" sz="9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92929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BEF8B5E2-F53D-4750-B1F2-81C538F4ACBA}"/>
              </a:ext>
            </a:extLst>
          </p:cNvPr>
          <p:cNvGrpSpPr/>
          <p:nvPr/>
        </p:nvGrpSpPr>
        <p:grpSpPr>
          <a:xfrm>
            <a:off x="4646547" y="1511207"/>
            <a:ext cx="1944199" cy="600037"/>
            <a:chOff x="2357425" y="3193726"/>
            <a:chExt cx="1922933" cy="515369"/>
          </a:xfrm>
          <a:solidFill>
            <a:srgbClr val="61AEDD"/>
          </a:solidFill>
        </p:grpSpPr>
        <p:sp>
          <p:nvSpPr>
            <p:cNvPr id="116" name="AutoShape 45" descr="정사각3">
              <a:extLst>
                <a:ext uri="{FF2B5EF4-FFF2-40B4-BE49-F238E27FC236}">
                  <a16:creationId xmlns:a16="http://schemas.microsoft.com/office/drawing/2014/main" id="{E8D9740F-9082-4033-A34A-319C68955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425" y="3193726"/>
              <a:ext cx="1922933" cy="515369"/>
            </a:xfrm>
            <a:prstGeom prst="chevron">
              <a:avLst>
                <a:gd name="adj" fmla="val 26577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ko-KR" sz="1100" kern="0" dirty="0">
                <a:solidFill>
                  <a:prstClr val="white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1D61DE1-8D42-4403-8FF0-B9E073C775D4}"/>
                </a:ext>
              </a:extLst>
            </p:cNvPr>
            <p:cNvSpPr txBox="1"/>
            <p:nvPr/>
          </p:nvSpPr>
          <p:spPr>
            <a:xfrm>
              <a:off x="3074587" y="3384551"/>
              <a:ext cx="488612" cy="145391"/>
            </a:xfrm>
            <a:prstGeom prst="rect">
              <a:avLst/>
            </a:prstGeom>
            <a:grp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 defTabSz="898278" latinLnBrk="1">
                <a:defRPr/>
              </a:pPr>
              <a:r>
                <a:rPr kumimoji="1" lang="ko-KR" altLang="en-US" sz="1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군집 분석</a:t>
              </a:r>
              <a:endParaRPr kumimoji="1" lang="en-US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F12E9630-4849-470D-B72F-30DDEB395792}"/>
              </a:ext>
            </a:extLst>
          </p:cNvPr>
          <p:cNvGrpSpPr/>
          <p:nvPr/>
        </p:nvGrpSpPr>
        <p:grpSpPr>
          <a:xfrm>
            <a:off x="6706705" y="1511207"/>
            <a:ext cx="1944199" cy="600037"/>
            <a:chOff x="4599542" y="3193726"/>
            <a:chExt cx="1922933" cy="515369"/>
          </a:xfrm>
          <a:solidFill>
            <a:srgbClr val="2367B2"/>
          </a:solidFill>
        </p:grpSpPr>
        <p:sp>
          <p:nvSpPr>
            <p:cNvPr id="119" name="AutoShape 45" descr="정사각3">
              <a:extLst>
                <a:ext uri="{FF2B5EF4-FFF2-40B4-BE49-F238E27FC236}">
                  <a16:creationId xmlns:a16="http://schemas.microsoft.com/office/drawing/2014/main" id="{CBF8C398-B7F4-4C32-A394-31F673A85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9542" y="3193726"/>
              <a:ext cx="1922933" cy="515369"/>
            </a:xfrm>
            <a:prstGeom prst="chevron">
              <a:avLst>
                <a:gd name="adj" fmla="val 2657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517502">
                <a:lnSpc>
                  <a:spcPct val="110000"/>
                </a:lnSpc>
              </a:pPr>
              <a:endParaRPr lang="ko-KR" altLang="ko-KR" sz="1100" spc="-8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6F160E75-83B1-47AF-B50E-9752AFF5D984}"/>
                </a:ext>
              </a:extLst>
            </p:cNvPr>
            <p:cNvSpPr txBox="1"/>
            <p:nvPr/>
          </p:nvSpPr>
          <p:spPr>
            <a:xfrm>
              <a:off x="5316704" y="3385001"/>
              <a:ext cx="488612" cy="145391"/>
            </a:xfrm>
            <a:prstGeom prst="rect">
              <a:avLst/>
            </a:prstGeom>
            <a:grp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 defTabSz="898278" latinLnBrk="1">
                <a:defRPr/>
              </a:pPr>
              <a:r>
                <a:rPr kumimoji="1" lang="ko-KR" altLang="en-US" sz="11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패턴 도출</a:t>
              </a:r>
              <a:endParaRPr kumimoji="1" lang="ko-KR" altLang="en-US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2586390" y="1511207"/>
            <a:ext cx="1944199" cy="600037"/>
            <a:chOff x="2389466" y="1985150"/>
            <a:chExt cx="2448000" cy="545488"/>
          </a:xfrm>
        </p:grpSpPr>
        <p:sp>
          <p:nvSpPr>
            <p:cNvPr id="122" name="AutoShape 45" descr="정사각3">
              <a:extLst>
                <a:ext uri="{FF2B5EF4-FFF2-40B4-BE49-F238E27FC236}">
                  <a16:creationId xmlns:a16="http://schemas.microsoft.com/office/drawing/2014/main" id="{CC577784-4729-4750-876B-A9FF4AF68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9466" y="1985150"/>
              <a:ext cx="2448000" cy="545488"/>
            </a:xfrm>
            <a:prstGeom prst="chevron">
              <a:avLst>
                <a:gd name="adj" fmla="val 26948"/>
              </a:avLst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lvl="0" algn="ctr" defTabSz="898278">
                <a:defRPr/>
              </a:pPr>
              <a:endParaRPr kumimoji="1" lang="ko-KR" altLang="en-US" sz="11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3124283" y="2120654"/>
              <a:ext cx="978368" cy="2378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898278">
                <a:defRPr/>
              </a:pPr>
              <a:r>
                <a:rPr kumimoji="1" lang="ko-KR" altLang="en-US" sz="110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통계량 도출</a:t>
              </a:r>
            </a:p>
          </p:txBody>
        </p:sp>
      </p:grpSp>
      <p:grpSp>
        <p:nvGrpSpPr>
          <p:cNvPr id="124" name="그룹 123"/>
          <p:cNvGrpSpPr/>
          <p:nvPr/>
        </p:nvGrpSpPr>
        <p:grpSpPr>
          <a:xfrm>
            <a:off x="526233" y="1509517"/>
            <a:ext cx="1944199" cy="600037"/>
            <a:chOff x="430430" y="1983460"/>
            <a:chExt cx="2138619" cy="545488"/>
          </a:xfrm>
        </p:grpSpPr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DDE6FB01-CA3F-45BB-B8FD-2D6D52092F26}"/>
                </a:ext>
              </a:extLst>
            </p:cNvPr>
            <p:cNvGrpSpPr/>
            <p:nvPr/>
          </p:nvGrpSpPr>
          <p:grpSpPr>
            <a:xfrm>
              <a:off x="430430" y="1983460"/>
              <a:ext cx="2138619" cy="545488"/>
              <a:chOff x="-176061" y="3193726"/>
              <a:chExt cx="2531055" cy="515369"/>
            </a:xfrm>
          </p:grpSpPr>
          <p:sp>
            <p:nvSpPr>
              <p:cNvPr id="127" name="AutoShape 45" descr="정사각3">
                <a:extLst>
                  <a:ext uri="{FF2B5EF4-FFF2-40B4-BE49-F238E27FC236}">
                    <a16:creationId xmlns:a16="http://schemas.microsoft.com/office/drawing/2014/main" id="{4B697CF4-D2B7-4956-841D-00C960FD9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76061" y="3193726"/>
                <a:ext cx="2531055" cy="515369"/>
              </a:xfrm>
              <a:prstGeom prst="chevron">
                <a:avLst>
                  <a:gd name="adj" fmla="val 26577"/>
                </a:avLst>
              </a:prstGeom>
              <a:solidFill>
                <a:srgbClr val="3FB0B8">
                  <a:alpha val="98824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ko-KR" altLang="ko-KR" sz="1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endParaRPr>
              </a:p>
            </p:txBody>
          </p:sp>
          <p:sp>
            <p:nvSpPr>
              <p:cNvPr id="128" name="AutoShape 45" descr="정사각3">
                <a:extLst>
                  <a:ext uri="{FF2B5EF4-FFF2-40B4-BE49-F238E27FC236}">
                    <a16:creationId xmlns:a16="http://schemas.microsoft.com/office/drawing/2014/main" id="{B438D97A-AC19-40BC-90E1-40B39D7FF5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76061" y="3193726"/>
                <a:ext cx="502620" cy="515369"/>
              </a:xfrm>
              <a:prstGeom prst="rect">
                <a:avLst/>
              </a:prstGeom>
              <a:solidFill>
                <a:srgbClr val="3FB0B8">
                  <a:alpha val="98824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ko-KR" sz="1100" kern="0" dirty="0">
                  <a:solidFill>
                    <a:srgbClr val="3FB0B8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endParaRP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ADA79F67-3FAE-403E-9D13-8DBC1683C91D}"/>
                  </a:ext>
                </a:extLst>
              </p:cNvPr>
              <p:cNvSpPr txBox="1"/>
              <p:nvPr/>
            </p:nvSpPr>
            <p:spPr>
              <a:xfrm>
                <a:off x="974795" y="3379764"/>
                <a:ext cx="77" cy="14539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 defTabSz="898278" fontAlgn="auto" latinLnBrk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en-US" altLang="ko-KR" sz="1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endParaRPr>
              </a:p>
            </p:txBody>
          </p:sp>
        </p:grpSp>
        <p:sp>
          <p:nvSpPr>
            <p:cNvPr id="126" name="직사각형 125"/>
            <p:cNvSpPr/>
            <p:nvPr/>
          </p:nvSpPr>
          <p:spPr>
            <a:xfrm>
              <a:off x="1072380" y="2129246"/>
              <a:ext cx="854721" cy="2378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1" lang="ko-KR" altLang="en-US" sz="11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분할점</a:t>
              </a:r>
              <a:r>
                <a:rPr kumimoji="1" lang="ko-KR" altLang="en-US" sz="1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 도출</a:t>
              </a:r>
              <a:endParaRPr kumimoji="1" lang="ko-KR" altLang="ko-KR" sz="1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</p:grp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50F9720F-09DD-4ADF-8AEB-7CBB835D4854}"/>
              </a:ext>
            </a:extLst>
          </p:cNvPr>
          <p:cNvCxnSpPr>
            <a:cxnSpLocks/>
          </p:cNvCxnSpPr>
          <p:nvPr/>
        </p:nvCxnSpPr>
        <p:spPr>
          <a:xfrm flipH="1">
            <a:off x="1449092" y="2499078"/>
            <a:ext cx="1" cy="188884"/>
          </a:xfrm>
          <a:prstGeom prst="straightConnector1">
            <a:avLst/>
          </a:prstGeom>
          <a:noFill/>
          <a:ln w="0" cap="flat" cmpd="sng" algn="ctr">
            <a:solidFill>
              <a:sysClr val="window" lastClr="FFFFFF">
                <a:lumMod val="50000"/>
              </a:sysClr>
            </a:solidFill>
            <a:prstDash val="solid"/>
            <a:tailEnd type="triangle"/>
          </a:ln>
          <a:effectLst/>
        </p:spPr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50F9720F-09DD-4ADF-8AEB-7CBB835D4854}"/>
              </a:ext>
            </a:extLst>
          </p:cNvPr>
          <p:cNvCxnSpPr>
            <a:cxnSpLocks/>
          </p:cNvCxnSpPr>
          <p:nvPr/>
        </p:nvCxnSpPr>
        <p:spPr>
          <a:xfrm>
            <a:off x="1449092" y="2951674"/>
            <a:ext cx="1" cy="188885"/>
          </a:xfrm>
          <a:prstGeom prst="straightConnector1">
            <a:avLst/>
          </a:prstGeom>
          <a:noFill/>
          <a:ln w="0" cap="flat" cmpd="sng" algn="ctr">
            <a:solidFill>
              <a:sysClr val="window" lastClr="FFFFFF">
                <a:lumMod val="50000"/>
              </a:sysClr>
            </a:solidFill>
            <a:prstDash val="solid"/>
            <a:tailEnd type="triangle"/>
          </a:ln>
          <a:effectLst/>
        </p:spPr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50F9720F-09DD-4ADF-8AEB-7CBB835D4854}"/>
              </a:ext>
            </a:extLst>
          </p:cNvPr>
          <p:cNvCxnSpPr>
            <a:cxnSpLocks/>
          </p:cNvCxnSpPr>
          <p:nvPr/>
        </p:nvCxnSpPr>
        <p:spPr>
          <a:xfrm flipH="1">
            <a:off x="1449092" y="3404271"/>
            <a:ext cx="1" cy="188884"/>
          </a:xfrm>
          <a:prstGeom prst="straightConnector1">
            <a:avLst/>
          </a:prstGeom>
          <a:noFill/>
          <a:ln w="0" cap="flat" cmpd="sng" algn="ctr">
            <a:solidFill>
              <a:sysClr val="window" lastClr="FFFFFF">
                <a:lumMod val="50000"/>
              </a:sysClr>
            </a:solidFill>
            <a:prstDash val="solid"/>
            <a:tailEnd type="triangle"/>
          </a:ln>
          <a:effectLst/>
        </p:spPr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50F9720F-09DD-4ADF-8AEB-7CBB835D4854}"/>
              </a:ext>
            </a:extLst>
          </p:cNvPr>
          <p:cNvCxnSpPr>
            <a:cxnSpLocks/>
          </p:cNvCxnSpPr>
          <p:nvPr/>
        </p:nvCxnSpPr>
        <p:spPr>
          <a:xfrm flipH="1">
            <a:off x="3509249" y="2488972"/>
            <a:ext cx="1" cy="188884"/>
          </a:xfrm>
          <a:prstGeom prst="straightConnector1">
            <a:avLst/>
          </a:prstGeom>
          <a:noFill/>
          <a:ln w="0" cap="flat" cmpd="sng" algn="ctr">
            <a:solidFill>
              <a:sysClr val="window" lastClr="FFFFFF">
                <a:lumMod val="50000"/>
              </a:sysClr>
            </a:solidFill>
            <a:prstDash val="solid"/>
            <a:tailEnd type="triangle"/>
          </a:ln>
          <a:effectLst/>
        </p:spPr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50F9720F-09DD-4ADF-8AEB-7CBB835D4854}"/>
              </a:ext>
            </a:extLst>
          </p:cNvPr>
          <p:cNvCxnSpPr>
            <a:cxnSpLocks/>
          </p:cNvCxnSpPr>
          <p:nvPr/>
        </p:nvCxnSpPr>
        <p:spPr>
          <a:xfrm>
            <a:off x="3509249" y="2941568"/>
            <a:ext cx="1" cy="188885"/>
          </a:xfrm>
          <a:prstGeom prst="straightConnector1">
            <a:avLst/>
          </a:prstGeom>
          <a:noFill/>
          <a:ln w="0" cap="flat" cmpd="sng" algn="ctr">
            <a:solidFill>
              <a:sysClr val="window" lastClr="FFFFFF">
                <a:lumMod val="50000"/>
              </a:sysClr>
            </a:solidFill>
            <a:prstDash val="solid"/>
            <a:tailEnd type="triangle"/>
          </a:ln>
          <a:effectLst/>
        </p:spPr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50F9720F-09DD-4ADF-8AEB-7CBB835D4854}"/>
              </a:ext>
            </a:extLst>
          </p:cNvPr>
          <p:cNvCxnSpPr>
            <a:cxnSpLocks/>
          </p:cNvCxnSpPr>
          <p:nvPr/>
        </p:nvCxnSpPr>
        <p:spPr>
          <a:xfrm flipH="1">
            <a:off x="3509249" y="3394165"/>
            <a:ext cx="1" cy="188884"/>
          </a:xfrm>
          <a:prstGeom prst="straightConnector1">
            <a:avLst/>
          </a:prstGeom>
          <a:noFill/>
          <a:ln w="0" cap="flat" cmpd="sng" algn="ctr">
            <a:solidFill>
              <a:sysClr val="window" lastClr="FFFFFF">
                <a:lumMod val="50000"/>
              </a:sysClr>
            </a:solidFill>
            <a:prstDash val="solid"/>
            <a:tailEnd type="triangle"/>
          </a:ln>
          <a:effectLst/>
        </p:spPr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50F9720F-09DD-4ADF-8AEB-7CBB835D4854}"/>
              </a:ext>
            </a:extLst>
          </p:cNvPr>
          <p:cNvCxnSpPr>
            <a:cxnSpLocks/>
          </p:cNvCxnSpPr>
          <p:nvPr/>
        </p:nvCxnSpPr>
        <p:spPr>
          <a:xfrm flipH="1">
            <a:off x="5569406" y="2495326"/>
            <a:ext cx="1" cy="188884"/>
          </a:xfrm>
          <a:prstGeom prst="straightConnector1">
            <a:avLst/>
          </a:prstGeom>
          <a:noFill/>
          <a:ln w="0" cap="flat" cmpd="sng" algn="ctr">
            <a:solidFill>
              <a:sysClr val="window" lastClr="FFFFFF">
                <a:lumMod val="50000"/>
              </a:sysClr>
            </a:solidFill>
            <a:prstDash val="solid"/>
            <a:tailEnd type="triangle"/>
          </a:ln>
          <a:effectLst/>
        </p:spPr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50F9720F-09DD-4ADF-8AEB-7CBB835D4854}"/>
              </a:ext>
            </a:extLst>
          </p:cNvPr>
          <p:cNvCxnSpPr>
            <a:cxnSpLocks/>
          </p:cNvCxnSpPr>
          <p:nvPr/>
        </p:nvCxnSpPr>
        <p:spPr>
          <a:xfrm>
            <a:off x="5569406" y="2947922"/>
            <a:ext cx="1" cy="188885"/>
          </a:xfrm>
          <a:prstGeom prst="straightConnector1">
            <a:avLst/>
          </a:prstGeom>
          <a:noFill/>
          <a:ln w="0" cap="flat" cmpd="sng" algn="ctr">
            <a:solidFill>
              <a:sysClr val="window" lastClr="FFFFFF">
                <a:lumMod val="50000"/>
              </a:sysClr>
            </a:solidFill>
            <a:prstDash val="solid"/>
            <a:tailEnd type="triangle"/>
          </a:ln>
          <a:effectLst/>
        </p:spPr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50F9720F-09DD-4ADF-8AEB-7CBB835D4854}"/>
              </a:ext>
            </a:extLst>
          </p:cNvPr>
          <p:cNvCxnSpPr>
            <a:cxnSpLocks/>
          </p:cNvCxnSpPr>
          <p:nvPr/>
        </p:nvCxnSpPr>
        <p:spPr>
          <a:xfrm flipH="1">
            <a:off x="5569406" y="3400519"/>
            <a:ext cx="1" cy="188884"/>
          </a:xfrm>
          <a:prstGeom prst="straightConnector1">
            <a:avLst/>
          </a:prstGeom>
          <a:noFill/>
          <a:ln w="0" cap="flat" cmpd="sng" algn="ctr">
            <a:solidFill>
              <a:sysClr val="window" lastClr="FFFFFF">
                <a:lumMod val="50000"/>
              </a:sysClr>
            </a:solidFill>
            <a:prstDash val="solid"/>
            <a:tailEnd type="triangle"/>
          </a:ln>
          <a:effectLst/>
        </p:spPr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50F9720F-09DD-4ADF-8AEB-7CBB835D4854}"/>
              </a:ext>
            </a:extLst>
          </p:cNvPr>
          <p:cNvCxnSpPr>
            <a:cxnSpLocks/>
          </p:cNvCxnSpPr>
          <p:nvPr/>
        </p:nvCxnSpPr>
        <p:spPr>
          <a:xfrm flipH="1">
            <a:off x="7629564" y="2500457"/>
            <a:ext cx="1" cy="188884"/>
          </a:xfrm>
          <a:prstGeom prst="straightConnector1">
            <a:avLst/>
          </a:prstGeom>
          <a:noFill/>
          <a:ln w="0" cap="flat" cmpd="sng" algn="ctr">
            <a:solidFill>
              <a:sysClr val="window" lastClr="FFFFFF">
                <a:lumMod val="50000"/>
              </a:sysClr>
            </a:solidFill>
            <a:prstDash val="solid"/>
            <a:tailEnd type="triangle"/>
          </a:ln>
          <a:effectLst/>
        </p:spPr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50F9720F-09DD-4ADF-8AEB-7CBB835D4854}"/>
              </a:ext>
            </a:extLst>
          </p:cNvPr>
          <p:cNvCxnSpPr>
            <a:cxnSpLocks/>
          </p:cNvCxnSpPr>
          <p:nvPr/>
        </p:nvCxnSpPr>
        <p:spPr>
          <a:xfrm>
            <a:off x="7629564" y="2953053"/>
            <a:ext cx="1" cy="188885"/>
          </a:xfrm>
          <a:prstGeom prst="straightConnector1">
            <a:avLst/>
          </a:prstGeom>
          <a:noFill/>
          <a:ln w="0" cap="flat" cmpd="sng" algn="ctr">
            <a:solidFill>
              <a:sysClr val="window" lastClr="FFFFFF">
                <a:lumMod val="50000"/>
              </a:sysClr>
            </a:solidFill>
            <a:prstDash val="solid"/>
            <a:tailEnd type="triangle"/>
          </a:ln>
          <a:effectLst/>
        </p:spPr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50F9720F-09DD-4ADF-8AEB-7CBB835D4854}"/>
              </a:ext>
            </a:extLst>
          </p:cNvPr>
          <p:cNvCxnSpPr>
            <a:cxnSpLocks/>
          </p:cNvCxnSpPr>
          <p:nvPr/>
        </p:nvCxnSpPr>
        <p:spPr>
          <a:xfrm flipH="1">
            <a:off x="7629564" y="3405650"/>
            <a:ext cx="1" cy="188884"/>
          </a:xfrm>
          <a:prstGeom prst="straightConnector1">
            <a:avLst/>
          </a:prstGeom>
          <a:noFill/>
          <a:ln w="0" cap="flat" cmpd="sng" algn="ctr">
            <a:solidFill>
              <a:sysClr val="window" lastClr="FFFFFF">
                <a:lumMod val="50000"/>
              </a:sysClr>
            </a:solidFill>
            <a:prstDash val="solid"/>
            <a:tailEnd type="triangle"/>
          </a:ln>
          <a:effectLst/>
        </p:spPr>
      </p:cxnSp>
      <p:sp>
        <p:nvSpPr>
          <p:cNvPr id="142" name="TextBox 141"/>
          <p:cNvSpPr txBox="1"/>
          <p:nvPr/>
        </p:nvSpPr>
        <p:spPr>
          <a:xfrm>
            <a:off x="242631" y="544937"/>
            <a:ext cx="8349724" cy="5324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Calibri" panose="020F0502020204030204" pitchFamily="34" charset="0"/>
              </a:rPr>
              <a:t>◦ 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Calibri" panose="020F0502020204030204" pitchFamily="34" charset="0"/>
              </a:rPr>
              <a:t>선로전환기 패턴 도출 정의를 통해 구간별 패턴 분석 결과 도출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latin typeface="Rix고딕 M" panose="02020603020101020101" pitchFamily="18" charset="-127"/>
              <a:ea typeface="Rix고딕 M" panose="02020603020101020101" pitchFamily="18" charset="-127"/>
              <a:cs typeface="Calibri" panose="020F0502020204030204" pitchFamily="34" charset="0"/>
            </a:endParaRPr>
          </a:p>
          <a:p>
            <a:pPr>
              <a:lnSpc>
                <a:spcPct val="130000"/>
              </a:lnSpc>
            </a:pP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Calibri" panose="020F0502020204030204" pitchFamily="34" charset="0"/>
              </a:rPr>
              <a:t>◦ 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Calibri" panose="020F0502020204030204" pitchFamily="34" charset="0"/>
              </a:rPr>
              <a:t>분할점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Calibri" panose="020F0502020204030204" pitchFamily="34" charset="0"/>
              </a:rPr>
              <a:t> 도출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Calibri" panose="020F0502020204030204" pitchFamily="34" charset="0"/>
              </a:rPr>
              <a:t>, </a:t>
            </a:r>
            <a:r>
              <a:rPr lang="ko-KR" altLang="en-US" sz="110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Calibri" panose="020F0502020204030204" pitchFamily="34" charset="0"/>
              </a:rPr>
              <a:t>통계랑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Calibri" panose="020F0502020204030204" pitchFamily="34" charset="0"/>
              </a:rPr>
              <a:t> 도출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Calibri" panose="020F0502020204030204" pitchFamily="34" charset="0"/>
              </a:rPr>
              <a:t>, 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Calibri" panose="020F0502020204030204" pitchFamily="34" charset="0"/>
              </a:rPr>
              <a:t>군집 분석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Calibri" panose="020F0502020204030204" pitchFamily="34" charset="0"/>
              </a:rPr>
              <a:t>, 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Calibri" panose="020F0502020204030204" pitchFamily="34" charset="0"/>
              </a:rPr>
              <a:t>패턴 분석 등 총 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Calibri" panose="020F0502020204030204" pitchFamily="34" charset="0"/>
              </a:rPr>
              <a:t>4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Calibri" panose="020F0502020204030204" pitchFamily="34" charset="0"/>
              </a:rPr>
              <a:t>단계 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Calibri" panose="020F0502020204030204" pitchFamily="34" charset="0"/>
              </a:rPr>
              <a:t>수행을 통하여 선로전환기의 패턴 도출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latin typeface="Rix고딕 M" panose="02020603020101020101" pitchFamily="18" charset="-127"/>
              <a:ea typeface="Rix고딕 M" panose="02020603020101020101" pitchFamily="18" charset="-127"/>
              <a:cs typeface="Calibri" panose="020F0502020204030204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0CC8-9723-45F1-8D7E-EDB99E1E11FE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063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양쪽 모서리가 둥근 사각형 94">
            <a:extLst>
              <a:ext uri="{FF2B5EF4-FFF2-40B4-BE49-F238E27FC236}">
                <a16:creationId xmlns:a16="http://schemas.microsoft.com/office/drawing/2014/main" id="{B0422FC7-BA8C-4D07-B424-C47BBE3D7544}"/>
              </a:ext>
            </a:extLst>
          </p:cNvPr>
          <p:cNvSpPr/>
          <p:nvPr/>
        </p:nvSpPr>
        <p:spPr>
          <a:xfrm>
            <a:off x="4793944" y="1536937"/>
            <a:ext cx="3960000" cy="2340000"/>
          </a:xfrm>
          <a:prstGeom prst="round2SameRect">
            <a:avLst>
              <a:gd name="adj1" fmla="val 4286"/>
              <a:gd name="adj2" fmla="val 3157"/>
            </a:avLst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tIns="108000" rtlCol="0" anchor="t" anchorCtr="0"/>
          <a:lstStyle/>
          <a:p>
            <a:pPr marL="128588" lvl="1" indent="-128588" defTabSz="952968" fontAlgn="base">
              <a:lnSpc>
                <a:spcPct val="150000"/>
              </a:lnSpc>
              <a:spcAft>
                <a:spcPts val="400"/>
              </a:spcAft>
              <a:buClr>
                <a:srgbClr val="1E82AA"/>
              </a:buClr>
              <a:buSzPct val="100000"/>
              <a:buFont typeface="Wingdings" pitchFamily="2" charset="2"/>
              <a:buChar char="ü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endParaRPr lang="en-US" altLang="ko-KR" sz="10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prstClr val="black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18" name="양쪽 모서리가 둥근 사각형 94">
            <a:extLst>
              <a:ext uri="{FF2B5EF4-FFF2-40B4-BE49-F238E27FC236}">
                <a16:creationId xmlns:a16="http://schemas.microsoft.com/office/drawing/2014/main" id="{B0422FC7-BA8C-4D07-B424-C47BBE3D7544}"/>
              </a:ext>
            </a:extLst>
          </p:cNvPr>
          <p:cNvSpPr/>
          <p:nvPr/>
        </p:nvSpPr>
        <p:spPr>
          <a:xfrm>
            <a:off x="433929" y="1536937"/>
            <a:ext cx="3960000" cy="2340000"/>
          </a:xfrm>
          <a:prstGeom prst="round2SameRect">
            <a:avLst>
              <a:gd name="adj1" fmla="val 4286"/>
              <a:gd name="adj2" fmla="val 3157"/>
            </a:avLst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tIns="108000" rtlCol="0" anchor="t" anchorCtr="0"/>
          <a:lstStyle/>
          <a:p>
            <a:pPr marL="128588" lvl="1" indent="-128588" defTabSz="952968" fontAlgn="base">
              <a:lnSpc>
                <a:spcPct val="150000"/>
              </a:lnSpc>
              <a:spcAft>
                <a:spcPts val="400"/>
              </a:spcAft>
              <a:buClr>
                <a:srgbClr val="1E82AA"/>
              </a:buClr>
              <a:buSzPct val="100000"/>
              <a:buFont typeface="Wingdings" pitchFamily="2" charset="2"/>
              <a:buChar char="ü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endParaRPr lang="en-US" altLang="ko-KR" sz="10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prstClr val="black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82" name="양쪽 모서리가 둥근 사각형 94">
            <a:extLst>
              <a:ext uri="{FF2B5EF4-FFF2-40B4-BE49-F238E27FC236}">
                <a16:creationId xmlns:a16="http://schemas.microsoft.com/office/drawing/2014/main" id="{B0422FC7-BA8C-4D07-B424-C47BBE3D7544}"/>
              </a:ext>
            </a:extLst>
          </p:cNvPr>
          <p:cNvSpPr/>
          <p:nvPr/>
        </p:nvSpPr>
        <p:spPr>
          <a:xfrm>
            <a:off x="433929" y="4042184"/>
            <a:ext cx="3960000" cy="2340000"/>
          </a:xfrm>
          <a:prstGeom prst="round2SameRect">
            <a:avLst>
              <a:gd name="adj1" fmla="val 4286"/>
              <a:gd name="adj2" fmla="val 3157"/>
            </a:avLst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tIns="108000" rtlCol="0" anchor="t" anchorCtr="0"/>
          <a:lstStyle/>
          <a:p>
            <a:pPr marL="128588" lvl="1" indent="-128588" defTabSz="952968" fontAlgn="base">
              <a:lnSpc>
                <a:spcPct val="150000"/>
              </a:lnSpc>
              <a:spcAft>
                <a:spcPts val="400"/>
              </a:spcAft>
              <a:buClr>
                <a:srgbClr val="1E82AA"/>
              </a:buClr>
              <a:buSzPct val="100000"/>
              <a:buFont typeface="Wingdings" pitchFamily="2" charset="2"/>
              <a:buChar char="ü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endParaRPr lang="en-US" altLang="ko-KR" sz="1000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prstClr val="black"/>
              </a:solidFill>
              <a:latin typeface="Rix고딕 L" panose="02020603020101020101" pitchFamily="18" charset="-127"/>
              <a:ea typeface="Rix고딕 L" panose="02020603020101020101" pitchFamily="18" charset="-127"/>
            </a:endParaRPr>
          </a:p>
          <a:p>
            <a:pPr marL="128588" lvl="1" indent="-128588" defTabSz="952968" fontAlgn="base">
              <a:lnSpc>
                <a:spcPct val="150000"/>
              </a:lnSpc>
              <a:spcAft>
                <a:spcPts val="400"/>
              </a:spcAft>
              <a:buClr>
                <a:srgbClr val="1E82AA"/>
              </a:buClr>
              <a:buSzPct val="100000"/>
              <a:buFont typeface="Wingdings" pitchFamily="2" charset="2"/>
              <a:buChar char="ü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ko-KR" altLang="en-US" sz="10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선로전환기 </a:t>
            </a:r>
            <a:r>
              <a:rPr lang="ko-KR" altLang="en-US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데이터의 유형 분류를 위하여 유형별 데이터의 </a:t>
            </a:r>
            <a:r>
              <a:rPr lang="ko-KR" altLang="en-US" sz="10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특성에 대한 분류 필요 확인</a:t>
            </a:r>
            <a:endParaRPr lang="en-US" altLang="ko-KR" sz="10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prstClr val="black"/>
              </a:solidFill>
              <a:latin typeface="Rix고딕 L" panose="02020603020101020101" pitchFamily="18" charset="-127"/>
              <a:ea typeface="Rix고딕 L" panose="02020603020101020101" pitchFamily="18" charset="-127"/>
            </a:endParaRPr>
          </a:p>
          <a:p>
            <a:pPr marL="128588" lvl="1" indent="-128588" defTabSz="952968" fontAlgn="base">
              <a:lnSpc>
                <a:spcPct val="150000"/>
              </a:lnSpc>
              <a:spcAft>
                <a:spcPts val="400"/>
              </a:spcAft>
              <a:buClr>
                <a:srgbClr val="1E82AA"/>
              </a:buClr>
              <a:buSzPct val="100000"/>
              <a:buFont typeface="Wingdings" pitchFamily="2" charset="2"/>
              <a:buChar char="ü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ko-KR" altLang="en-US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선로전환기 </a:t>
            </a:r>
            <a:r>
              <a:rPr lang="ko-KR" altLang="en-US" sz="10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데이터 탐색을 통하여 구간의 유형별 특성에 대한 구분이 가능함을 확인</a:t>
            </a:r>
            <a:endParaRPr lang="en-US" altLang="ko-KR" sz="1000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prstClr val="black"/>
              </a:solidFill>
              <a:latin typeface="Rix고딕 L" panose="02020603020101020101" pitchFamily="18" charset="-127"/>
              <a:ea typeface="Rix고딕 L" panose="02020603020101020101" pitchFamily="18" charset="-127"/>
            </a:endParaRPr>
          </a:p>
          <a:p>
            <a:pPr marL="0" lvl="1" defTabSz="952968" fontAlgn="base">
              <a:lnSpc>
                <a:spcPct val="150000"/>
              </a:lnSpc>
              <a:spcAft>
                <a:spcPts val="400"/>
              </a:spcAft>
              <a:buClr>
                <a:srgbClr val="1E82AA"/>
              </a:buClr>
              <a:buSzPct val="100000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en-US" altLang="ko-KR" sz="8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* </a:t>
            </a:r>
            <a:r>
              <a:rPr lang="ko-KR" altLang="en-US" sz="8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구간별 특성 </a:t>
            </a:r>
            <a:r>
              <a:rPr lang="en-US" altLang="ko-KR" sz="8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: </a:t>
            </a:r>
            <a:r>
              <a:rPr lang="ko-KR" altLang="en-US" sz="8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최대 </a:t>
            </a:r>
            <a:r>
              <a:rPr lang="ko-KR" altLang="en-US" sz="800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피크지점이</a:t>
            </a:r>
            <a:r>
              <a:rPr lang="ko-KR" altLang="en-US" sz="8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 존재하거나 최대 피크 이후 값이 감소하는 지점</a:t>
            </a:r>
            <a:r>
              <a:rPr lang="en-US" altLang="ko-KR" sz="8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, </a:t>
            </a:r>
            <a:r>
              <a:rPr lang="ko-KR" altLang="en-US" sz="8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값이 유지되는 지점</a:t>
            </a:r>
            <a:r>
              <a:rPr lang="en-US" altLang="ko-KR" sz="8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, </a:t>
            </a:r>
            <a:r>
              <a:rPr lang="ko-KR" altLang="en-US" sz="8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값이 급격히 떨어지는 </a:t>
            </a:r>
            <a:r>
              <a:rPr lang="ko-KR" altLang="en-US" sz="8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지점</a:t>
            </a:r>
            <a:endParaRPr lang="en-US" altLang="ko-KR" sz="10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prstClr val="black"/>
              </a:solidFill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3E09943-B505-4528-9A43-58A29883218C}"/>
              </a:ext>
            </a:extLst>
          </p:cNvPr>
          <p:cNvGrpSpPr/>
          <p:nvPr/>
        </p:nvGrpSpPr>
        <p:grpSpPr>
          <a:xfrm>
            <a:off x="613892" y="1772157"/>
            <a:ext cx="3600000" cy="1802246"/>
            <a:chOff x="2407014" y="1842871"/>
            <a:chExt cx="6458917" cy="2348108"/>
          </a:xfrm>
        </p:grpSpPr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4AC7666A-414B-4FE4-B6B6-B1B9C74750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07014" y="1842871"/>
              <a:ext cx="6458917" cy="2062028"/>
            </a:xfrm>
            <a:prstGeom prst="rect">
              <a:avLst/>
            </a:prstGeom>
          </p:spPr>
        </p:pic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46402126-4423-426E-BC1D-203CEDFFF060}"/>
                </a:ext>
              </a:extLst>
            </p:cNvPr>
            <p:cNvGrpSpPr/>
            <p:nvPr/>
          </p:nvGrpSpPr>
          <p:grpSpPr>
            <a:xfrm>
              <a:off x="2857121" y="3933056"/>
              <a:ext cx="5039106" cy="257923"/>
              <a:chOff x="2857121" y="3933056"/>
              <a:chExt cx="5039106" cy="257923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AE308E1-5677-481A-89D0-AB2CAA5EEDD4}"/>
                  </a:ext>
                </a:extLst>
              </p:cNvPr>
              <p:cNvSpPr txBox="1"/>
              <p:nvPr/>
            </p:nvSpPr>
            <p:spPr>
              <a:xfrm>
                <a:off x="2857121" y="3944760"/>
                <a:ext cx="223777" cy="24621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0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41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F21272E-A6A7-43DA-859B-75ECE879F3FD}"/>
                  </a:ext>
                </a:extLst>
              </p:cNvPr>
              <p:cNvSpPr txBox="1"/>
              <p:nvPr/>
            </p:nvSpPr>
            <p:spPr>
              <a:xfrm>
                <a:off x="7672450" y="3941790"/>
                <a:ext cx="223777" cy="24621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0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46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9AEC155-D659-4A1C-A2F9-F4EB8954220D}"/>
                  </a:ext>
                </a:extLst>
              </p:cNvPr>
              <p:cNvSpPr txBox="1"/>
              <p:nvPr/>
            </p:nvSpPr>
            <p:spPr>
              <a:xfrm>
                <a:off x="3815286" y="3933056"/>
                <a:ext cx="223777" cy="24621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0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42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2A23E89-4BDE-4D1A-90AF-7AB5041F7C14}"/>
                  </a:ext>
                </a:extLst>
              </p:cNvPr>
              <p:cNvSpPr txBox="1"/>
              <p:nvPr/>
            </p:nvSpPr>
            <p:spPr>
              <a:xfrm>
                <a:off x="6721378" y="3941790"/>
                <a:ext cx="223777" cy="24621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0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45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A6BC70C-BB21-4071-BA03-8189D56674AC}"/>
                  </a:ext>
                </a:extLst>
              </p:cNvPr>
              <p:cNvSpPr txBox="1"/>
              <p:nvPr/>
            </p:nvSpPr>
            <p:spPr>
              <a:xfrm>
                <a:off x="5742096" y="3941791"/>
                <a:ext cx="223777" cy="24621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0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44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57D23BB-58B0-4868-BF8D-5B7751434654}"/>
                  </a:ext>
                </a:extLst>
              </p:cNvPr>
              <p:cNvSpPr txBox="1"/>
              <p:nvPr/>
            </p:nvSpPr>
            <p:spPr>
              <a:xfrm>
                <a:off x="4780407" y="3941791"/>
                <a:ext cx="223777" cy="24621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0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43</a:t>
                </a:r>
              </a:p>
            </p:txBody>
          </p:sp>
        </p:grp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CB83CC2-6E3F-4AAC-B39E-AD4358DFE964}"/>
              </a:ext>
            </a:extLst>
          </p:cNvPr>
          <p:cNvSpPr txBox="1"/>
          <p:nvPr/>
        </p:nvSpPr>
        <p:spPr>
          <a:xfrm>
            <a:off x="430138" y="2253888"/>
            <a:ext cx="246219" cy="5155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eaVert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전류</a:t>
            </a:r>
            <a:r>
              <a:rPr kumimoji="0" lang="en-US" altLang="ko-KR" sz="1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(A</a:t>
            </a:r>
            <a:r>
              <a:rPr kumimoji="0" lang="en-US" altLang="ko-KR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)</a:t>
            </a:r>
            <a:endParaRPr kumimoji="0" lang="ko-KR" alt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3A4283-2462-4F9A-B07F-B00453E55689}"/>
              </a:ext>
            </a:extLst>
          </p:cNvPr>
          <p:cNvSpPr txBox="1"/>
          <p:nvPr/>
        </p:nvSpPr>
        <p:spPr>
          <a:xfrm>
            <a:off x="2050332" y="3530513"/>
            <a:ext cx="72712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초</a:t>
            </a:r>
            <a:r>
              <a:rPr lang="en-US" altLang="ko-KR" sz="100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(Seconds)</a:t>
            </a:r>
            <a:endParaRPr kumimoji="0" lang="ko-KR" alt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모서리가 둥근 직사각형 164">
            <a:extLst>
              <a:ext uri="{FF2B5EF4-FFF2-40B4-BE49-F238E27FC236}">
                <a16:creationId xmlns:a16="http://schemas.microsoft.com/office/drawing/2014/main" id="{4B5C7CE4-2FDA-4B67-8488-19FE72392599}"/>
              </a:ext>
            </a:extLst>
          </p:cNvPr>
          <p:cNvSpPr>
            <a:spLocks/>
          </p:cNvSpPr>
          <p:nvPr/>
        </p:nvSpPr>
        <p:spPr>
          <a:xfrm>
            <a:off x="1243658" y="1774041"/>
            <a:ext cx="868975" cy="2981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lvl="1" algn="ctr" defTabSz="952968" fontAlgn="base">
              <a:lnSpc>
                <a:spcPct val="130000"/>
              </a:lnSpc>
              <a:spcAft>
                <a:spcPts val="400"/>
              </a:spcAft>
              <a:buClr>
                <a:srgbClr val="1E82AA"/>
              </a:buClr>
              <a:buSzPct val="100000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Rix고딕 L" panose="02020603020101020101" pitchFamily="18" charset="-127"/>
                <a:ea typeface="Rix고딕 L" panose="02020603020101020101" pitchFamily="18" charset="-127"/>
              </a:rPr>
              <a:t>최대 피크 지점</a:t>
            </a:r>
            <a:endParaRPr lang="en-US" altLang="ko-KR" sz="1000" dirty="0">
              <a:ln>
                <a:solidFill>
                  <a:srgbClr val="365D8C">
                    <a:alpha val="0"/>
                  </a:srgbClr>
                </a:solidFill>
              </a:ln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7CC1EF53-9DF2-475A-9953-068A25737EF8}"/>
              </a:ext>
            </a:extLst>
          </p:cNvPr>
          <p:cNvSpPr/>
          <p:nvPr/>
        </p:nvSpPr>
        <p:spPr>
          <a:xfrm>
            <a:off x="983921" y="1832972"/>
            <a:ext cx="119420" cy="172516"/>
          </a:xfrm>
          <a:prstGeom prst="ellipse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F2A34CBA-8533-4103-BF55-8D604298A132}"/>
              </a:ext>
            </a:extLst>
          </p:cNvPr>
          <p:cNvCxnSpPr>
            <a:cxnSpLocks/>
          </p:cNvCxnSpPr>
          <p:nvPr/>
        </p:nvCxnSpPr>
        <p:spPr>
          <a:xfrm flipV="1">
            <a:off x="1451795" y="2723945"/>
            <a:ext cx="2010493" cy="10127"/>
          </a:xfrm>
          <a:prstGeom prst="line">
            <a:avLst/>
          </a:prstGeom>
          <a:noFill/>
          <a:ln w="28575" cap="flat" cmpd="sng" algn="ctr">
            <a:solidFill>
              <a:srgbClr val="FFC000">
                <a:alpha val="56000"/>
              </a:srgbClr>
            </a:solidFill>
            <a:prstDash val="solid"/>
            <a:tailEnd type="triangle"/>
          </a:ln>
          <a:effectLst/>
        </p:spPr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2FD96872-222F-4FAA-B8C1-5C0F404A604D}"/>
              </a:ext>
            </a:extLst>
          </p:cNvPr>
          <p:cNvCxnSpPr>
            <a:cxnSpLocks/>
          </p:cNvCxnSpPr>
          <p:nvPr/>
        </p:nvCxnSpPr>
        <p:spPr>
          <a:xfrm>
            <a:off x="3456027" y="2725321"/>
            <a:ext cx="15204" cy="535566"/>
          </a:xfrm>
          <a:prstGeom prst="line">
            <a:avLst/>
          </a:prstGeom>
          <a:noFill/>
          <a:ln w="28575" cap="flat" cmpd="sng" algn="ctr">
            <a:solidFill>
              <a:srgbClr val="FF0000">
                <a:alpha val="56000"/>
              </a:srgbClr>
            </a:solidFill>
            <a:prstDash val="solid"/>
            <a:tailEnd type="triangle"/>
          </a:ln>
          <a:effectLst/>
        </p:spPr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93D36D75-BE50-45FE-B7E3-B2CB29321CCB}"/>
              </a:ext>
            </a:extLst>
          </p:cNvPr>
          <p:cNvCxnSpPr>
            <a:cxnSpLocks/>
          </p:cNvCxnSpPr>
          <p:nvPr/>
        </p:nvCxnSpPr>
        <p:spPr>
          <a:xfrm flipV="1">
            <a:off x="3518856" y="3268759"/>
            <a:ext cx="614078" cy="9962"/>
          </a:xfrm>
          <a:prstGeom prst="line">
            <a:avLst/>
          </a:prstGeom>
          <a:noFill/>
          <a:ln w="28575" cap="flat" cmpd="sng" algn="ctr">
            <a:solidFill>
              <a:srgbClr val="FFFF00">
                <a:alpha val="56000"/>
              </a:srgbClr>
            </a:solidFill>
            <a:prstDash val="solid"/>
            <a:tailEnd type="triangle"/>
          </a:ln>
          <a:effectLst/>
        </p:spPr>
      </p:cxnSp>
      <p:sp>
        <p:nvSpPr>
          <p:cNvPr id="64" name="모서리가 둥근 직사각형 164">
            <a:extLst>
              <a:ext uri="{FF2B5EF4-FFF2-40B4-BE49-F238E27FC236}">
                <a16:creationId xmlns:a16="http://schemas.microsoft.com/office/drawing/2014/main" id="{A0EC00BA-08E1-45F0-8777-6B2A7FCB6416}"/>
              </a:ext>
            </a:extLst>
          </p:cNvPr>
          <p:cNvSpPr>
            <a:spLocks/>
          </p:cNvSpPr>
          <p:nvPr/>
        </p:nvSpPr>
        <p:spPr>
          <a:xfrm>
            <a:off x="2227256" y="1979668"/>
            <a:ext cx="747766" cy="3085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lvl="1" algn="ctr" defTabSz="952968" fontAlgn="base">
              <a:lnSpc>
                <a:spcPct val="130000"/>
              </a:lnSpc>
              <a:spcAft>
                <a:spcPts val="400"/>
              </a:spcAft>
              <a:buClr>
                <a:srgbClr val="1E82AA"/>
              </a:buClr>
              <a:buSzPct val="100000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Rix고딕 L" panose="02020603020101020101" pitchFamily="18" charset="-127"/>
                <a:ea typeface="Rix고딕 L" panose="02020603020101020101" pitchFamily="18" charset="-127"/>
                <a:sym typeface="맑은 고딕"/>
              </a:rPr>
              <a:t>값 유지 시점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76E3436-D14A-408F-8DDC-4822C5575B14}"/>
              </a:ext>
            </a:extLst>
          </p:cNvPr>
          <p:cNvSpPr/>
          <p:nvPr/>
        </p:nvSpPr>
        <p:spPr>
          <a:xfrm>
            <a:off x="1333747" y="2053705"/>
            <a:ext cx="677303" cy="256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952968" fontAlgn="base">
              <a:lnSpc>
                <a:spcPct val="130000"/>
              </a:lnSpc>
              <a:spcAft>
                <a:spcPts val="400"/>
              </a:spcAft>
              <a:buClr>
                <a:srgbClr val="1E82AA"/>
              </a:buClr>
              <a:buSzPct val="100000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endParaRPr lang="en-US" altLang="ko-KR" sz="10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7" name="모서리가 둥근 직사각형 164">
            <a:extLst>
              <a:ext uri="{FF2B5EF4-FFF2-40B4-BE49-F238E27FC236}">
                <a16:creationId xmlns:a16="http://schemas.microsoft.com/office/drawing/2014/main" id="{BF00B665-1018-416F-A956-9CD0B2E69453}"/>
              </a:ext>
            </a:extLst>
          </p:cNvPr>
          <p:cNvSpPr>
            <a:spLocks/>
          </p:cNvSpPr>
          <p:nvPr/>
        </p:nvSpPr>
        <p:spPr>
          <a:xfrm>
            <a:off x="3089646" y="2244663"/>
            <a:ext cx="747765" cy="30857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lvl="1" algn="ctr" defTabSz="952968" fontAlgn="base">
              <a:lnSpc>
                <a:spcPct val="130000"/>
              </a:lnSpc>
              <a:spcAft>
                <a:spcPts val="400"/>
              </a:spcAft>
              <a:buClr>
                <a:srgbClr val="1E82AA"/>
              </a:buClr>
              <a:buSzPct val="100000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Rix고딕 L" panose="02020603020101020101" pitchFamily="18" charset="-127"/>
                <a:ea typeface="Rix고딕 L" panose="02020603020101020101" pitchFamily="18" charset="-127"/>
                <a:sym typeface="맑은 고딕"/>
              </a:rPr>
              <a:t>값 감소 시점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4E882E5-47FC-49A5-8CCC-D94529E47429}"/>
              </a:ext>
            </a:extLst>
          </p:cNvPr>
          <p:cNvSpPr/>
          <p:nvPr/>
        </p:nvSpPr>
        <p:spPr>
          <a:xfrm>
            <a:off x="433930" y="3970060"/>
            <a:ext cx="3959925" cy="360000"/>
          </a:xfrm>
          <a:prstGeom prst="rect">
            <a:avLst/>
          </a:prstGeom>
          <a:solidFill>
            <a:srgbClr val="003860"/>
          </a:solidFill>
          <a:ln w="12700" cap="flat" cmpd="sng" algn="ctr">
            <a:solidFill>
              <a:srgbClr val="00386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ko-KR" altLang="en-US" sz="1200" spc="-100" dirty="0" smtClean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구간별 유형 분류 필요</a:t>
            </a:r>
            <a:endParaRPr lang="ko-KR" altLang="en-US" sz="1200" spc="-100" dirty="0">
              <a:ln>
                <a:solidFill>
                  <a:schemeClr val="bg2">
                    <a:lumMod val="60000"/>
                    <a:lumOff val="40000"/>
                    <a:alpha val="0"/>
                  </a:schemeClr>
                </a:solidFill>
              </a:ln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9F67900-D160-4DCF-AEFE-4EC27A60458E}"/>
              </a:ext>
            </a:extLst>
          </p:cNvPr>
          <p:cNvSpPr>
            <a:spLocks/>
          </p:cNvSpPr>
          <p:nvPr/>
        </p:nvSpPr>
        <p:spPr>
          <a:xfrm>
            <a:off x="433892" y="1274314"/>
            <a:ext cx="3960000" cy="360000"/>
          </a:xfrm>
          <a:prstGeom prst="rect">
            <a:avLst/>
          </a:prstGeom>
          <a:pattFill prst="wdUpDiag">
            <a:fgClr>
              <a:sysClr val="windowText" lastClr="000000">
                <a:lumMod val="65000"/>
                <a:lumOff val="35000"/>
              </a:sysClr>
            </a:fgClr>
            <a:bgClr>
              <a:srgbClr val="525252"/>
            </a:bgClr>
          </a:pattFill>
          <a:ln w="25400" cap="flat" cmpd="sng" algn="ctr">
            <a:noFill/>
            <a:prstDash val="solid"/>
          </a:ln>
          <a:effectLst/>
        </p:spPr>
        <p:txBody>
          <a:bodyPr vert="horz" wrap="square" lIns="180000" tIns="0" rIns="180000" bIns="0" rtlCol="0" anchor="ctr"/>
          <a:lstStyle/>
          <a:p>
            <a:pPr algn="ctr"/>
            <a:r>
              <a:rPr lang="en-US" altLang="ko-KR" sz="1200" spc="-100" dirty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  <a:sym typeface="맑은 고딕"/>
              </a:rPr>
              <a:t>Data Issues</a:t>
            </a:r>
            <a:endParaRPr lang="ko-KR" altLang="en-US" sz="1200" spc="-100" dirty="0">
              <a:ln>
                <a:solidFill>
                  <a:schemeClr val="bg2">
                    <a:lumMod val="60000"/>
                    <a:lumOff val="40000"/>
                    <a:alpha val="0"/>
                  </a:schemeClr>
                </a:solidFill>
              </a:ln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  <a:sym typeface="맑은 고딕"/>
            </a:endParaRPr>
          </a:p>
        </p:txBody>
      </p:sp>
      <p:sp>
        <p:nvSpPr>
          <p:cNvPr id="216" name="양쪽 모서리가 둥근 사각형 94">
            <a:extLst>
              <a:ext uri="{FF2B5EF4-FFF2-40B4-BE49-F238E27FC236}">
                <a16:creationId xmlns:a16="http://schemas.microsoft.com/office/drawing/2014/main" id="{7403E9A3-E182-4C41-BC45-1CBB5CB347C0}"/>
              </a:ext>
            </a:extLst>
          </p:cNvPr>
          <p:cNvSpPr/>
          <p:nvPr/>
        </p:nvSpPr>
        <p:spPr>
          <a:xfrm>
            <a:off x="4795266" y="4042184"/>
            <a:ext cx="3960000" cy="2340000"/>
          </a:xfrm>
          <a:prstGeom prst="round2SameRect">
            <a:avLst>
              <a:gd name="adj1" fmla="val 4286"/>
              <a:gd name="adj2" fmla="val 3157"/>
            </a:avLst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tIns="108000" rtlCol="0" anchor="t" anchorCtr="0"/>
          <a:lstStyle/>
          <a:p>
            <a:pPr marL="128588" lvl="1" indent="-128588" defTabSz="952968" fontAlgn="base">
              <a:lnSpc>
                <a:spcPct val="150000"/>
              </a:lnSpc>
              <a:spcAft>
                <a:spcPts val="400"/>
              </a:spcAft>
              <a:buClr>
                <a:srgbClr val="1E82AA"/>
              </a:buClr>
              <a:buSzPct val="100000"/>
              <a:buFont typeface="Wingdings" pitchFamily="2" charset="2"/>
              <a:buChar char="ü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endParaRPr lang="en-US" altLang="ko-KR" sz="1000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prstClr val="black"/>
              </a:solidFill>
              <a:latin typeface="Rix고딕 L" panose="02020603020101020101" pitchFamily="18" charset="-127"/>
              <a:ea typeface="Rix고딕 L" panose="02020603020101020101" pitchFamily="18" charset="-127"/>
            </a:endParaRPr>
          </a:p>
          <a:p>
            <a:pPr marL="128588" lvl="1" indent="-128588" defTabSz="952968" fontAlgn="base">
              <a:lnSpc>
                <a:spcPct val="150000"/>
              </a:lnSpc>
              <a:spcAft>
                <a:spcPts val="400"/>
              </a:spcAft>
              <a:buClr>
                <a:srgbClr val="1E82AA"/>
              </a:buClr>
              <a:buSzPct val="100000"/>
              <a:buFont typeface="Wingdings" pitchFamily="2" charset="2"/>
              <a:buChar char="ü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ko-KR" altLang="en-US" sz="10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현업 </a:t>
            </a:r>
            <a:r>
              <a:rPr lang="ko-KR" altLang="en-US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및 전문가와 소통 결과 각 구간별 특징이 뚜렷하게 발현되는 지점을 해정 </a:t>
            </a:r>
            <a:r>
              <a:rPr lang="en-US" altLang="ko-KR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/ </a:t>
            </a:r>
            <a:r>
              <a:rPr lang="ko-KR" altLang="en-US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구동 </a:t>
            </a:r>
            <a:r>
              <a:rPr lang="en-US" altLang="ko-KR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/ </a:t>
            </a:r>
            <a:r>
              <a:rPr lang="ko-KR" altLang="en-US" sz="1000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쇄정</a:t>
            </a:r>
            <a:r>
              <a:rPr lang="ko-KR" altLang="en-US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 구간으로 </a:t>
            </a:r>
            <a:r>
              <a:rPr lang="ko-KR" altLang="en-US" sz="10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분할 실시</a:t>
            </a:r>
            <a:endParaRPr lang="en-US" altLang="ko-KR" sz="10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prstClr val="black"/>
              </a:solidFill>
              <a:latin typeface="Rix고딕 L" panose="02020603020101020101" pitchFamily="18" charset="-127"/>
              <a:ea typeface="Rix고딕 L" panose="02020603020101020101" pitchFamily="18" charset="-127"/>
            </a:endParaRPr>
          </a:p>
          <a:p>
            <a:pPr marL="128588" lvl="1" indent="-128588" defTabSz="952968" fontAlgn="base">
              <a:lnSpc>
                <a:spcPct val="150000"/>
              </a:lnSpc>
              <a:spcAft>
                <a:spcPts val="400"/>
              </a:spcAft>
              <a:buClr>
                <a:srgbClr val="1E82AA"/>
              </a:buClr>
              <a:buSzPct val="100000"/>
              <a:buFont typeface="Wingdings" pitchFamily="2" charset="2"/>
              <a:buChar char="ü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ko-KR" altLang="en-US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데이터를 다음과 같은 의미를 갖는 </a:t>
            </a:r>
            <a:r>
              <a:rPr lang="en-US" altLang="ko-KR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6</a:t>
            </a:r>
            <a:r>
              <a:rPr lang="ko-KR" altLang="en-US" sz="10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개 구간 분할</a:t>
            </a:r>
            <a:endParaRPr lang="en-US" altLang="ko-KR" sz="10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prstClr val="black"/>
              </a:solidFill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036DDB5A-17A7-41BC-82F7-889AD023A63D}"/>
              </a:ext>
            </a:extLst>
          </p:cNvPr>
          <p:cNvSpPr/>
          <p:nvPr/>
        </p:nvSpPr>
        <p:spPr>
          <a:xfrm>
            <a:off x="4795266" y="3970060"/>
            <a:ext cx="3960000" cy="360000"/>
          </a:xfrm>
          <a:prstGeom prst="rect">
            <a:avLst/>
          </a:prstGeom>
          <a:solidFill>
            <a:srgbClr val="003860"/>
          </a:solidFill>
          <a:ln w="12700" cap="flat" cmpd="sng" algn="ctr">
            <a:solidFill>
              <a:srgbClr val="00386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ko-KR" altLang="en-US" sz="1200" spc="-100" dirty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구간별 분할 실시</a:t>
            </a: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295073D1-C481-4187-9B21-7A66C78BDC7A}"/>
              </a:ext>
            </a:extLst>
          </p:cNvPr>
          <p:cNvSpPr>
            <a:spLocks/>
          </p:cNvSpPr>
          <p:nvPr/>
        </p:nvSpPr>
        <p:spPr>
          <a:xfrm>
            <a:off x="4793906" y="1274314"/>
            <a:ext cx="3960000" cy="360000"/>
          </a:xfrm>
          <a:prstGeom prst="rect">
            <a:avLst/>
          </a:prstGeom>
          <a:pattFill prst="wdUpDiag">
            <a:fgClr>
              <a:sysClr val="windowText" lastClr="000000">
                <a:lumMod val="65000"/>
                <a:lumOff val="35000"/>
              </a:sysClr>
            </a:fgClr>
            <a:bgClr>
              <a:srgbClr val="525252"/>
            </a:bgClr>
          </a:pattFill>
          <a:ln w="25400" cap="flat" cmpd="sng" algn="ctr">
            <a:noFill/>
            <a:prstDash val="solid"/>
          </a:ln>
          <a:effectLst/>
        </p:spPr>
        <p:txBody>
          <a:bodyPr vert="horz" wrap="square" lIns="180000" tIns="0" rIns="180000" bIns="0" rtlCol="0" anchor="ctr"/>
          <a:lstStyle/>
          <a:p>
            <a:pPr algn="ctr"/>
            <a:r>
              <a:rPr lang="en-US" altLang="ko-KR" sz="1200" spc="-100" dirty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  <a:sym typeface="맑은 고딕"/>
              </a:rPr>
              <a:t>Solution</a:t>
            </a:r>
            <a:endParaRPr lang="ko-KR" altLang="en-US" sz="1200" spc="-100" dirty="0">
              <a:ln>
                <a:solidFill>
                  <a:schemeClr val="bg2">
                    <a:lumMod val="60000"/>
                    <a:lumOff val="40000"/>
                    <a:alpha val="0"/>
                  </a:schemeClr>
                </a:solidFill>
              </a:ln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  <a:sym typeface="맑은 고딕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E3BA66A7-F51C-4A4A-AB26-C7B6F574B1B4}"/>
              </a:ext>
            </a:extLst>
          </p:cNvPr>
          <p:cNvSpPr txBox="1"/>
          <p:nvPr/>
        </p:nvSpPr>
        <p:spPr>
          <a:xfrm>
            <a:off x="4777333" y="2260260"/>
            <a:ext cx="246219" cy="5155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eaVert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전류</a:t>
            </a:r>
            <a:r>
              <a:rPr kumimoji="0" lang="en-US" altLang="ko-KR" sz="1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(A</a:t>
            </a:r>
            <a:r>
              <a:rPr kumimoji="0" lang="en-US" altLang="ko-KR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)</a:t>
            </a:r>
            <a:endParaRPr kumimoji="0" lang="ko-KR" alt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DC12230A-4C97-410E-ACD2-8C45933F9246}"/>
              </a:ext>
            </a:extLst>
          </p:cNvPr>
          <p:cNvSpPr txBox="1"/>
          <p:nvPr/>
        </p:nvSpPr>
        <p:spPr>
          <a:xfrm>
            <a:off x="6445877" y="3530513"/>
            <a:ext cx="72712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초</a:t>
            </a:r>
            <a:r>
              <a:rPr lang="en-US" altLang="ko-KR" sz="100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(Seconds)</a:t>
            </a:r>
            <a:endParaRPr kumimoji="0" lang="ko-KR" alt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973906" y="1772157"/>
            <a:ext cx="3600000" cy="1802246"/>
            <a:chOff x="4973906" y="1772157"/>
            <a:chExt cx="3600000" cy="1802246"/>
          </a:xfrm>
        </p:grpSpPr>
        <p:grpSp>
          <p:nvGrpSpPr>
            <p:cNvPr id="192" name="그룹 191">
              <a:extLst>
                <a:ext uri="{FF2B5EF4-FFF2-40B4-BE49-F238E27FC236}">
                  <a16:creationId xmlns:a16="http://schemas.microsoft.com/office/drawing/2014/main" id="{FEFBB0DB-BC7D-4D00-8804-87AD085ACB80}"/>
                </a:ext>
              </a:extLst>
            </p:cNvPr>
            <p:cNvGrpSpPr/>
            <p:nvPr/>
          </p:nvGrpSpPr>
          <p:grpSpPr>
            <a:xfrm>
              <a:off x="4973906" y="1772157"/>
              <a:ext cx="3600000" cy="1802246"/>
              <a:chOff x="2407014" y="1842871"/>
              <a:chExt cx="6458917" cy="2348108"/>
            </a:xfrm>
          </p:grpSpPr>
          <p:pic>
            <p:nvPicPr>
              <p:cNvPr id="195" name="그림 194">
                <a:extLst>
                  <a:ext uri="{FF2B5EF4-FFF2-40B4-BE49-F238E27FC236}">
                    <a16:creationId xmlns:a16="http://schemas.microsoft.com/office/drawing/2014/main" id="{3893E809-FDD9-429D-8AE5-30400485DE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7014" y="1842871"/>
                <a:ext cx="6458917" cy="2062028"/>
              </a:xfrm>
              <a:prstGeom prst="rect">
                <a:avLst/>
              </a:prstGeom>
            </p:spPr>
          </p:pic>
          <p:grpSp>
            <p:nvGrpSpPr>
              <p:cNvPr id="196" name="그룹 195">
                <a:extLst>
                  <a:ext uri="{FF2B5EF4-FFF2-40B4-BE49-F238E27FC236}">
                    <a16:creationId xmlns:a16="http://schemas.microsoft.com/office/drawing/2014/main" id="{164B811F-562D-46FC-AFB4-6DB3F759AD40}"/>
                  </a:ext>
                </a:extLst>
              </p:cNvPr>
              <p:cNvGrpSpPr/>
              <p:nvPr/>
            </p:nvGrpSpPr>
            <p:grpSpPr>
              <a:xfrm>
                <a:off x="2857121" y="3933056"/>
                <a:ext cx="5039106" cy="257923"/>
                <a:chOff x="2857121" y="3933056"/>
                <a:chExt cx="5039106" cy="257923"/>
              </a:xfrm>
            </p:grpSpPr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756A36DB-975E-4D0C-AE78-E5E202637C23}"/>
                    </a:ext>
                  </a:extLst>
                </p:cNvPr>
                <p:cNvSpPr txBox="1"/>
                <p:nvPr/>
              </p:nvSpPr>
              <p:spPr>
                <a:xfrm>
                  <a:off x="2857121" y="3944760"/>
                  <a:ext cx="223777" cy="2462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sz="10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41</a:t>
                  </a:r>
                </a:p>
              </p:txBody>
            </p:sp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7F8D125E-385C-4472-9379-3A0D27392BFA}"/>
                    </a:ext>
                  </a:extLst>
                </p:cNvPr>
                <p:cNvSpPr txBox="1"/>
                <p:nvPr/>
              </p:nvSpPr>
              <p:spPr>
                <a:xfrm>
                  <a:off x="7672450" y="3941790"/>
                  <a:ext cx="223777" cy="2462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sz="10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46</a:t>
                  </a:r>
                </a:p>
              </p:txBody>
            </p:sp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A4C35CCD-66FC-4D0B-8495-4D5D3C6992BC}"/>
                    </a:ext>
                  </a:extLst>
                </p:cNvPr>
                <p:cNvSpPr txBox="1"/>
                <p:nvPr/>
              </p:nvSpPr>
              <p:spPr>
                <a:xfrm>
                  <a:off x="3815286" y="3933056"/>
                  <a:ext cx="223777" cy="2462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sz="10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42</a:t>
                  </a:r>
                </a:p>
              </p:txBody>
            </p:sp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43A24552-DC8B-439E-9AB5-D9D64F287DEC}"/>
                    </a:ext>
                  </a:extLst>
                </p:cNvPr>
                <p:cNvSpPr txBox="1"/>
                <p:nvPr/>
              </p:nvSpPr>
              <p:spPr>
                <a:xfrm>
                  <a:off x="6721378" y="3941790"/>
                  <a:ext cx="223777" cy="2462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sz="10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45</a:t>
                  </a:r>
                </a:p>
              </p:txBody>
            </p:sp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AD23CE92-DD39-4139-84FC-FF497DFD3AA3}"/>
                    </a:ext>
                  </a:extLst>
                </p:cNvPr>
                <p:cNvSpPr txBox="1"/>
                <p:nvPr/>
              </p:nvSpPr>
              <p:spPr>
                <a:xfrm>
                  <a:off x="5742096" y="3941791"/>
                  <a:ext cx="223777" cy="2462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sz="10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44</a:t>
                  </a:r>
                </a:p>
              </p:txBody>
            </p:sp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E4AED0B3-B578-4B58-B04D-B67E386C1EF0}"/>
                    </a:ext>
                  </a:extLst>
                </p:cNvPr>
                <p:cNvSpPr txBox="1"/>
                <p:nvPr/>
              </p:nvSpPr>
              <p:spPr>
                <a:xfrm>
                  <a:off x="4780407" y="3941791"/>
                  <a:ext cx="223777" cy="2462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sz="10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43</a:t>
                  </a:r>
                </a:p>
              </p:txBody>
            </p:sp>
          </p:grpSp>
        </p:grp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66847052-B99E-48F1-B3F7-CAC9ADA9502A}"/>
                </a:ext>
              </a:extLst>
            </p:cNvPr>
            <p:cNvSpPr/>
            <p:nvPr/>
          </p:nvSpPr>
          <p:spPr>
            <a:xfrm>
              <a:off x="5374161" y="1822479"/>
              <a:ext cx="37468" cy="1490102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 w="3175" cap="flat">
              <a:solidFill>
                <a:srgbClr val="FF0000"/>
              </a:solidFill>
              <a:prstDash val="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2E038A1F-6572-4C50-A5EF-9C22EB0D8A75}"/>
                </a:ext>
              </a:extLst>
            </p:cNvPr>
            <p:cNvSpPr/>
            <p:nvPr/>
          </p:nvSpPr>
          <p:spPr>
            <a:xfrm>
              <a:off x="5413374" y="1822479"/>
              <a:ext cx="359174" cy="1490102"/>
            </a:xfrm>
            <a:prstGeom prst="rect">
              <a:avLst/>
            </a:prstGeom>
            <a:solidFill>
              <a:srgbClr val="92D050">
                <a:alpha val="38000"/>
              </a:srgbClr>
            </a:solidFill>
            <a:ln w="3175" cap="flat">
              <a:solidFill>
                <a:srgbClr val="FF0000"/>
              </a:solidFill>
              <a:prstDash val="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5197F718-C631-42A7-9A89-6F58FAEFFA62}"/>
                </a:ext>
              </a:extLst>
            </p:cNvPr>
            <p:cNvSpPr/>
            <p:nvPr/>
          </p:nvSpPr>
          <p:spPr>
            <a:xfrm>
              <a:off x="5775169" y="1822479"/>
              <a:ext cx="2051333" cy="1490102"/>
            </a:xfrm>
            <a:prstGeom prst="rect">
              <a:avLst/>
            </a:prstGeom>
            <a:solidFill>
              <a:srgbClr val="92D050">
                <a:alpha val="38000"/>
              </a:srgbClr>
            </a:solidFill>
            <a:ln w="3175" cap="flat">
              <a:solidFill>
                <a:srgbClr val="FF0000"/>
              </a:solidFill>
              <a:prstDash val="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CA8138AC-FA3E-4F05-B623-8757886908F7}"/>
                </a:ext>
              </a:extLst>
            </p:cNvPr>
            <p:cNvSpPr/>
            <p:nvPr/>
          </p:nvSpPr>
          <p:spPr>
            <a:xfrm>
              <a:off x="7827842" y="1822479"/>
              <a:ext cx="20411" cy="1490102"/>
            </a:xfrm>
            <a:prstGeom prst="rect">
              <a:avLst/>
            </a:prstGeom>
            <a:solidFill>
              <a:srgbClr val="A3D8FF">
                <a:alpha val="38000"/>
              </a:srgbClr>
            </a:solidFill>
            <a:ln w="3175" cap="flat">
              <a:solidFill>
                <a:srgbClr val="FF0000"/>
              </a:solidFill>
              <a:prstDash val="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873A7636-FF09-4990-96D9-D2932F14A94A}"/>
                </a:ext>
              </a:extLst>
            </p:cNvPr>
            <p:cNvSpPr/>
            <p:nvPr/>
          </p:nvSpPr>
          <p:spPr>
            <a:xfrm>
              <a:off x="7851296" y="1822479"/>
              <a:ext cx="576280" cy="1490102"/>
            </a:xfrm>
            <a:prstGeom prst="rect">
              <a:avLst/>
            </a:prstGeom>
            <a:solidFill>
              <a:srgbClr val="A3D8FF">
                <a:alpha val="38000"/>
              </a:srgbClr>
            </a:solidFill>
            <a:ln w="3175" cap="flat">
              <a:solidFill>
                <a:srgbClr val="FF0000"/>
              </a:solidFill>
              <a:prstDash val="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4C4D762F-39C4-497D-8397-CEBFC2F077E1}"/>
                </a:ext>
              </a:extLst>
            </p:cNvPr>
            <p:cNvSpPr/>
            <p:nvPr/>
          </p:nvSpPr>
          <p:spPr>
            <a:xfrm>
              <a:off x="5196428" y="1822479"/>
              <a:ext cx="178130" cy="1490102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 w="3175" cap="flat">
              <a:solidFill>
                <a:srgbClr val="FF0000"/>
              </a:solidFill>
              <a:prstDash val="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2" name="직선 연결선 211">
              <a:extLst>
                <a:ext uri="{FF2B5EF4-FFF2-40B4-BE49-F238E27FC236}">
                  <a16:creationId xmlns:a16="http://schemas.microsoft.com/office/drawing/2014/main" id="{30C7F084-58F4-4BB6-84D4-C26A9E36DD2D}"/>
                </a:ext>
              </a:extLst>
            </p:cNvPr>
            <p:cNvCxnSpPr/>
            <p:nvPr/>
          </p:nvCxnSpPr>
          <p:spPr>
            <a:xfrm>
              <a:off x="5482958" y="2164154"/>
              <a:ext cx="280232" cy="543868"/>
            </a:xfrm>
            <a:prstGeom prst="line">
              <a:avLst/>
            </a:prstGeom>
            <a:noFill/>
            <a:ln w="28575" cap="flat" cmpd="sng" algn="ctr">
              <a:solidFill>
                <a:srgbClr val="637DF7">
                  <a:alpha val="56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4" name="직선 연결선 3"/>
            <p:cNvCxnSpPr/>
            <p:nvPr/>
          </p:nvCxnSpPr>
          <p:spPr>
            <a:xfrm flipH="1">
              <a:off x="5191496" y="3276649"/>
              <a:ext cx="2784" cy="7397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 flipH="1">
              <a:off x="5374506" y="3276649"/>
              <a:ext cx="2784" cy="7397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 flipH="1">
              <a:off x="5410156" y="3276649"/>
              <a:ext cx="2784" cy="7397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flipH="1">
              <a:off x="5770586" y="3276649"/>
              <a:ext cx="2784" cy="7397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 flipH="1">
              <a:off x="7824799" y="3276649"/>
              <a:ext cx="2784" cy="7397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 flipH="1">
              <a:off x="7848512" y="3276649"/>
              <a:ext cx="2784" cy="7397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 flipH="1">
              <a:off x="8427576" y="3276649"/>
              <a:ext cx="2784" cy="7397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/>
            <p:nvPr/>
          </p:nvCxnSpPr>
          <p:spPr>
            <a:xfrm>
              <a:off x="5196428" y="1976678"/>
              <a:ext cx="213728" cy="0"/>
            </a:xfrm>
            <a:prstGeom prst="straightConnector1">
              <a:avLst/>
            </a:prstGeom>
            <a:ln w="63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/>
            <p:cNvCxnSpPr/>
            <p:nvPr/>
          </p:nvCxnSpPr>
          <p:spPr>
            <a:xfrm>
              <a:off x="5410156" y="1976678"/>
              <a:ext cx="2414643" cy="0"/>
            </a:xfrm>
            <a:prstGeom prst="straightConnector1">
              <a:avLst/>
            </a:prstGeom>
            <a:ln w="63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/>
            <p:cNvCxnSpPr/>
            <p:nvPr/>
          </p:nvCxnSpPr>
          <p:spPr>
            <a:xfrm>
              <a:off x="7824799" y="1976678"/>
              <a:ext cx="605561" cy="0"/>
            </a:xfrm>
            <a:prstGeom prst="straightConnector1">
              <a:avLst/>
            </a:prstGeom>
            <a:ln w="63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43A4283-2462-4F9A-B07F-B00453E55689}"/>
                </a:ext>
              </a:extLst>
            </p:cNvPr>
            <p:cNvSpPr txBox="1"/>
            <p:nvPr/>
          </p:nvSpPr>
          <p:spPr>
            <a:xfrm>
              <a:off x="5149277" y="1986874"/>
              <a:ext cx="300721" cy="471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lvl="1" indent="0" algn="ctr" defTabSz="952968" fontAlgn="base">
                <a:spcBef>
                  <a:spcPts val="0"/>
                </a:spcBef>
                <a:spcAft>
                  <a:spcPts val="400"/>
                </a:spcAft>
                <a:buClr>
                  <a:srgbClr val="1E82AA"/>
                </a:buClr>
                <a:buSzPct val="100000"/>
                <a:buFontTx/>
                <a:buNone/>
                <a:tabLst>
                  <a:tab pos="456244" algn="l"/>
                  <a:tab pos="912490" algn="l"/>
                  <a:tab pos="1371569" algn="l"/>
                  <a:tab pos="1827814" algn="l"/>
                  <a:tab pos="2284059" algn="l"/>
                  <a:tab pos="2741722" algn="l"/>
                  <a:tab pos="3197966" algn="l"/>
                  <a:tab pos="3655627" algn="l"/>
                  <a:tab pos="4113290" algn="l"/>
                  <a:tab pos="4569535" algn="l"/>
                  <a:tab pos="5027196" algn="l"/>
                  <a:tab pos="5941105" algn="l"/>
                  <a:tab pos="6398766" algn="l"/>
                  <a:tab pos="6855010" algn="l"/>
                  <a:tab pos="7311255" algn="l"/>
                  <a:tab pos="7768918" algn="l"/>
                  <a:tab pos="8226579" algn="l"/>
                  <a:tab pos="8682825" algn="l"/>
                  <a:tab pos="9140487" algn="l"/>
                  <a:tab pos="9596732" algn="l"/>
                  <a:tab pos="10054394" algn="l"/>
                  <a:tab pos="10512056" algn="l"/>
                  <a:tab pos="10968301" algn="l"/>
                  <a:tab pos="11425962" algn="l"/>
                  <a:tab pos="11882207" algn="l"/>
                  <a:tab pos="12338453" algn="l"/>
                  <a:tab pos="12797531" algn="l"/>
                  <a:tab pos="13253776" algn="l"/>
                  <a:tab pos="13710022" algn="l"/>
                  <a:tab pos="14167684" algn="l"/>
                  <a:tab pos="14623929" algn="l"/>
                </a:tabLst>
                <a:defRPr/>
              </a:pPr>
              <a:r>
                <a:rPr lang="ko-KR" altLang="en-US" sz="900" dirty="0">
                  <a:ln>
                    <a:solidFill>
                      <a:srgbClr val="365D8C">
                        <a:alpha val="0"/>
                      </a:srgbClr>
                    </a:solidFill>
                  </a:ln>
                  <a:latin typeface="Rix고딕 L" panose="02020603020101020101" pitchFamily="18" charset="-127"/>
                  <a:ea typeface="Rix고딕 L" panose="02020603020101020101" pitchFamily="18" charset="-127"/>
                  <a:sym typeface="Calibri"/>
                </a:rPr>
                <a:t>해정</a:t>
              </a:r>
              <a:endParaRPr lang="en-US" altLang="ko-KR" sz="9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Rix고딕 L" panose="02020603020101020101" pitchFamily="18" charset="-127"/>
                <a:ea typeface="Rix고딕 L" panose="02020603020101020101" pitchFamily="18" charset="-127"/>
                <a:sym typeface="Calibri"/>
              </a:endParaRPr>
            </a:p>
            <a:p>
              <a:pPr marL="0" marR="0" lvl="1" indent="0" algn="ctr" defTabSz="952968" fontAlgn="base">
                <a:spcBef>
                  <a:spcPts val="0"/>
                </a:spcBef>
                <a:spcAft>
                  <a:spcPts val="400"/>
                </a:spcAft>
                <a:buClr>
                  <a:srgbClr val="1E82AA"/>
                </a:buClr>
                <a:buSzPct val="100000"/>
                <a:buFontTx/>
                <a:buNone/>
                <a:tabLst>
                  <a:tab pos="456244" algn="l"/>
                  <a:tab pos="912490" algn="l"/>
                  <a:tab pos="1371569" algn="l"/>
                  <a:tab pos="1827814" algn="l"/>
                  <a:tab pos="2284059" algn="l"/>
                  <a:tab pos="2741722" algn="l"/>
                  <a:tab pos="3197966" algn="l"/>
                  <a:tab pos="3655627" algn="l"/>
                  <a:tab pos="4113290" algn="l"/>
                  <a:tab pos="4569535" algn="l"/>
                  <a:tab pos="5027196" algn="l"/>
                  <a:tab pos="5941105" algn="l"/>
                  <a:tab pos="6398766" algn="l"/>
                  <a:tab pos="6855010" algn="l"/>
                  <a:tab pos="7311255" algn="l"/>
                  <a:tab pos="7768918" algn="l"/>
                  <a:tab pos="8226579" algn="l"/>
                  <a:tab pos="8682825" algn="l"/>
                  <a:tab pos="9140487" algn="l"/>
                  <a:tab pos="9596732" algn="l"/>
                  <a:tab pos="10054394" algn="l"/>
                  <a:tab pos="10512056" algn="l"/>
                  <a:tab pos="10968301" algn="l"/>
                  <a:tab pos="11425962" algn="l"/>
                  <a:tab pos="11882207" algn="l"/>
                  <a:tab pos="12338453" algn="l"/>
                  <a:tab pos="12797531" algn="l"/>
                  <a:tab pos="13253776" algn="l"/>
                  <a:tab pos="13710022" algn="l"/>
                  <a:tab pos="14167684" algn="l"/>
                  <a:tab pos="14623929" algn="l"/>
                </a:tabLst>
                <a:defRPr/>
              </a:pPr>
              <a:r>
                <a:rPr lang="ko-KR" altLang="en-US" sz="900" dirty="0">
                  <a:ln>
                    <a:solidFill>
                      <a:srgbClr val="365D8C">
                        <a:alpha val="0"/>
                      </a:srgbClr>
                    </a:solidFill>
                  </a:ln>
                  <a:latin typeface="Rix고딕 L" panose="02020603020101020101" pitchFamily="18" charset="-127"/>
                  <a:ea typeface="Rix고딕 L" panose="02020603020101020101" pitchFamily="18" charset="-127"/>
                  <a:sym typeface="Calibri"/>
                </a:rPr>
                <a:t>구간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43A4283-2462-4F9A-B07F-B00453E55689}"/>
                </a:ext>
              </a:extLst>
            </p:cNvPr>
            <p:cNvSpPr txBox="1"/>
            <p:nvPr/>
          </p:nvSpPr>
          <p:spPr>
            <a:xfrm>
              <a:off x="6635177" y="1986874"/>
              <a:ext cx="300721" cy="471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lvl="1" algn="ctr" defTabSz="952968" fontAlgn="base">
                <a:spcAft>
                  <a:spcPts val="400"/>
                </a:spcAft>
                <a:buClr>
                  <a:srgbClr val="1E82AA"/>
                </a:buClr>
                <a:buSzPct val="100000"/>
                <a:tabLst>
                  <a:tab pos="456244" algn="l"/>
                  <a:tab pos="912490" algn="l"/>
                  <a:tab pos="1371569" algn="l"/>
                  <a:tab pos="1827814" algn="l"/>
                  <a:tab pos="2284059" algn="l"/>
                  <a:tab pos="2741722" algn="l"/>
                  <a:tab pos="3197966" algn="l"/>
                  <a:tab pos="3655627" algn="l"/>
                  <a:tab pos="4113290" algn="l"/>
                  <a:tab pos="4569535" algn="l"/>
                  <a:tab pos="5027196" algn="l"/>
                  <a:tab pos="5941105" algn="l"/>
                  <a:tab pos="6398766" algn="l"/>
                  <a:tab pos="6855010" algn="l"/>
                  <a:tab pos="7311255" algn="l"/>
                  <a:tab pos="7768918" algn="l"/>
                  <a:tab pos="8226579" algn="l"/>
                  <a:tab pos="8682825" algn="l"/>
                  <a:tab pos="9140487" algn="l"/>
                  <a:tab pos="9596732" algn="l"/>
                  <a:tab pos="10054394" algn="l"/>
                  <a:tab pos="10512056" algn="l"/>
                  <a:tab pos="10968301" algn="l"/>
                  <a:tab pos="11425962" algn="l"/>
                  <a:tab pos="11882207" algn="l"/>
                  <a:tab pos="12338453" algn="l"/>
                  <a:tab pos="12797531" algn="l"/>
                  <a:tab pos="13253776" algn="l"/>
                  <a:tab pos="13710022" algn="l"/>
                  <a:tab pos="14167684" algn="l"/>
                  <a:tab pos="14623929" algn="l"/>
                </a:tabLst>
                <a:defRPr/>
              </a:pPr>
              <a:r>
                <a:rPr lang="ko-KR" altLang="en-US" sz="900" dirty="0">
                  <a:ln>
                    <a:solidFill>
                      <a:srgbClr val="365D8C">
                        <a:alpha val="0"/>
                      </a:srgbClr>
                    </a:solidFill>
                  </a:ln>
                  <a:latin typeface="Rix고딕 L" panose="02020603020101020101" pitchFamily="18" charset="-127"/>
                  <a:ea typeface="Rix고딕 L" panose="02020603020101020101" pitchFamily="18" charset="-127"/>
                  <a:sym typeface="Calibri"/>
                </a:rPr>
                <a:t>구동</a:t>
              </a:r>
              <a:endParaRPr lang="en-US" altLang="ko-KR" sz="9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Rix고딕 L" panose="02020603020101020101" pitchFamily="18" charset="-127"/>
                <a:ea typeface="Rix고딕 L" panose="02020603020101020101" pitchFamily="18" charset="-127"/>
                <a:sym typeface="Calibri"/>
              </a:endParaRPr>
            </a:p>
            <a:p>
              <a:pPr marL="0" lvl="1" algn="ctr" defTabSz="952968" fontAlgn="base">
                <a:spcAft>
                  <a:spcPts val="400"/>
                </a:spcAft>
                <a:buClr>
                  <a:srgbClr val="1E82AA"/>
                </a:buClr>
                <a:buSzPct val="100000"/>
                <a:tabLst>
                  <a:tab pos="456244" algn="l"/>
                  <a:tab pos="912490" algn="l"/>
                  <a:tab pos="1371569" algn="l"/>
                  <a:tab pos="1827814" algn="l"/>
                  <a:tab pos="2284059" algn="l"/>
                  <a:tab pos="2741722" algn="l"/>
                  <a:tab pos="3197966" algn="l"/>
                  <a:tab pos="3655627" algn="l"/>
                  <a:tab pos="4113290" algn="l"/>
                  <a:tab pos="4569535" algn="l"/>
                  <a:tab pos="5027196" algn="l"/>
                  <a:tab pos="5941105" algn="l"/>
                  <a:tab pos="6398766" algn="l"/>
                  <a:tab pos="6855010" algn="l"/>
                  <a:tab pos="7311255" algn="l"/>
                  <a:tab pos="7768918" algn="l"/>
                  <a:tab pos="8226579" algn="l"/>
                  <a:tab pos="8682825" algn="l"/>
                  <a:tab pos="9140487" algn="l"/>
                  <a:tab pos="9596732" algn="l"/>
                  <a:tab pos="10054394" algn="l"/>
                  <a:tab pos="10512056" algn="l"/>
                  <a:tab pos="10968301" algn="l"/>
                  <a:tab pos="11425962" algn="l"/>
                  <a:tab pos="11882207" algn="l"/>
                  <a:tab pos="12338453" algn="l"/>
                  <a:tab pos="12797531" algn="l"/>
                  <a:tab pos="13253776" algn="l"/>
                  <a:tab pos="13710022" algn="l"/>
                  <a:tab pos="14167684" algn="l"/>
                  <a:tab pos="14623929" algn="l"/>
                </a:tabLst>
                <a:defRPr/>
              </a:pPr>
              <a:r>
                <a:rPr lang="ko-KR" altLang="en-US" sz="900" dirty="0">
                  <a:ln>
                    <a:solidFill>
                      <a:srgbClr val="365D8C">
                        <a:alpha val="0"/>
                      </a:srgbClr>
                    </a:solidFill>
                  </a:ln>
                  <a:latin typeface="Rix고딕 L" panose="02020603020101020101" pitchFamily="18" charset="-127"/>
                  <a:ea typeface="Rix고딕 L" panose="02020603020101020101" pitchFamily="18" charset="-127"/>
                  <a:sym typeface="Calibri"/>
                </a:rPr>
                <a:t>구간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43A4283-2462-4F9A-B07F-B00453E55689}"/>
                </a:ext>
              </a:extLst>
            </p:cNvPr>
            <p:cNvSpPr txBox="1"/>
            <p:nvPr/>
          </p:nvSpPr>
          <p:spPr>
            <a:xfrm>
              <a:off x="8007410" y="1986874"/>
              <a:ext cx="300721" cy="471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lvl="1" indent="0" algn="ctr" defTabSz="952968" fontAlgn="base">
                <a:spcBef>
                  <a:spcPts val="0"/>
                </a:spcBef>
                <a:spcAft>
                  <a:spcPts val="400"/>
                </a:spcAft>
                <a:buClr>
                  <a:srgbClr val="1E82AA"/>
                </a:buClr>
                <a:buSzPct val="100000"/>
                <a:buFontTx/>
                <a:buNone/>
                <a:tabLst>
                  <a:tab pos="456244" algn="l"/>
                  <a:tab pos="912490" algn="l"/>
                  <a:tab pos="1371569" algn="l"/>
                  <a:tab pos="1827814" algn="l"/>
                  <a:tab pos="2284059" algn="l"/>
                  <a:tab pos="2741722" algn="l"/>
                  <a:tab pos="3197966" algn="l"/>
                  <a:tab pos="3655627" algn="l"/>
                  <a:tab pos="4113290" algn="l"/>
                  <a:tab pos="4569535" algn="l"/>
                  <a:tab pos="5027196" algn="l"/>
                  <a:tab pos="5941105" algn="l"/>
                  <a:tab pos="6398766" algn="l"/>
                  <a:tab pos="6855010" algn="l"/>
                  <a:tab pos="7311255" algn="l"/>
                  <a:tab pos="7768918" algn="l"/>
                  <a:tab pos="8226579" algn="l"/>
                  <a:tab pos="8682825" algn="l"/>
                  <a:tab pos="9140487" algn="l"/>
                  <a:tab pos="9596732" algn="l"/>
                  <a:tab pos="10054394" algn="l"/>
                  <a:tab pos="10512056" algn="l"/>
                  <a:tab pos="10968301" algn="l"/>
                  <a:tab pos="11425962" algn="l"/>
                  <a:tab pos="11882207" algn="l"/>
                  <a:tab pos="12338453" algn="l"/>
                  <a:tab pos="12797531" algn="l"/>
                  <a:tab pos="13253776" algn="l"/>
                  <a:tab pos="13710022" algn="l"/>
                  <a:tab pos="14167684" algn="l"/>
                  <a:tab pos="14623929" algn="l"/>
                </a:tabLst>
                <a:defRPr/>
              </a:pPr>
              <a:r>
                <a:rPr lang="ko-KR" altLang="en-US" sz="900" dirty="0" err="1">
                  <a:ln>
                    <a:solidFill>
                      <a:srgbClr val="365D8C">
                        <a:alpha val="0"/>
                      </a:srgbClr>
                    </a:solidFill>
                  </a:ln>
                  <a:latin typeface="Rix고딕 L" panose="02020603020101020101" pitchFamily="18" charset="-127"/>
                  <a:ea typeface="Rix고딕 L" panose="02020603020101020101" pitchFamily="18" charset="-127"/>
                  <a:sym typeface="Calibri"/>
                </a:rPr>
                <a:t>쇄정</a:t>
              </a:r>
              <a:endParaRPr lang="en-US" altLang="ko-KR" sz="9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Rix고딕 L" panose="02020603020101020101" pitchFamily="18" charset="-127"/>
                <a:ea typeface="Rix고딕 L" panose="02020603020101020101" pitchFamily="18" charset="-127"/>
                <a:sym typeface="Calibri"/>
              </a:endParaRPr>
            </a:p>
            <a:p>
              <a:pPr marL="0" marR="0" lvl="1" indent="0" algn="ctr" defTabSz="952968" fontAlgn="base">
                <a:spcBef>
                  <a:spcPts val="0"/>
                </a:spcBef>
                <a:spcAft>
                  <a:spcPts val="400"/>
                </a:spcAft>
                <a:buClr>
                  <a:srgbClr val="1E82AA"/>
                </a:buClr>
                <a:buSzPct val="100000"/>
                <a:buFontTx/>
                <a:buNone/>
                <a:tabLst>
                  <a:tab pos="456244" algn="l"/>
                  <a:tab pos="912490" algn="l"/>
                  <a:tab pos="1371569" algn="l"/>
                  <a:tab pos="1827814" algn="l"/>
                  <a:tab pos="2284059" algn="l"/>
                  <a:tab pos="2741722" algn="l"/>
                  <a:tab pos="3197966" algn="l"/>
                  <a:tab pos="3655627" algn="l"/>
                  <a:tab pos="4113290" algn="l"/>
                  <a:tab pos="4569535" algn="l"/>
                  <a:tab pos="5027196" algn="l"/>
                  <a:tab pos="5941105" algn="l"/>
                  <a:tab pos="6398766" algn="l"/>
                  <a:tab pos="6855010" algn="l"/>
                  <a:tab pos="7311255" algn="l"/>
                  <a:tab pos="7768918" algn="l"/>
                  <a:tab pos="8226579" algn="l"/>
                  <a:tab pos="8682825" algn="l"/>
                  <a:tab pos="9140487" algn="l"/>
                  <a:tab pos="9596732" algn="l"/>
                  <a:tab pos="10054394" algn="l"/>
                  <a:tab pos="10512056" algn="l"/>
                  <a:tab pos="10968301" algn="l"/>
                  <a:tab pos="11425962" algn="l"/>
                  <a:tab pos="11882207" algn="l"/>
                  <a:tab pos="12338453" algn="l"/>
                  <a:tab pos="12797531" algn="l"/>
                  <a:tab pos="13253776" algn="l"/>
                  <a:tab pos="13710022" algn="l"/>
                  <a:tab pos="14167684" algn="l"/>
                  <a:tab pos="14623929" algn="l"/>
                </a:tabLst>
                <a:defRPr/>
              </a:pPr>
              <a:r>
                <a:rPr lang="ko-KR" altLang="en-US" sz="900" dirty="0">
                  <a:ln>
                    <a:solidFill>
                      <a:srgbClr val="365D8C">
                        <a:alpha val="0"/>
                      </a:srgbClr>
                    </a:solidFill>
                  </a:ln>
                  <a:latin typeface="Rix고딕 L" panose="02020603020101020101" pitchFamily="18" charset="-127"/>
                  <a:ea typeface="Rix고딕 L" panose="02020603020101020101" pitchFamily="18" charset="-127"/>
                  <a:sym typeface="Calibri"/>
                </a:rPr>
                <a:t>구간</a:t>
              </a:r>
            </a:p>
          </p:txBody>
        </p:sp>
        <p:sp>
          <p:nvSpPr>
            <p:cNvPr id="15" name="타원 14"/>
            <p:cNvSpPr/>
            <p:nvPr/>
          </p:nvSpPr>
          <p:spPr>
            <a:xfrm>
              <a:off x="5241758" y="1864826"/>
              <a:ext cx="80790" cy="8644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1</a:t>
              </a:r>
              <a:endParaRPr lang="ko-KR" altLang="en-US" sz="800" dirty="0"/>
            </a:p>
          </p:txBody>
        </p:sp>
        <p:sp>
          <p:nvSpPr>
            <p:cNvPr id="89" name="타원 88"/>
            <p:cNvSpPr/>
            <p:nvPr/>
          </p:nvSpPr>
          <p:spPr>
            <a:xfrm>
              <a:off x="5351962" y="1864826"/>
              <a:ext cx="80790" cy="8644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2</a:t>
              </a:r>
              <a:endParaRPr lang="ko-KR" altLang="en-US" sz="800" dirty="0"/>
            </a:p>
          </p:txBody>
        </p:sp>
        <p:sp>
          <p:nvSpPr>
            <p:cNvPr id="91" name="타원 90"/>
            <p:cNvSpPr/>
            <p:nvPr/>
          </p:nvSpPr>
          <p:spPr>
            <a:xfrm>
              <a:off x="5557604" y="1864826"/>
              <a:ext cx="80790" cy="8644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3</a:t>
              </a:r>
              <a:endParaRPr lang="ko-KR" altLang="en-US" sz="800" dirty="0"/>
            </a:p>
          </p:txBody>
        </p:sp>
        <p:sp>
          <p:nvSpPr>
            <p:cNvPr id="92" name="타원 91"/>
            <p:cNvSpPr/>
            <p:nvPr/>
          </p:nvSpPr>
          <p:spPr>
            <a:xfrm>
              <a:off x="6746087" y="1864826"/>
              <a:ext cx="80790" cy="8644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4</a:t>
              </a:r>
              <a:endParaRPr lang="ko-KR" altLang="en-US" sz="800" dirty="0"/>
            </a:p>
          </p:txBody>
        </p:sp>
        <p:sp>
          <p:nvSpPr>
            <p:cNvPr id="93" name="타원 92"/>
            <p:cNvSpPr/>
            <p:nvPr/>
          </p:nvSpPr>
          <p:spPr>
            <a:xfrm>
              <a:off x="7800187" y="1864826"/>
              <a:ext cx="80790" cy="8644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5</a:t>
              </a:r>
              <a:endParaRPr lang="ko-KR" altLang="en-US" sz="800" dirty="0"/>
            </a:p>
          </p:txBody>
        </p:sp>
        <p:sp>
          <p:nvSpPr>
            <p:cNvPr id="94" name="타원 93"/>
            <p:cNvSpPr/>
            <p:nvPr/>
          </p:nvSpPr>
          <p:spPr>
            <a:xfrm>
              <a:off x="8085937" y="1864826"/>
              <a:ext cx="80790" cy="8644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/>
                <a:t>6</a:t>
              </a:r>
              <a:endParaRPr lang="ko-KR" altLang="en-US" sz="800" dirty="0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242631" y="544937"/>
            <a:ext cx="6978392" cy="5324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Calibri" panose="020F0502020204030204" pitchFamily="34" charset="0"/>
              </a:rPr>
              <a:t>◦ 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Calibri" panose="020F0502020204030204" pitchFamily="34" charset="0"/>
              </a:rPr>
              <a:t>탐색적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Calibri" panose="020F0502020204030204" pitchFamily="34" charset="0"/>
              </a:rPr>
              <a:t>데이터 분석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Calibri" panose="020F0502020204030204" pitchFamily="34" charset="0"/>
              </a:rPr>
              <a:t>(EDA)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Calibri" panose="020F0502020204030204" pitchFamily="34" charset="0"/>
              </a:rPr>
              <a:t>과정에서 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Calibri" panose="020F0502020204030204" pitchFamily="34" charset="0"/>
              </a:rPr>
              <a:t>선로전환기의 구간별 특성을 확인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latin typeface="Rix고딕 M" panose="02020603020101020101" pitchFamily="18" charset="-127"/>
              <a:ea typeface="Rix고딕 M" panose="02020603020101020101" pitchFamily="18" charset="-127"/>
              <a:cs typeface="Calibri" panose="020F050202020403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Calibri" panose="020F0502020204030204" pitchFamily="34" charset="0"/>
              </a:rPr>
              <a:t>◦ 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Calibri" panose="020F0502020204030204" pitchFamily="34" charset="0"/>
              </a:rPr>
              <a:t>구간별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Calibri" panose="020F0502020204030204" pitchFamily="34" charset="0"/>
              </a:rPr>
              <a:t>분할을 통해 각 구간별 특성을 독립적으로 분석하여 구간별 특성 차이를 패턴 분석에 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Calibri" panose="020F0502020204030204" pitchFamily="34" charset="0"/>
              </a:rPr>
              <a:t>활용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latin typeface="Rix고딕 M" panose="02020603020101020101" pitchFamily="18" charset="-127"/>
              <a:ea typeface="Rix고딕 M" panose="02020603020101020101" pitchFamily="18" charset="-127"/>
              <a:cs typeface="Calibri" panose="020F0502020204030204" pitchFamily="34" charset="0"/>
            </a:endParaRPr>
          </a:p>
        </p:txBody>
      </p:sp>
      <p:cxnSp>
        <p:nvCxnSpPr>
          <p:cNvPr id="32" name="직선 화살표 연결선 31"/>
          <p:cNvCxnSpPr>
            <a:endCxn id="64" idx="2"/>
          </p:cNvCxnSpPr>
          <p:nvPr/>
        </p:nvCxnSpPr>
        <p:spPr>
          <a:xfrm flipH="1" flipV="1">
            <a:off x="2601139" y="2288243"/>
            <a:ext cx="0" cy="419780"/>
          </a:xfrm>
          <a:prstGeom prst="straightConnector1">
            <a:avLst/>
          </a:prstGeom>
          <a:noFill/>
          <a:ln w="0" cap="flat" cmpd="sng" algn="ctr">
            <a:solidFill>
              <a:sysClr val="window" lastClr="FFFFFF">
                <a:lumMod val="50000"/>
              </a:sysClr>
            </a:solidFill>
            <a:prstDash val="solid"/>
            <a:tailEnd type="triangle"/>
          </a:ln>
          <a:effectLst/>
        </p:spPr>
      </p:cxnSp>
      <p:cxnSp>
        <p:nvCxnSpPr>
          <p:cNvPr id="108" name="직선 화살표 연결선 107"/>
          <p:cNvCxnSpPr>
            <a:stCxn id="71" idx="6"/>
            <a:endCxn id="69" idx="1"/>
          </p:cNvCxnSpPr>
          <p:nvPr/>
        </p:nvCxnSpPr>
        <p:spPr>
          <a:xfrm>
            <a:off x="1103341" y="1919230"/>
            <a:ext cx="140317" cy="3910"/>
          </a:xfrm>
          <a:prstGeom prst="straightConnector1">
            <a:avLst/>
          </a:prstGeom>
          <a:noFill/>
          <a:ln w="0" cap="flat" cmpd="sng" algn="ctr">
            <a:solidFill>
              <a:sysClr val="window" lastClr="FFFFFF">
                <a:lumMod val="50000"/>
              </a:sysClr>
            </a:solidFill>
            <a:prstDash val="solid"/>
            <a:tailEnd type="triangle"/>
          </a:ln>
          <a:effectLst/>
        </p:spPr>
      </p:cxnSp>
      <p:cxnSp>
        <p:nvCxnSpPr>
          <p:cNvPr id="111" name="직선 화살표 연결선 110"/>
          <p:cNvCxnSpPr>
            <a:endCxn id="77" idx="2"/>
          </p:cNvCxnSpPr>
          <p:nvPr/>
        </p:nvCxnSpPr>
        <p:spPr>
          <a:xfrm flipV="1">
            <a:off x="3456027" y="2553237"/>
            <a:ext cx="7502" cy="284845"/>
          </a:xfrm>
          <a:prstGeom prst="straightConnector1">
            <a:avLst/>
          </a:prstGeom>
          <a:noFill/>
          <a:ln w="0" cap="flat" cmpd="sng" algn="ctr">
            <a:solidFill>
              <a:sysClr val="window" lastClr="FFFFFF">
                <a:lumMod val="50000"/>
              </a:sysClr>
            </a:solidFill>
            <a:prstDash val="solid"/>
            <a:tailEnd type="triangle"/>
          </a:ln>
          <a:effectLst/>
        </p:spPr>
      </p:cxnSp>
      <p:sp>
        <p:nvSpPr>
          <p:cNvPr id="73" name="제목 7"/>
          <p:cNvSpPr txBox="1">
            <a:spLocks/>
          </p:cNvSpPr>
          <p:nvPr/>
        </p:nvSpPr>
        <p:spPr>
          <a:xfrm>
            <a:off x="250825" y="298265"/>
            <a:ext cx="6663055" cy="224360"/>
          </a:xfrm>
          <a:prstGeom prst="rect">
            <a:avLst/>
          </a:prstGeom>
        </p:spPr>
        <p:txBody>
          <a:bodyPr vert="horz" lIns="3600" tIns="3600" rIns="3600" bIns="360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87233"/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+mn-cs"/>
              </a:rPr>
              <a:t>02 / </a:t>
            </a:r>
            <a:r>
              <a:rPr lang="ko-KR" altLang="en-US" sz="20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+mn-cs"/>
              </a:rPr>
              <a:t>선로전환기</a:t>
            </a:r>
            <a:r>
              <a:rPr lang="en-US" altLang="ko-KR" sz="20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+mn-cs"/>
              </a:rPr>
              <a:t>_</a:t>
            </a:r>
            <a:r>
              <a:rPr lang="ko-KR" altLang="en-US" sz="1600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+mn-cs"/>
              </a:rPr>
              <a:t>분할점</a:t>
            </a:r>
            <a:r>
              <a:rPr lang="ko-KR" altLang="en-US" sz="16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+mn-cs"/>
              </a:rPr>
              <a:t> 도출</a:t>
            </a:r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+mn-cs"/>
              </a:rPr>
              <a:t>(1/2)</a:t>
            </a:r>
            <a:endParaRPr lang="ko-KR" altLang="en-US" sz="12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  <a:cs typeface="+mn-cs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001844" y="314477"/>
            <a:ext cx="1746869" cy="191936"/>
          </a:xfrm>
          <a:prstGeom prst="rect">
            <a:avLst/>
          </a:prstGeom>
        </p:spPr>
        <p:txBody>
          <a:bodyPr wrap="square" lIns="3600" tIns="3600" rIns="3600" bIns="3600">
            <a:spAutoFit/>
          </a:bodyPr>
          <a:lstStyle/>
          <a:p>
            <a:pPr algn="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KoPub돋움체 Bold" panose="02020603020101020101" pitchFamily="18" charset="-127"/>
              </a:rPr>
              <a:t>Ⅲ</a:t>
            </a:r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.</a:t>
            </a:r>
            <a:r>
              <a:rPr lang="en-US" altLang="ko-KR" sz="12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8BDCFB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</a:t>
            </a:r>
            <a:r>
              <a:rPr lang="ko-KR" altLang="en-US" sz="1200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패턴분석</a:t>
            </a:r>
            <a:endParaRPr lang="en-US" altLang="ko-KR" sz="12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graphicFrame>
        <p:nvGraphicFramePr>
          <p:cNvPr id="76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607157"/>
              </p:ext>
            </p:extLst>
          </p:nvPr>
        </p:nvGraphicFramePr>
        <p:xfrm>
          <a:off x="5023553" y="5212184"/>
          <a:ext cx="3625148" cy="1088970"/>
        </p:xfrm>
        <a:graphic>
          <a:graphicData uri="http://schemas.openxmlformats.org/drawingml/2006/table">
            <a:tbl>
              <a:tblPr firstRow="1" bandRow="1"/>
              <a:tblGrid>
                <a:gridCol w="869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4725">
                  <a:extLst>
                    <a:ext uri="{9D8B030D-6E8A-4147-A177-3AD203B41FA5}">
                      <a16:colId xmlns:a16="http://schemas.microsoft.com/office/drawing/2014/main" val="606353956"/>
                    </a:ext>
                  </a:extLst>
                </a:gridCol>
                <a:gridCol w="1781176">
                  <a:extLst>
                    <a:ext uri="{9D8B030D-6E8A-4147-A177-3AD203B41FA5}">
                      <a16:colId xmlns:a16="http://schemas.microsoft.com/office/drawing/2014/main" val="1517229695"/>
                    </a:ext>
                  </a:extLst>
                </a:gridCol>
              </a:tblGrid>
              <a:tr h="1802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Rix고딕 L" panose="02020603020101020101" pitchFamily="18" charset="-127"/>
                          <a:ea typeface="Rix고딕 L" panose="02020603020101020101" pitchFamily="18" charset="-127"/>
                        </a:rPr>
                        <a:t>구간 구분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Rix고딕 L" panose="02020603020101020101" pitchFamily="18" charset="-127"/>
                        <a:ea typeface="Rix고딕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Rix고딕 L" panose="02020603020101020101" pitchFamily="18" charset="-127"/>
                          <a:ea typeface="Rix고딕 L" panose="02020603020101020101" pitchFamily="18" charset="-127"/>
                        </a:rPr>
                        <a:t>구간 번호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Rix고딕 L" panose="02020603020101020101" pitchFamily="18" charset="-127"/>
                        <a:ea typeface="Rix고딕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Rix고딕 L" panose="02020603020101020101" pitchFamily="18" charset="-127"/>
                          <a:ea typeface="Rix고딕 L" panose="02020603020101020101" pitchFamily="18" charset="-127"/>
                        </a:rPr>
                        <a:t>구간 내용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Rix고딕 L" panose="02020603020101020101" pitchFamily="18" charset="-127"/>
                        <a:ea typeface="Rix고딕 L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072">
                <a:tc>
                  <a:txBody>
                    <a:bodyPr/>
                    <a:lstStyle/>
                    <a:p>
                      <a:pPr marL="50800" marR="0" lvl="0" indent="0" algn="ctr" defTabSz="10799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7470" algn="l"/>
                          <a:tab pos="8351520" algn="r"/>
                        </a:tabLst>
                        <a:defRPr/>
                      </a:pP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해정 시작 </a:t>
                      </a:r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/ </a:t>
                      </a: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종료</a:t>
                      </a:r>
                    </a:p>
                  </a:txBody>
                  <a:tcPr marL="6235" marR="6235" marT="6235" marB="62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0800" marR="0" lvl="0" indent="0" algn="l" defTabSz="10799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7470" algn="l"/>
                          <a:tab pos="8351520" algn="r"/>
                        </a:tabLst>
                        <a:defRPr/>
                      </a:pPr>
                      <a:r>
                        <a:rPr lang="en-US" altLang="ko-KR" sz="900" dirty="0" smtClean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prstClr val="black"/>
                          </a:solidFill>
                          <a:latin typeface="Rix고딕 L" panose="02020603020101020101" pitchFamily="18" charset="-127"/>
                          <a:ea typeface="Rix고딕 L" panose="02020603020101020101" pitchFamily="18" charset="-127"/>
                        </a:rPr>
                        <a:t>1)</a:t>
                      </a:r>
                      <a:r>
                        <a:rPr lang="en-US" altLang="ko-KR" sz="900" baseline="0" dirty="0" smtClean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prstClr val="black"/>
                          </a:solidFill>
                          <a:latin typeface="Rix고딕 L" panose="02020603020101020101" pitchFamily="18" charset="-127"/>
                          <a:ea typeface="Rix고딕 L" panose="02020603020101020101" pitchFamily="18" charset="-127"/>
                        </a:rPr>
                        <a:t> </a:t>
                      </a:r>
                      <a:r>
                        <a:rPr lang="ko-KR" altLang="en-US" sz="900" dirty="0" smtClean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prstClr val="black"/>
                          </a:solidFill>
                          <a:latin typeface="Rix고딕 L" panose="02020603020101020101" pitchFamily="18" charset="-127"/>
                          <a:ea typeface="Rix고딕 L" panose="02020603020101020101" pitchFamily="18" charset="-127"/>
                        </a:rPr>
                        <a:t>기점</a:t>
                      </a:r>
                      <a:r>
                        <a:rPr lang="en-US" altLang="ko-KR" sz="900" dirty="0" smtClean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prstClr val="black"/>
                          </a:solidFill>
                          <a:latin typeface="Rix고딕 L" panose="02020603020101020101" pitchFamily="18" charset="-127"/>
                          <a:ea typeface="Rix고딕 L" panose="02020603020101020101" pitchFamily="18" charset="-127"/>
                        </a:rPr>
                        <a:t>-①</a:t>
                      </a:r>
                      <a:r>
                        <a:rPr lang="ko-KR" altLang="en-US" sz="900" dirty="0" smtClean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prstClr val="black"/>
                          </a:solidFill>
                          <a:latin typeface="Rix고딕 L" panose="02020603020101020101" pitchFamily="18" charset="-127"/>
                          <a:ea typeface="Rix고딕 L" panose="02020603020101020101" pitchFamily="18" charset="-127"/>
                        </a:rPr>
                        <a:t>시작</a:t>
                      </a:r>
                      <a:endParaRPr lang="en-US" altLang="ko-KR" sz="900" dirty="0" smtClean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prstClr val="black"/>
                        </a:solidFill>
                        <a:latin typeface="Rix고딕 L" panose="02020603020101020101" pitchFamily="18" charset="-127"/>
                        <a:ea typeface="Rix고딕 L" panose="02020603020101020101" pitchFamily="18" charset="-127"/>
                      </a:endParaRPr>
                    </a:p>
                    <a:p>
                      <a:pPr marL="50800" marR="0" lvl="0" indent="0" algn="l" defTabSz="10799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7470" algn="l"/>
                          <a:tab pos="8351520" algn="r"/>
                        </a:tabLst>
                        <a:defRPr/>
                      </a:pPr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2) </a:t>
                      </a:r>
                      <a:r>
                        <a:rPr lang="en-US" altLang="ko-KR" sz="900" dirty="0" smtClean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prstClr val="black"/>
                          </a:solidFill>
                          <a:latin typeface="Rix고딕 L" panose="02020603020101020101" pitchFamily="18" charset="-127"/>
                          <a:ea typeface="Rix고딕 L" panose="02020603020101020101" pitchFamily="18" charset="-127"/>
                        </a:rPr>
                        <a:t>①</a:t>
                      </a:r>
                      <a:r>
                        <a:rPr lang="ko-KR" altLang="en-US" sz="900" dirty="0" smtClean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prstClr val="black"/>
                          </a:solidFill>
                          <a:latin typeface="Rix고딕 L" panose="02020603020101020101" pitchFamily="18" charset="-127"/>
                          <a:ea typeface="Rix고딕 L" panose="02020603020101020101" pitchFamily="18" charset="-127"/>
                        </a:rPr>
                        <a:t>시작</a:t>
                      </a:r>
                      <a:r>
                        <a:rPr lang="en-US" altLang="ko-KR" sz="900" dirty="0" smtClean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prstClr val="black"/>
                          </a:solidFill>
                          <a:latin typeface="Rix고딕 L" panose="02020603020101020101" pitchFamily="18" charset="-127"/>
                          <a:ea typeface="Rix고딕 L" panose="02020603020101020101" pitchFamily="18" charset="-127"/>
                        </a:rPr>
                        <a:t>-②</a:t>
                      </a:r>
                      <a:r>
                        <a:rPr lang="ko-KR" altLang="en-US" sz="900" dirty="0" smtClean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prstClr val="black"/>
                          </a:solidFill>
                          <a:latin typeface="Rix고딕 L" panose="02020603020101020101" pitchFamily="18" charset="-127"/>
                          <a:ea typeface="Rix고딕 L" panose="02020603020101020101" pitchFamily="18" charset="-127"/>
                        </a:rPr>
                        <a:t>종료</a:t>
                      </a:r>
                      <a:endParaRPr lang="ko-KR" altLang="en-US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Rix고딕 L" panose="02020603020101020101" pitchFamily="18" charset="-127"/>
                        <a:ea typeface="Rix고딕 L" panose="02020603020101020101" pitchFamily="18" charset="-127"/>
                        <a:cs typeface="+mn-cs"/>
                      </a:endParaRPr>
                    </a:p>
                  </a:txBody>
                  <a:tcPr marL="6235" marR="6235" marT="6235" marB="623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0800" marR="0" indent="0" algn="l" defTabSz="10799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7470" algn="l"/>
                          <a:tab pos="8351520" algn="r"/>
                        </a:tabLst>
                      </a:pPr>
                      <a:r>
                        <a:rPr lang="ko-KR" altLang="en-US" sz="900" kern="1200" dirty="0" smtClean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prstClr val="black"/>
                          </a:solidFill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선로전환기의 최초 관측 시작부터 피크 지점까지 구간</a:t>
                      </a:r>
                      <a:endParaRPr lang="en-US" altLang="ko-KR" sz="9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prstClr val="black"/>
                        </a:solidFill>
                        <a:latin typeface="Rix고딕 L" panose="02020603020101020101" pitchFamily="18" charset="-127"/>
                        <a:ea typeface="Rix고딕 L" panose="02020603020101020101" pitchFamily="18" charset="-127"/>
                        <a:cs typeface="+mn-cs"/>
                      </a:endParaRPr>
                    </a:p>
                  </a:txBody>
                  <a:tcPr marL="5499" marR="5499" marT="549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590597"/>
                  </a:ext>
                </a:extLst>
              </a:tr>
              <a:tr h="226072">
                <a:tc>
                  <a:txBody>
                    <a:bodyPr/>
                    <a:lstStyle/>
                    <a:p>
                      <a:pPr marL="50800" marR="0" lvl="0" indent="0" algn="ctr" defTabSz="10799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7470" algn="l"/>
                          <a:tab pos="8351520" algn="r"/>
                        </a:tabLst>
                        <a:defRPr/>
                      </a:pP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구동 시작</a:t>
                      </a:r>
                      <a:r>
                        <a:rPr lang="en-US" altLang="ko-KR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 / </a:t>
                      </a:r>
                      <a:r>
                        <a:rPr lang="ko-KR" altLang="en-US" sz="9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종료</a:t>
                      </a:r>
                      <a:endParaRPr lang="ko-KR" altLang="en-US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Rix고딕 L" panose="02020603020101020101" pitchFamily="18" charset="-127"/>
                        <a:ea typeface="Rix고딕 L" panose="02020603020101020101" pitchFamily="18" charset="-127"/>
                        <a:cs typeface="+mn-cs"/>
                      </a:endParaRPr>
                    </a:p>
                  </a:txBody>
                  <a:tcPr marL="6235" marR="6235" marT="6235" marB="62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0800" marR="0" lvl="0" indent="0" algn="l" defTabSz="10799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7470" algn="l"/>
                          <a:tab pos="8351520" algn="r"/>
                        </a:tabLst>
                        <a:defRPr/>
                      </a:pPr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3) </a:t>
                      </a:r>
                      <a:r>
                        <a:rPr lang="en-US" altLang="ko-KR" sz="900" dirty="0" smtClean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prstClr val="black"/>
                          </a:solidFill>
                          <a:latin typeface="Rix고딕 L" panose="02020603020101020101" pitchFamily="18" charset="-127"/>
                          <a:ea typeface="Rix고딕 L" panose="02020603020101020101" pitchFamily="18" charset="-127"/>
                        </a:rPr>
                        <a:t>②</a:t>
                      </a:r>
                      <a:r>
                        <a:rPr lang="ko-KR" altLang="en-US" sz="900" dirty="0" smtClean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prstClr val="black"/>
                          </a:solidFill>
                          <a:latin typeface="Rix고딕 L" panose="02020603020101020101" pitchFamily="18" charset="-127"/>
                          <a:ea typeface="Rix고딕 L" panose="02020603020101020101" pitchFamily="18" charset="-127"/>
                        </a:rPr>
                        <a:t>시작</a:t>
                      </a:r>
                      <a:r>
                        <a:rPr lang="en-US" altLang="ko-KR" sz="900" dirty="0" smtClean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prstClr val="black"/>
                          </a:solidFill>
                          <a:latin typeface="Rix고딕 L" panose="02020603020101020101" pitchFamily="18" charset="-127"/>
                          <a:ea typeface="Rix고딕 L" panose="02020603020101020101" pitchFamily="18" charset="-127"/>
                        </a:rPr>
                        <a:t>-③</a:t>
                      </a:r>
                      <a:r>
                        <a:rPr lang="ko-KR" altLang="en-US" sz="900" dirty="0" smtClean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prstClr val="black"/>
                          </a:solidFill>
                          <a:latin typeface="Rix고딕 L" panose="02020603020101020101" pitchFamily="18" charset="-127"/>
                          <a:ea typeface="Rix고딕 L" panose="02020603020101020101" pitchFamily="18" charset="-127"/>
                        </a:rPr>
                        <a:t>종료</a:t>
                      </a:r>
                      <a:endParaRPr lang="en-US" altLang="ko-KR" sz="900" dirty="0" smtClean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prstClr val="black"/>
                        </a:solidFill>
                        <a:latin typeface="Rix고딕 L" panose="02020603020101020101" pitchFamily="18" charset="-127"/>
                        <a:ea typeface="Rix고딕 L" panose="02020603020101020101" pitchFamily="18" charset="-127"/>
                      </a:endParaRPr>
                    </a:p>
                    <a:p>
                      <a:pPr marL="50800" marR="0" lvl="0" indent="0" algn="l" defTabSz="10799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7470" algn="l"/>
                          <a:tab pos="8351520" algn="r"/>
                        </a:tabLst>
                        <a:defRPr/>
                      </a:pPr>
                      <a:r>
                        <a:rPr lang="en-US" altLang="ko-KR" sz="900" b="0" i="0" u="none" strike="noStrike" kern="1200" dirty="0" smtClean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4) </a:t>
                      </a:r>
                      <a:r>
                        <a:rPr lang="en-US" altLang="ko-KR" sz="900" dirty="0" smtClean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prstClr val="black"/>
                          </a:solidFill>
                          <a:latin typeface="Rix고딕 L" panose="02020603020101020101" pitchFamily="18" charset="-127"/>
                          <a:ea typeface="Rix고딕 L" panose="02020603020101020101" pitchFamily="18" charset="-127"/>
                        </a:rPr>
                        <a:t>③</a:t>
                      </a:r>
                      <a:r>
                        <a:rPr lang="ko-KR" altLang="en-US" sz="900" dirty="0" smtClean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prstClr val="black"/>
                          </a:solidFill>
                          <a:latin typeface="Rix고딕 L" panose="02020603020101020101" pitchFamily="18" charset="-127"/>
                          <a:ea typeface="Rix고딕 L" panose="02020603020101020101" pitchFamily="18" charset="-127"/>
                        </a:rPr>
                        <a:t>시작</a:t>
                      </a:r>
                      <a:r>
                        <a:rPr lang="en-US" altLang="ko-KR" sz="900" dirty="0" smtClean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prstClr val="black"/>
                          </a:solidFill>
                          <a:latin typeface="Rix고딕 L" panose="02020603020101020101" pitchFamily="18" charset="-127"/>
                          <a:ea typeface="Rix고딕 L" panose="02020603020101020101" pitchFamily="18" charset="-127"/>
                        </a:rPr>
                        <a:t>-④</a:t>
                      </a:r>
                      <a:r>
                        <a:rPr lang="ko-KR" altLang="en-US" sz="900" dirty="0" smtClean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prstClr val="black"/>
                          </a:solidFill>
                          <a:latin typeface="Rix고딕 L" panose="02020603020101020101" pitchFamily="18" charset="-127"/>
                          <a:ea typeface="Rix고딕 L" panose="02020603020101020101" pitchFamily="18" charset="-127"/>
                        </a:rPr>
                        <a:t>종료</a:t>
                      </a:r>
                      <a:endParaRPr lang="ko-KR" altLang="en-US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Rix고딕 L" panose="02020603020101020101" pitchFamily="18" charset="-127"/>
                        <a:ea typeface="Rix고딕 L" panose="02020603020101020101" pitchFamily="18" charset="-127"/>
                        <a:cs typeface="+mn-cs"/>
                      </a:endParaRPr>
                    </a:p>
                  </a:txBody>
                  <a:tcPr marL="6235" marR="6235" marT="6235" marB="623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0800" marR="0" indent="0" algn="l" defTabSz="10799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7470" algn="l"/>
                          <a:tab pos="8351520" algn="r"/>
                        </a:tabLst>
                        <a:defRPr/>
                      </a:pPr>
                      <a:r>
                        <a:rPr lang="ko-KR" altLang="en-US" sz="900" kern="1200" dirty="0" smtClean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prstClr val="black"/>
                          </a:solidFill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선로전환기 </a:t>
                      </a:r>
                      <a:r>
                        <a:rPr lang="ko-KR" altLang="en-US" sz="900" kern="1200" dirty="0" err="1" smtClean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prstClr val="black"/>
                          </a:solidFill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검측값의</a:t>
                      </a:r>
                      <a:r>
                        <a:rPr lang="ko-KR" altLang="en-US" sz="900" kern="1200" dirty="0" smtClean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prstClr val="black"/>
                          </a:solidFill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 피크 이후 값의 하락부터 유지 지점까지 구간</a:t>
                      </a:r>
                      <a:endParaRPr lang="en-US" altLang="ko-KR" sz="900" kern="1200" dirty="0" smtClean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prstClr val="black"/>
                        </a:solidFill>
                        <a:latin typeface="Rix고딕 L" panose="02020603020101020101" pitchFamily="18" charset="-127"/>
                        <a:ea typeface="Rix고딕 L" panose="02020603020101020101" pitchFamily="18" charset="-127"/>
                        <a:cs typeface="+mn-cs"/>
                      </a:endParaRPr>
                    </a:p>
                  </a:txBody>
                  <a:tcPr marL="5499" marR="5499" marT="549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84292"/>
                  </a:ext>
                </a:extLst>
              </a:tr>
              <a:tr h="226072">
                <a:tc>
                  <a:txBody>
                    <a:bodyPr/>
                    <a:lstStyle/>
                    <a:p>
                      <a:pPr marL="50800" marR="0" lvl="0" indent="0" algn="ctr" defTabSz="10799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7470" algn="l"/>
                          <a:tab pos="8351520" algn="r"/>
                        </a:tabLst>
                        <a:defRPr/>
                      </a:pPr>
                      <a:r>
                        <a:rPr lang="ko-KR" altLang="en-US" sz="9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쇄정</a:t>
                      </a: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 시작 </a:t>
                      </a:r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/ </a:t>
                      </a: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종료</a:t>
                      </a:r>
                    </a:p>
                  </a:txBody>
                  <a:tcPr marL="6235" marR="6235" marT="6235" marB="62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0800" marR="0" lvl="0" indent="0" algn="l" defTabSz="10799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7470" algn="l"/>
                          <a:tab pos="8351520" algn="r"/>
                        </a:tabLst>
                        <a:defRPr/>
                      </a:pPr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5) </a:t>
                      </a:r>
                      <a:r>
                        <a:rPr lang="en-US" altLang="ko-KR" sz="900" dirty="0" smtClean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prstClr val="black"/>
                          </a:solidFill>
                          <a:latin typeface="Rix고딕 L" panose="02020603020101020101" pitchFamily="18" charset="-127"/>
                          <a:ea typeface="Rix고딕 L" panose="02020603020101020101" pitchFamily="18" charset="-127"/>
                        </a:rPr>
                        <a:t>④</a:t>
                      </a:r>
                      <a:r>
                        <a:rPr lang="ko-KR" altLang="en-US" sz="900" dirty="0" smtClean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prstClr val="black"/>
                          </a:solidFill>
                          <a:latin typeface="Rix고딕 L" panose="02020603020101020101" pitchFamily="18" charset="-127"/>
                          <a:ea typeface="Rix고딕 L" panose="02020603020101020101" pitchFamily="18" charset="-127"/>
                        </a:rPr>
                        <a:t>종료</a:t>
                      </a:r>
                      <a:r>
                        <a:rPr lang="en-US" altLang="ko-KR" sz="900" dirty="0" smtClean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prstClr val="black"/>
                          </a:solidFill>
                          <a:latin typeface="Rix고딕 L" panose="02020603020101020101" pitchFamily="18" charset="-127"/>
                          <a:ea typeface="Rix고딕 L" panose="02020603020101020101" pitchFamily="18" charset="-127"/>
                        </a:rPr>
                        <a:t>-⑤</a:t>
                      </a:r>
                      <a:r>
                        <a:rPr lang="ko-KR" altLang="en-US" sz="900" dirty="0" smtClean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prstClr val="black"/>
                          </a:solidFill>
                          <a:latin typeface="Rix고딕 L" panose="02020603020101020101" pitchFamily="18" charset="-127"/>
                          <a:ea typeface="Rix고딕 L" panose="02020603020101020101" pitchFamily="18" charset="-127"/>
                        </a:rPr>
                        <a:t>시작</a:t>
                      </a:r>
                      <a:endParaRPr lang="en-US" altLang="ko-KR" sz="900" dirty="0" smtClean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prstClr val="black"/>
                        </a:solidFill>
                        <a:latin typeface="Rix고딕 L" panose="02020603020101020101" pitchFamily="18" charset="-127"/>
                        <a:ea typeface="Rix고딕 L" panose="02020603020101020101" pitchFamily="18" charset="-127"/>
                      </a:endParaRPr>
                    </a:p>
                    <a:p>
                      <a:pPr marL="50800" marR="0" lvl="0" indent="0" algn="l" defTabSz="10799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7470" algn="l"/>
                          <a:tab pos="8351520" algn="r"/>
                        </a:tabLst>
                        <a:defRPr/>
                      </a:pPr>
                      <a:r>
                        <a:rPr lang="en-US" altLang="ko-KR" sz="900" b="0" i="0" u="none" strike="noStrike" kern="1200" dirty="0" smtClean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6) </a:t>
                      </a:r>
                      <a:r>
                        <a:rPr lang="en-US" altLang="ko-KR" sz="900" dirty="0" smtClean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prstClr val="black"/>
                          </a:solidFill>
                          <a:latin typeface="Rix고딕 L" panose="02020603020101020101" pitchFamily="18" charset="-127"/>
                          <a:ea typeface="Rix고딕 L" panose="02020603020101020101" pitchFamily="18" charset="-127"/>
                        </a:rPr>
                        <a:t>⑤</a:t>
                      </a:r>
                      <a:r>
                        <a:rPr lang="ko-KR" altLang="en-US" sz="900" dirty="0" smtClean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prstClr val="black"/>
                          </a:solidFill>
                          <a:latin typeface="Rix고딕 L" panose="02020603020101020101" pitchFamily="18" charset="-127"/>
                          <a:ea typeface="Rix고딕 L" panose="02020603020101020101" pitchFamily="18" charset="-127"/>
                        </a:rPr>
                        <a:t>시작</a:t>
                      </a:r>
                      <a:r>
                        <a:rPr lang="en-US" altLang="ko-KR" sz="900" dirty="0" smtClean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prstClr val="black"/>
                          </a:solidFill>
                          <a:latin typeface="Rix고딕 L" panose="02020603020101020101" pitchFamily="18" charset="-127"/>
                          <a:ea typeface="Rix고딕 L" panose="02020603020101020101" pitchFamily="18" charset="-127"/>
                        </a:rPr>
                        <a:t>-⑥</a:t>
                      </a:r>
                      <a:r>
                        <a:rPr lang="ko-KR" altLang="en-US" sz="900" dirty="0" smtClean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prstClr val="black"/>
                          </a:solidFill>
                          <a:latin typeface="Rix고딕 L" panose="02020603020101020101" pitchFamily="18" charset="-127"/>
                          <a:ea typeface="Rix고딕 L" panose="02020603020101020101" pitchFamily="18" charset="-127"/>
                        </a:rPr>
                        <a:t>종료</a:t>
                      </a:r>
                      <a:endParaRPr lang="ko-KR" altLang="en-US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Rix고딕 L" panose="02020603020101020101" pitchFamily="18" charset="-127"/>
                        <a:ea typeface="Rix고딕 L" panose="02020603020101020101" pitchFamily="18" charset="-127"/>
                        <a:cs typeface="+mn-cs"/>
                      </a:endParaRPr>
                    </a:p>
                  </a:txBody>
                  <a:tcPr marL="6235" marR="6235" marT="6235" marB="623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0800" marR="0" indent="0" algn="l" defTabSz="10799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7470" algn="l"/>
                          <a:tab pos="8351520" algn="r"/>
                        </a:tabLst>
                        <a:defRPr/>
                      </a:pPr>
                      <a:r>
                        <a:rPr lang="ko-KR" altLang="en-US" sz="900" kern="1200" dirty="0" smtClean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prstClr val="black"/>
                          </a:solidFill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선로전환기의 검측 값의 감소 이후 관측 종료 지점까지 구간</a:t>
                      </a:r>
                      <a:endParaRPr lang="en-US" altLang="ko-KR" sz="900" kern="1200" dirty="0" smtClean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prstClr val="black"/>
                        </a:solidFill>
                        <a:latin typeface="Rix고딕 L" panose="02020603020101020101" pitchFamily="18" charset="-127"/>
                        <a:ea typeface="Rix고딕 L" panose="02020603020101020101" pitchFamily="18" charset="-127"/>
                        <a:cs typeface="+mn-cs"/>
                      </a:endParaRPr>
                    </a:p>
                  </a:txBody>
                  <a:tcPr marL="5499" marR="5499" marT="5499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6" name="TextBox 95">
            <a:extLst>
              <a:ext uri="{FF2B5EF4-FFF2-40B4-BE49-F238E27FC236}">
                <a16:creationId xmlns:a16="http://schemas.microsoft.com/office/drawing/2014/main" id="{543A4283-2462-4F9A-B07F-B00453E55689}"/>
              </a:ext>
            </a:extLst>
          </p:cNvPr>
          <p:cNvSpPr txBox="1"/>
          <p:nvPr/>
        </p:nvSpPr>
        <p:spPr>
          <a:xfrm>
            <a:off x="4887732" y="3042463"/>
            <a:ext cx="300721" cy="2821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>
            <a:spAutoFit/>
          </a:bodyPr>
          <a:lstStyle/>
          <a:p>
            <a:pPr marL="0" marR="0" lvl="1" indent="0" algn="ctr" defTabSz="952968" fontAlgn="base">
              <a:spcBef>
                <a:spcPts val="0"/>
              </a:spcBef>
              <a:spcAft>
                <a:spcPts val="400"/>
              </a:spcAft>
              <a:buClr>
                <a:srgbClr val="1E82AA"/>
              </a:buClr>
              <a:buSzPct val="100000"/>
              <a:buFontTx/>
              <a:buNone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ko-KR" altLang="en-US" sz="900" dirty="0" smtClean="0">
                <a:ln>
                  <a:solidFill>
                    <a:srgbClr val="365D8C">
                      <a:alpha val="0"/>
                    </a:srgbClr>
                  </a:solidFill>
                </a:ln>
                <a:latin typeface="Rix고딕 L" panose="02020603020101020101" pitchFamily="18" charset="-127"/>
                <a:ea typeface="Rix고딕 L" panose="02020603020101020101" pitchFamily="18" charset="-127"/>
                <a:sym typeface="Calibri"/>
              </a:rPr>
              <a:t>기점</a:t>
            </a:r>
            <a:endParaRPr lang="ko-KR" altLang="en-US" sz="900" dirty="0">
              <a:ln>
                <a:solidFill>
                  <a:srgbClr val="365D8C">
                    <a:alpha val="0"/>
                  </a:srgbClr>
                </a:solidFill>
              </a:ln>
              <a:latin typeface="Rix고딕 L" panose="02020603020101020101" pitchFamily="18" charset="-127"/>
              <a:ea typeface="Rix고딕 L" panose="02020603020101020101" pitchFamily="18" charset="-127"/>
              <a:sym typeface="Calibri"/>
            </a:endParaRP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E001BAFD-D8F4-4705-B0E7-AA476751107B}"/>
              </a:ext>
            </a:extLst>
          </p:cNvPr>
          <p:cNvGrpSpPr/>
          <p:nvPr/>
        </p:nvGrpSpPr>
        <p:grpSpPr>
          <a:xfrm rot="5400000">
            <a:off x="2070477" y="3733239"/>
            <a:ext cx="5027734" cy="260716"/>
            <a:chOff x="685800" y="4200002"/>
            <a:chExt cx="5509260" cy="286788"/>
          </a:xfrm>
        </p:grpSpPr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BE6A6F47-49F7-40B2-A0D4-89D9C57F15FA}"/>
                </a:ext>
              </a:extLst>
            </p:cNvPr>
            <p:cNvCxnSpPr/>
            <p:nvPr/>
          </p:nvCxnSpPr>
          <p:spPr>
            <a:xfrm>
              <a:off x="685800" y="4347164"/>
              <a:ext cx="550926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76A32BCF-D5E7-4EAB-A03B-8D7260060B5B}"/>
                </a:ext>
              </a:extLst>
            </p:cNvPr>
            <p:cNvGrpSpPr/>
            <p:nvPr/>
          </p:nvGrpSpPr>
          <p:grpSpPr>
            <a:xfrm>
              <a:off x="3188901" y="4200002"/>
              <a:ext cx="503059" cy="286788"/>
              <a:chOff x="3479099" y="4002009"/>
              <a:chExt cx="554518" cy="309634"/>
            </a:xfrm>
          </p:grpSpPr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EA5B2783-24DA-4422-AC8B-99C5ED8ACE03}"/>
                  </a:ext>
                </a:extLst>
              </p:cNvPr>
              <p:cNvCxnSpPr/>
              <p:nvPr/>
            </p:nvCxnSpPr>
            <p:spPr>
              <a:xfrm>
                <a:off x="3490240" y="4160894"/>
                <a:ext cx="53223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2" name="Picture 78" descr="그림11">
                <a:extLst>
                  <a:ext uri="{FF2B5EF4-FFF2-40B4-BE49-F238E27FC236}">
                    <a16:creationId xmlns:a16="http://schemas.microsoft.com/office/drawing/2014/main" id="{233667FF-774E-464A-91D4-8F06AF47ED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 rot="16200000">
                <a:off x="3601541" y="3879567"/>
                <a:ext cx="309634" cy="554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1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AACFF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0CC8-9723-45F1-8D7E-EDB99E1E11FE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645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양쪽 모서리가 둥근 사각형 94">
            <a:extLst>
              <a:ext uri="{FF2B5EF4-FFF2-40B4-BE49-F238E27FC236}">
                <a16:creationId xmlns:a16="http://schemas.microsoft.com/office/drawing/2014/main" id="{B0422FC7-BA8C-4D07-B424-C47BBE3D7544}"/>
              </a:ext>
            </a:extLst>
          </p:cNvPr>
          <p:cNvSpPr/>
          <p:nvPr/>
        </p:nvSpPr>
        <p:spPr>
          <a:xfrm>
            <a:off x="433929" y="1449388"/>
            <a:ext cx="8324308" cy="4934533"/>
          </a:xfrm>
          <a:prstGeom prst="round2SameRect">
            <a:avLst>
              <a:gd name="adj1" fmla="val 1584"/>
              <a:gd name="adj2" fmla="val 1192"/>
            </a:avLst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tIns="108000" rtlCol="0" anchor="t" anchorCtr="0"/>
          <a:lstStyle/>
          <a:p>
            <a:pPr marL="128588" lvl="1" indent="-128588" defTabSz="952968" fontAlgn="base">
              <a:lnSpc>
                <a:spcPct val="150000"/>
              </a:lnSpc>
              <a:spcAft>
                <a:spcPts val="400"/>
              </a:spcAft>
              <a:buClr>
                <a:srgbClr val="1E82AA"/>
              </a:buClr>
              <a:buSzPct val="100000"/>
              <a:buFont typeface="Wingdings" pitchFamily="2" charset="2"/>
              <a:buChar char="ü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endParaRPr lang="en-US" altLang="ko-KR" sz="10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prstClr val="black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0" name="직사각형 69"/>
          <p:cNvSpPr>
            <a:spLocks/>
          </p:cNvSpPr>
          <p:nvPr/>
        </p:nvSpPr>
        <p:spPr>
          <a:xfrm>
            <a:off x="441324" y="1270808"/>
            <a:ext cx="8316913" cy="361346"/>
          </a:xfrm>
          <a:prstGeom prst="rect">
            <a:avLst/>
          </a:prstGeom>
          <a:pattFill prst="wdUpDiag">
            <a:fgClr>
              <a:sysClr val="windowText" lastClr="000000">
                <a:lumMod val="65000"/>
                <a:lumOff val="35000"/>
              </a:sysClr>
            </a:fgClr>
            <a:bgClr>
              <a:srgbClr val="525252"/>
            </a:bgClr>
          </a:pattFill>
          <a:ln w="25400" cap="flat" cmpd="sng" algn="ctr">
            <a:noFill/>
            <a:prstDash val="solid"/>
          </a:ln>
          <a:effectLst/>
        </p:spPr>
        <p:txBody>
          <a:bodyPr vert="horz" wrap="square" lIns="180000" tIns="0" rIns="180000" bIns="0" rtlCol="0" anchor="ctr"/>
          <a:lstStyle/>
          <a:p>
            <a:pPr algn="ctr"/>
            <a:r>
              <a:rPr lang="ko-KR" altLang="en-US" sz="1200" spc="-100" dirty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  <a:sym typeface="맑은 고딕"/>
              </a:rPr>
              <a:t>구간 분할 알고리즘 작성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614577" y="4073525"/>
            <a:ext cx="1800000" cy="2224671"/>
            <a:chOff x="661712" y="4073525"/>
            <a:chExt cx="1800000" cy="2224671"/>
          </a:xfrm>
        </p:grpSpPr>
        <p:sp>
          <p:nvSpPr>
            <p:cNvPr id="95" name="양쪽 모서리가 둥근 사각형 94"/>
            <p:cNvSpPr/>
            <p:nvPr/>
          </p:nvSpPr>
          <p:spPr>
            <a:xfrm>
              <a:off x="661712" y="4138196"/>
              <a:ext cx="1800000" cy="2160000"/>
            </a:xfrm>
            <a:prstGeom prst="round2SameRect">
              <a:avLst>
                <a:gd name="adj1" fmla="val 4286"/>
                <a:gd name="adj2" fmla="val 3157"/>
              </a:avLst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tIns="108000" rtlCol="0" anchor="t" anchorCtr="0"/>
            <a:lstStyle/>
            <a:p>
              <a:pPr marL="128588" lvl="1" indent="-128588" defTabSz="952968" fontAlgn="base">
                <a:lnSpc>
                  <a:spcPct val="130000"/>
                </a:lnSpc>
                <a:spcAft>
                  <a:spcPts val="400"/>
                </a:spcAft>
                <a:buClr>
                  <a:srgbClr val="1E82AA"/>
                </a:buClr>
                <a:buSzPct val="100000"/>
                <a:buFont typeface="Wingdings" pitchFamily="2" charset="2"/>
                <a:buChar char="ü"/>
                <a:tabLst>
                  <a:tab pos="456244" algn="l"/>
                  <a:tab pos="912490" algn="l"/>
                  <a:tab pos="1371569" algn="l"/>
                  <a:tab pos="1827814" algn="l"/>
                  <a:tab pos="2284059" algn="l"/>
                  <a:tab pos="2741722" algn="l"/>
                  <a:tab pos="3197966" algn="l"/>
                  <a:tab pos="3655627" algn="l"/>
                  <a:tab pos="4113290" algn="l"/>
                  <a:tab pos="4569535" algn="l"/>
                  <a:tab pos="5027196" algn="l"/>
                  <a:tab pos="5941105" algn="l"/>
                  <a:tab pos="6398766" algn="l"/>
                  <a:tab pos="6855010" algn="l"/>
                  <a:tab pos="7311255" algn="l"/>
                  <a:tab pos="7768918" algn="l"/>
                  <a:tab pos="8226579" algn="l"/>
                  <a:tab pos="8682825" algn="l"/>
                  <a:tab pos="9140487" algn="l"/>
                  <a:tab pos="9596732" algn="l"/>
                  <a:tab pos="10054394" algn="l"/>
                  <a:tab pos="10512056" algn="l"/>
                  <a:tab pos="10968301" algn="l"/>
                  <a:tab pos="11425962" algn="l"/>
                  <a:tab pos="11882207" algn="l"/>
                  <a:tab pos="12338453" algn="l"/>
                  <a:tab pos="12797531" algn="l"/>
                  <a:tab pos="13253776" algn="l"/>
                  <a:tab pos="13710022" algn="l"/>
                  <a:tab pos="14167684" algn="l"/>
                  <a:tab pos="14623929" algn="l"/>
                </a:tabLst>
                <a:defRPr/>
              </a:pPr>
              <a:endParaRPr lang="en-US" altLang="ko-KR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marL="128588" lvl="1" indent="-128588" defTabSz="952968" fontAlgn="base">
                <a:lnSpc>
                  <a:spcPct val="130000"/>
                </a:lnSpc>
                <a:spcAft>
                  <a:spcPts val="400"/>
                </a:spcAft>
                <a:buClr>
                  <a:srgbClr val="1E82AA"/>
                </a:buClr>
                <a:buSzPct val="100000"/>
                <a:buFont typeface="Wingdings" pitchFamily="2" charset="2"/>
                <a:buChar char="ü"/>
                <a:tabLst>
                  <a:tab pos="456244" algn="l"/>
                  <a:tab pos="912490" algn="l"/>
                  <a:tab pos="1371569" algn="l"/>
                  <a:tab pos="1827814" algn="l"/>
                  <a:tab pos="2284059" algn="l"/>
                  <a:tab pos="2741722" algn="l"/>
                  <a:tab pos="3197966" algn="l"/>
                  <a:tab pos="3655627" algn="l"/>
                  <a:tab pos="4113290" algn="l"/>
                  <a:tab pos="4569535" algn="l"/>
                  <a:tab pos="5027196" algn="l"/>
                  <a:tab pos="5941105" algn="l"/>
                  <a:tab pos="6398766" algn="l"/>
                  <a:tab pos="6855010" algn="l"/>
                  <a:tab pos="7311255" algn="l"/>
                  <a:tab pos="7768918" algn="l"/>
                  <a:tab pos="8226579" algn="l"/>
                  <a:tab pos="8682825" algn="l"/>
                  <a:tab pos="9140487" algn="l"/>
                  <a:tab pos="9596732" algn="l"/>
                  <a:tab pos="10054394" algn="l"/>
                  <a:tab pos="10512056" algn="l"/>
                  <a:tab pos="10968301" algn="l"/>
                  <a:tab pos="11425962" algn="l"/>
                  <a:tab pos="11882207" algn="l"/>
                  <a:tab pos="12338453" algn="l"/>
                  <a:tab pos="12797531" algn="l"/>
                  <a:tab pos="13253776" algn="l"/>
                  <a:tab pos="13710022" algn="l"/>
                  <a:tab pos="14167684" algn="l"/>
                  <a:tab pos="14623929" algn="l"/>
                </a:tabLst>
                <a:defRPr/>
              </a:pPr>
              <a:r>
                <a:rPr lang="ko-KR" altLang="en-US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해정 시작</a:t>
              </a:r>
              <a:r>
                <a:rPr lang="en-US" altLang="ko-KR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/ </a:t>
              </a:r>
              <a:r>
                <a:rPr lang="ko-KR" altLang="en-US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해정 종료</a:t>
              </a:r>
              <a:r>
                <a:rPr lang="en-US" altLang="ko-KR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/ </a:t>
              </a:r>
              <a:r>
                <a:rPr lang="ko-KR" altLang="en-US" sz="1000" dirty="0" err="1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쇄정</a:t>
              </a:r>
              <a:r>
                <a:rPr lang="ko-KR" altLang="en-US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 시작</a:t>
              </a:r>
              <a:r>
                <a:rPr lang="en-US" altLang="ko-KR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/ </a:t>
              </a:r>
              <a:r>
                <a:rPr lang="ko-KR" altLang="en-US" sz="1000" dirty="0" err="1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쇄정</a:t>
              </a:r>
              <a:r>
                <a:rPr lang="ko-KR" altLang="en-US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 종료 구간의 시작과 종료 지점 네 곳은 수학적으로 </a:t>
              </a:r>
              <a:r>
                <a:rPr lang="en-US" altLang="ko-KR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2</a:t>
              </a:r>
              <a:r>
                <a:rPr lang="ko-KR" altLang="en-US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차 미분한 값이 모든 데이터 중 가장 큰 지점들</a:t>
              </a:r>
              <a:endParaRPr lang="en-US" altLang="ko-KR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endParaRPr>
            </a:p>
            <a:p>
              <a:pPr marL="128588" lvl="1" indent="-128588" defTabSz="952968" fontAlgn="base">
                <a:lnSpc>
                  <a:spcPct val="130000"/>
                </a:lnSpc>
                <a:spcAft>
                  <a:spcPts val="400"/>
                </a:spcAft>
                <a:buClr>
                  <a:srgbClr val="1E82AA"/>
                </a:buClr>
                <a:buSzPct val="100000"/>
                <a:buFont typeface="Wingdings" pitchFamily="2" charset="2"/>
                <a:buChar char="ü"/>
                <a:tabLst>
                  <a:tab pos="456244" algn="l"/>
                  <a:tab pos="912490" algn="l"/>
                  <a:tab pos="1371569" algn="l"/>
                  <a:tab pos="1827814" algn="l"/>
                  <a:tab pos="2284059" algn="l"/>
                  <a:tab pos="2741722" algn="l"/>
                  <a:tab pos="3197966" algn="l"/>
                  <a:tab pos="3655627" algn="l"/>
                  <a:tab pos="4113290" algn="l"/>
                  <a:tab pos="4569535" algn="l"/>
                  <a:tab pos="5027196" algn="l"/>
                  <a:tab pos="5941105" algn="l"/>
                  <a:tab pos="6398766" algn="l"/>
                  <a:tab pos="6855010" algn="l"/>
                  <a:tab pos="7311255" algn="l"/>
                  <a:tab pos="7768918" algn="l"/>
                  <a:tab pos="8226579" algn="l"/>
                  <a:tab pos="8682825" algn="l"/>
                  <a:tab pos="9140487" algn="l"/>
                  <a:tab pos="9596732" algn="l"/>
                  <a:tab pos="10054394" algn="l"/>
                  <a:tab pos="10512056" algn="l"/>
                  <a:tab pos="10968301" algn="l"/>
                  <a:tab pos="11425962" algn="l"/>
                  <a:tab pos="11882207" algn="l"/>
                  <a:tab pos="12338453" algn="l"/>
                  <a:tab pos="12797531" algn="l"/>
                  <a:tab pos="13253776" algn="l"/>
                  <a:tab pos="13710022" algn="l"/>
                  <a:tab pos="14167684" algn="l"/>
                  <a:tab pos="14623929" algn="l"/>
                </a:tabLst>
                <a:defRPr/>
              </a:pPr>
              <a:r>
                <a:rPr lang="en-US" altLang="ko-KR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 </a:t>
              </a:r>
              <a:r>
                <a:rPr lang="ko-KR" altLang="en-US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이 지점들의 위치를 도출하여 분할 지점으로 선정</a:t>
              </a:r>
              <a:r>
                <a:rPr lang="en-US" altLang="ko-KR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 </a:t>
              </a: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661712" y="4073525"/>
              <a:ext cx="1800000" cy="360000"/>
            </a:xfrm>
            <a:prstGeom prst="rect">
              <a:avLst/>
            </a:prstGeom>
            <a:solidFill>
              <a:srgbClr val="003860"/>
            </a:solidFill>
            <a:ln w="12700" cap="flat" cmpd="sng" algn="ctr">
              <a:solidFill>
                <a:srgbClr val="003860"/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1051651" latinLnBrk="0">
                <a:defRPr/>
              </a:pPr>
              <a:r>
                <a:rPr lang="en-US" altLang="ko-KR" sz="1200" spc="-100" dirty="0">
                  <a:ln>
                    <a:solidFill>
                      <a:schemeClr val="bg2">
                        <a:lumMod val="60000"/>
                        <a:lumOff val="4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1</a:t>
              </a:r>
              <a:r>
                <a:rPr lang="en-US" altLang="ko-KR" sz="1200" spc="-100" dirty="0" smtClean="0">
                  <a:ln>
                    <a:solidFill>
                      <a:schemeClr val="bg2">
                        <a:lumMod val="60000"/>
                        <a:lumOff val="4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. </a:t>
              </a:r>
              <a:r>
                <a:rPr lang="ko-KR" altLang="en-US" sz="1200" spc="-100" dirty="0">
                  <a:ln>
                    <a:solidFill>
                      <a:schemeClr val="bg2">
                        <a:lumMod val="60000"/>
                        <a:lumOff val="4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해정 </a:t>
              </a:r>
              <a:r>
                <a:rPr lang="en-US" altLang="ko-KR" sz="1200" spc="-100" dirty="0">
                  <a:ln>
                    <a:solidFill>
                      <a:schemeClr val="bg2">
                        <a:lumMod val="60000"/>
                        <a:lumOff val="4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/ </a:t>
              </a:r>
              <a:r>
                <a:rPr lang="ko-KR" altLang="en-US" sz="1200" spc="-100" dirty="0" err="1">
                  <a:ln>
                    <a:solidFill>
                      <a:schemeClr val="bg2">
                        <a:lumMod val="60000"/>
                        <a:lumOff val="4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쇄정</a:t>
              </a:r>
              <a:r>
                <a:rPr lang="ko-KR" altLang="en-US" sz="1200" spc="-100" dirty="0">
                  <a:ln>
                    <a:solidFill>
                      <a:schemeClr val="bg2">
                        <a:lumMod val="60000"/>
                        <a:lumOff val="4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 구간 계산</a:t>
              </a:r>
            </a:p>
          </p:txBody>
        </p:sp>
      </p:grpSp>
      <p:sp>
        <p:nvSpPr>
          <p:cNvPr id="160" name="갈매기형 수장 159"/>
          <p:cNvSpPr/>
          <p:nvPr/>
        </p:nvSpPr>
        <p:spPr>
          <a:xfrm>
            <a:off x="4490141" y="4980564"/>
            <a:ext cx="163701" cy="410592"/>
          </a:xfrm>
          <a:prstGeom prst="chevron">
            <a:avLst>
              <a:gd name="adj" fmla="val 48281"/>
            </a:avLst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5165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1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1" name="갈매기형 수장 160"/>
          <p:cNvSpPr/>
          <p:nvPr/>
        </p:nvSpPr>
        <p:spPr>
          <a:xfrm>
            <a:off x="2451851" y="4980564"/>
            <a:ext cx="163742" cy="410592"/>
          </a:xfrm>
          <a:prstGeom prst="chevron">
            <a:avLst>
              <a:gd name="adj" fmla="val 48281"/>
            </a:avLst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5165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1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652867" y="4073525"/>
            <a:ext cx="1800000" cy="2224671"/>
            <a:chOff x="2678006" y="4073525"/>
            <a:chExt cx="1800000" cy="2224671"/>
          </a:xfrm>
        </p:grpSpPr>
        <p:sp>
          <p:nvSpPr>
            <p:cNvPr id="98" name="양쪽 모서리가 둥근 사각형 97"/>
            <p:cNvSpPr/>
            <p:nvPr/>
          </p:nvSpPr>
          <p:spPr>
            <a:xfrm>
              <a:off x="2678006" y="4138196"/>
              <a:ext cx="1800000" cy="2160000"/>
            </a:xfrm>
            <a:prstGeom prst="round2SameRect">
              <a:avLst>
                <a:gd name="adj1" fmla="val 4286"/>
                <a:gd name="adj2" fmla="val 3628"/>
              </a:avLst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tIns="108000" rtlCol="0" anchor="t" anchorCtr="0"/>
            <a:lstStyle/>
            <a:p>
              <a:pPr marL="128588" lvl="1" indent="-128588" defTabSz="952968" fontAlgn="base">
                <a:lnSpc>
                  <a:spcPct val="130000"/>
                </a:lnSpc>
                <a:spcAft>
                  <a:spcPts val="400"/>
                </a:spcAft>
                <a:buClr>
                  <a:srgbClr val="1E82AA"/>
                </a:buClr>
                <a:buSzPct val="100000"/>
                <a:buFont typeface="Wingdings" pitchFamily="2" charset="2"/>
                <a:buChar char="ü"/>
                <a:tabLst>
                  <a:tab pos="456244" algn="l"/>
                  <a:tab pos="912490" algn="l"/>
                  <a:tab pos="1371569" algn="l"/>
                  <a:tab pos="1827814" algn="l"/>
                  <a:tab pos="2284059" algn="l"/>
                  <a:tab pos="2741722" algn="l"/>
                  <a:tab pos="3197966" algn="l"/>
                  <a:tab pos="3655627" algn="l"/>
                  <a:tab pos="4113290" algn="l"/>
                  <a:tab pos="4569535" algn="l"/>
                  <a:tab pos="5027196" algn="l"/>
                  <a:tab pos="5941105" algn="l"/>
                  <a:tab pos="6398766" algn="l"/>
                  <a:tab pos="6855010" algn="l"/>
                  <a:tab pos="7311255" algn="l"/>
                  <a:tab pos="7768918" algn="l"/>
                  <a:tab pos="8226579" algn="l"/>
                  <a:tab pos="8682825" algn="l"/>
                  <a:tab pos="9140487" algn="l"/>
                  <a:tab pos="9596732" algn="l"/>
                  <a:tab pos="10054394" algn="l"/>
                  <a:tab pos="10512056" algn="l"/>
                  <a:tab pos="10968301" algn="l"/>
                  <a:tab pos="11425962" algn="l"/>
                  <a:tab pos="11882207" algn="l"/>
                  <a:tab pos="12338453" algn="l"/>
                  <a:tab pos="12797531" algn="l"/>
                  <a:tab pos="13253776" algn="l"/>
                  <a:tab pos="13710022" algn="l"/>
                  <a:tab pos="14167684" algn="l"/>
                  <a:tab pos="14623929" algn="l"/>
                </a:tabLst>
                <a:defRPr/>
              </a:pPr>
              <a:endParaRPr lang="en-US" altLang="ko-KR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marL="128588" lvl="1" indent="-128588" defTabSz="952968" fontAlgn="base">
                <a:lnSpc>
                  <a:spcPct val="130000"/>
                </a:lnSpc>
                <a:spcAft>
                  <a:spcPts val="400"/>
                </a:spcAft>
                <a:buClr>
                  <a:srgbClr val="1E82AA"/>
                </a:buClr>
                <a:buSzPct val="100000"/>
                <a:buFont typeface="Wingdings" pitchFamily="2" charset="2"/>
                <a:buChar char="ü"/>
                <a:tabLst>
                  <a:tab pos="456244" algn="l"/>
                  <a:tab pos="912490" algn="l"/>
                  <a:tab pos="1371569" algn="l"/>
                  <a:tab pos="1827814" algn="l"/>
                  <a:tab pos="2284059" algn="l"/>
                  <a:tab pos="2741722" algn="l"/>
                  <a:tab pos="3197966" algn="l"/>
                  <a:tab pos="3655627" algn="l"/>
                  <a:tab pos="4113290" algn="l"/>
                  <a:tab pos="4569535" algn="l"/>
                  <a:tab pos="5027196" algn="l"/>
                  <a:tab pos="5941105" algn="l"/>
                  <a:tab pos="6398766" algn="l"/>
                  <a:tab pos="6855010" algn="l"/>
                  <a:tab pos="7311255" algn="l"/>
                  <a:tab pos="7768918" algn="l"/>
                  <a:tab pos="8226579" algn="l"/>
                  <a:tab pos="8682825" algn="l"/>
                  <a:tab pos="9140487" algn="l"/>
                  <a:tab pos="9596732" algn="l"/>
                  <a:tab pos="10054394" algn="l"/>
                  <a:tab pos="10512056" algn="l"/>
                  <a:tab pos="10968301" algn="l"/>
                  <a:tab pos="11425962" algn="l"/>
                  <a:tab pos="11882207" algn="l"/>
                  <a:tab pos="12338453" algn="l"/>
                  <a:tab pos="12797531" algn="l"/>
                  <a:tab pos="13253776" algn="l"/>
                  <a:tab pos="13710022" algn="l"/>
                  <a:tab pos="14167684" algn="l"/>
                  <a:tab pos="14623929" algn="l"/>
                </a:tabLst>
                <a:defRPr/>
              </a:pPr>
              <a:r>
                <a:rPr lang="ko-KR" altLang="en-US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데이터 </a:t>
              </a:r>
              <a:r>
                <a:rPr lang="ko-KR" altLang="en-US" sz="1000" dirty="0" err="1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스무딩</a:t>
              </a:r>
              <a:r>
                <a:rPr lang="ko-KR" altLang="en-US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: </a:t>
              </a:r>
              <a:r>
                <a:rPr lang="ko-KR" altLang="en-US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잡음 등의 이유로 매끄럽지 않은 곡선을 매끄럽게 만들어주는 방법론</a:t>
              </a:r>
              <a:endParaRPr lang="en-US" altLang="ko-KR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endParaRPr>
            </a:p>
            <a:p>
              <a:pPr marL="128588" lvl="1" indent="-128588" defTabSz="952968" fontAlgn="base">
                <a:lnSpc>
                  <a:spcPct val="130000"/>
                </a:lnSpc>
                <a:spcAft>
                  <a:spcPts val="400"/>
                </a:spcAft>
                <a:buClr>
                  <a:srgbClr val="1E82AA"/>
                </a:buClr>
                <a:buSzPct val="100000"/>
                <a:buFont typeface="Wingdings" pitchFamily="2" charset="2"/>
                <a:buChar char="ü"/>
                <a:tabLst>
                  <a:tab pos="456244" algn="l"/>
                  <a:tab pos="912490" algn="l"/>
                  <a:tab pos="1371569" algn="l"/>
                  <a:tab pos="1827814" algn="l"/>
                  <a:tab pos="2284059" algn="l"/>
                  <a:tab pos="2741722" algn="l"/>
                  <a:tab pos="3197966" algn="l"/>
                  <a:tab pos="3655627" algn="l"/>
                  <a:tab pos="4113290" algn="l"/>
                  <a:tab pos="4569535" algn="l"/>
                  <a:tab pos="5027196" algn="l"/>
                  <a:tab pos="5941105" algn="l"/>
                  <a:tab pos="6398766" algn="l"/>
                  <a:tab pos="6855010" algn="l"/>
                  <a:tab pos="7311255" algn="l"/>
                  <a:tab pos="7768918" algn="l"/>
                  <a:tab pos="8226579" algn="l"/>
                  <a:tab pos="8682825" algn="l"/>
                  <a:tab pos="9140487" algn="l"/>
                  <a:tab pos="9596732" algn="l"/>
                  <a:tab pos="10054394" algn="l"/>
                  <a:tab pos="10512056" algn="l"/>
                  <a:tab pos="10968301" algn="l"/>
                  <a:tab pos="11425962" algn="l"/>
                  <a:tab pos="11882207" algn="l"/>
                  <a:tab pos="12338453" algn="l"/>
                  <a:tab pos="12797531" algn="l"/>
                  <a:tab pos="13253776" algn="l"/>
                  <a:tab pos="13710022" algn="l"/>
                  <a:tab pos="14167684" algn="l"/>
                  <a:tab pos="14623929" algn="l"/>
                </a:tabLst>
                <a:defRPr/>
              </a:pPr>
              <a:r>
                <a:rPr lang="ko-KR" altLang="en-US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구동 종료 구간 계산을 위해 데이터를 임시적으로 </a:t>
              </a:r>
              <a:r>
                <a:rPr lang="ko-KR" altLang="en-US" sz="1000" dirty="0" err="1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스무딩함</a:t>
              </a:r>
              <a:r>
                <a:rPr lang="ko-KR" altLang="en-US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 </a:t>
              </a:r>
              <a:endParaRPr lang="en-US" altLang="ko-KR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endParaRPr>
            </a:p>
          </p:txBody>
        </p:sp>
        <p:sp>
          <p:nvSpPr>
            <p:cNvPr id="211" name="직사각형 210"/>
            <p:cNvSpPr/>
            <p:nvPr/>
          </p:nvSpPr>
          <p:spPr>
            <a:xfrm>
              <a:off x="2678006" y="4073525"/>
              <a:ext cx="1800000" cy="360000"/>
            </a:xfrm>
            <a:prstGeom prst="rect">
              <a:avLst/>
            </a:prstGeom>
            <a:solidFill>
              <a:srgbClr val="003860"/>
            </a:solidFill>
            <a:ln w="12700" cap="flat" cmpd="sng" algn="ctr">
              <a:solidFill>
                <a:srgbClr val="003860"/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1051651" latinLnBrk="0">
                <a:defRPr/>
              </a:pPr>
              <a:r>
                <a:rPr lang="en-US" altLang="ko-KR" sz="1200" spc="-100" dirty="0">
                  <a:ln>
                    <a:solidFill>
                      <a:schemeClr val="bg2">
                        <a:lumMod val="60000"/>
                        <a:lumOff val="4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2. </a:t>
              </a:r>
              <a:r>
                <a:rPr lang="ko-KR" altLang="en-US" sz="1200" spc="-100" dirty="0" smtClean="0">
                  <a:ln>
                    <a:solidFill>
                      <a:schemeClr val="bg2">
                        <a:lumMod val="60000"/>
                        <a:lumOff val="4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데이터 </a:t>
              </a:r>
              <a:r>
                <a:rPr lang="ko-KR" altLang="en-US" sz="1200" spc="-100" dirty="0" err="1" smtClean="0">
                  <a:ln>
                    <a:solidFill>
                      <a:schemeClr val="bg2">
                        <a:lumMod val="60000"/>
                        <a:lumOff val="4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스무딩</a:t>
              </a:r>
              <a:endParaRPr lang="ko-KR" altLang="en-US" sz="1200" spc="-100" dirty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729367" y="4073525"/>
            <a:ext cx="1800000" cy="2224671"/>
            <a:chOff x="6710513" y="4073525"/>
            <a:chExt cx="1800000" cy="2224671"/>
          </a:xfrm>
        </p:grpSpPr>
        <p:sp>
          <p:nvSpPr>
            <p:cNvPr id="163" name="양쪽 모서리가 둥근 사각형 162"/>
            <p:cNvSpPr/>
            <p:nvPr/>
          </p:nvSpPr>
          <p:spPr>
            <a:xfrm>
              <a:off x="6710513" y="4138196"/>
              <a:ext cx="1800000" cy="2160000"/>
            </a:xfrm>
            <a:prstGeom prst="round2SameRect">
              <a:avLst>
                <a:gd name="adj1" fmla="val 4286"/>
                <a:gd name="adj2" fmla="val 3628"/>
              </a:avLst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tIns="108000" rtlCol="0" anchor="t" anchorCtr="0"/>
            <a:lstStyle/>
            <a:p>
              <a:pPr marL="128588" lvl="1" indent="-128588" defTabSz="952968" fontAlgn="base">
                <a:lnSpc>
                  <a:spcPct val="130000"/>
                </a:lnSpc>
                <a:spcAft>
                  <a:spcPts val="400"/>
                </a:spcAft>
                <a:buClr>
                  <a:srgbClr val="1E82AA"/>
                </a:buClr>
                <a:buSzPct val="100000"/>
                <a:buFont typeface="Wingdings" pitchFamily="2" charset="2"/>
                <a:buChar char="ü"/>
                <a:tabLst>
                  <a:tab pos="456244" algn="l"/>
                  <a:tab pos="912490" algn="l"/>
                  <a:tab pos="1371569" algn="l"/>
                  <a:tab pos="1827814" algn="l"/>
                  <a:tab pos="2284059" algn="l"/>
                  <a:tab pos="2741722" algn="l"/>
                  <a:tab pos="3197966" algn="l"/>
                  <a:tab pos="3655627" algn="l"/>
                  <a:tab pos="4113290" algn="l"/>
                  <a:tab pos="4569535" algn="l"/>
                  <a:tab pos="5027196" algn="l"/>
                  <a:tab pos="5941105" algn="l"/>
                  <a:tab pos="6398766" algn="l"/>
                  <a:tab pos="6855010" algn="l"/>
                  <a:tab pos="7311255" algn="l"/>
                  <a:tab pos="7768918" algn="l"/>
                  <a:tab pos="8226579" algn="l"/>
                  <a:tab pos="8682825" algn="l"/>
                  <a:tab pos="9140487" algn="l"/>
                  <a:tab pos="9596732" algn="l"/>
                  <a:tab pos="10054394" algn="l"/>
                  <a:tab pos="10512056" algn="l"/>
                  <a:tab pos="10968301" algn="l"/>
                  <a:tab pos="11425962" algn="l"/>
                  <a:tab pos="11882207" algn="l"/>
                  <a:tab pos="12338453" algn="l"/>
                  <a:tab pos="12797531" algn="l"/>
                  <a:tab pos="13253776" algn="l"/>
                  <a:tab pos="13710022" algn="l"/>
                  <a:tab pos="14167684" algn="l"/>
                  <a:tab pos="14623929" algn="l"/>
                </a:tabLst>
                <a:defRPr/>
              </a:pPr>
              <a:endParaRPr lang="en-US" altLang="ko-KR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marL="128588" lvl="1" indent="-128588" defTabSz="952968" fontAlgn="base">
                <a:lnSpc>
                  <a:spcPct val="130000"/>
                </a:lnSpc>
                <a:spcAft>
                  <a:spcPts val="400"/>
                </a:spcAft>
                <a:buClr>
                  <a:srgbClr val="1E82AA"/>
                </a:buClr>
                <a:buSzPct val="100000"/>
                <a:buFont typeface="Wingdings" pitchFamily="2" charset="2"/>
                <a:buChar char="ü"/>
                <a:tabLst>
                  <a:tab pos="456244" algn="l"/>
                  <a:tab pos="912490" algn="l"/>
                  <a:tab pos="1371569" algn="l"/>
                  <a:tab pos="1827814" algn="l"/>
                  <a:tab pos="2284059" algn="l"/>
                  <a:tab pos="2741722" algn="l"/>
                  <a:tab pos="3197966" algn="l"/>
                  <a:tab pos="3655627" algn="l"/>
                  <a:tab pos="4113290" algn="l"/>
                  <a:tab pos="4569535" algn="l"/>
                  <a:tab pos="5027196" algn="l"/>
                  <a:tab pos="5941105" algn="l"/>
                  <a:tab pos="6398766" algn="l"/>
                  <a:tab pos="6855010" algn="l"/>
                  <a:tab pos="7311255" algn="l"/>
                  <a:tab pos="7768918" algn="l"/>
                  <a:tab pos="8226579" algn="l"/>
                  <a:tab pos="8682825" algn="l"/>
                  <a:tab pos="9140487" algn="l"/>
                  <a:tab pos="9596732" algn="l"/>
                  <a:tab pos="10054394" algn="l"/>
                  <a:tab pos="10512056" algn="l"/>
                  <a:tab pos="10968301" algn="l"/>
                  <a:tab pos="11425962" algn="l"/>
                  <a:tab pos="11882207" algn="l"/>
                  <a:tab pos="12338453" algn="l"/>
                  <a:tab pos="12797531" algn="l"/>
                  <a:tab pos="13253776" algn="l"/>
                  <a:tab pos="13710022" algn="l"/>
                  <a:tab pos="14167684" algn="l"/>
                  <a:tab pos="14623929" algn="l"/>
                </a:tabLst>
                <a:defRPr/>
              </a:pPr>
              <a:r>
                <a:rPr lang="en-US" altLang="ko-KR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5</a:t>
              </a:r>
              <a:r>
                <a:rPr lang="ko-KR" altLang="en-US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개 </a:t>
              </a:r>
              <a:r>
                <a:rPr lang="ko-KR" altLang="en-US" sz="1000" dirty="0" err="1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분할점</a:t>
              </a:r>
              <a:r>
                <a:rPr lang="ko-KR" altLang="en-US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 최종 도출</a:t>
              </a:r>
              <a:endParaRPr lang="en-US" altLang="ko-KR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endParaRPr>
            </a:p>
            <a:p>
              <a:pPr marL="128588" lvl="1" indent="-128588" defTabSz="952968" fontAlgn="base">
                <a:lnSpc>
                  <a:spcPct val="130000"/>
                </a:lnSpc>
                <a:spcAft>
                  <a:spcPts val="400"/>
                </a:spcAft>
                <a:buClr>
                  <a:srgbClr val="1E82AA"/>
                </a:buClr>
                <a:buSzPct val="100000"/>
                <a:buFont typeface="Wingdings" pitchFamily="2" charset="2"/>
                <a:buChar char="ü"/>
                <a:tabLst>
                  <a:tab pos="456244" algn="l"/>
                  <a:tab pos="912490" algn="l"/>
                  <a:tab pos="1371569" algn="l"/>
                  <a:tab pos="1827814" algn="l"/>
                  <a:tab pos="2284059" algn="l"/>
                  <a:tab pos="2741722" algn="l"/>
                  <a:tab pos="3197966" algn="l"/>
                  <a:tab pos="3655627" algn="l"/>
                  <a:tab pos="4113290" algn="l"/>
                  <a:tab pos="4569535" algn="l"/>
                  <a:tab pos="5027196" algn="l"/>
                  <a:tab pos="5941105" algn="l"/>
                  <a:tab pos="6398766" algn="l"/>
                  <a:tab pos="6855010" algn="l"/>
                  <a:tab pos="7311255" algn="l"/>
                  <a:tab pos="7768918" algn="l"/>
                  <a:tab pos="8226579" algn="l"/>
                  <a:tab pos="8682825" algn="l"/>
                  <a:tab pos="9140487" algn="l"/>
                  <a:tab pos="9596732" algn="l"/>
                  <a:tab pos="10054394" algn="l"/>
                  <a:tab pos="10512056" algn="l"/>
                  <a:tab pos="10968301" algn="l"/>
                  <a:tab pos="11425962" algn="l"/>
                  <a:tab pos="11882207" algn="l"/>
                  <a:tab pos="12338453" algn="l"/>
                  <a:tab pos="12797531" algn="l"/>
                  <a:tab pos="13253776" algn="l"/>
                  <a:tab pos="13710022" algn="l"/>
                  <a:tab pos="14167684" algn="l"/>
                  <a:tab pos="14623929" algn="l"/>
                </a:tabLst>
                <a:defRPr/>
              </a:pPr>
              <a:r>
                <a:rPr lang="ko-KR" altLang="en-US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구간별 통계량 생산에 활용</a:t>
              </a:r>
              <a:endParaRPr lang="en-US" altLang="ko-KR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endParaRPr>
            </a:p>
            <a:p>
              <a:pPr marL="128588" lvl="1" indent="-128588" defTabSz="952968" fontAlgn="base">
                <a:lnSpc>
                  <a:spcPct val="130000"/>
                </a:lnSpc>
                <a:spcAft>
                  <a:spcPts val="400"/>
                </a:spcAft>
                <a:buClr>
                  <a:srgbClr val="1E82AA"/>
                </a:buClr>
                <a:buSzPct val="100000"/>
                <a:buFont typeface="Wingdings" pitchFamily="2" charset="2"/>
                <a:buChar char="ü"/>
                <a:tabLst>
                  <a:tab pos="456244" algn="l"/>
                  <a:tab pos="912490" algn="l"/>
                  <a:tab pos="1371569" algn="l"/>
                  <a:tab pos="1827814" algn="l"/>
                  <a:tab pos="2284059" algn="l"/>
                  <a:tab pos="2741722" algn="l"/>
                  <a:tab pos="3197966" algn="l"/>
                  <a:tab pos="3655627" algn="l"/>
                  <a:tab pos="4113290" algn="l"/>
                  <a:tab pos="4569535" algn="l"/>
                  <a:tab pos="5027196" algn="l"/>
                  <a:tab pos="5941105" algn="l"/>
                  <a:tab pos="6398766" algn="l"/>
                  <a:tab pos="6855010" algn="l"/>
                  <a:tab pos="7311255" algn="l"/>
                  <a:tab pos="7768918" algn="l"/>
                  <a:tab pos="8226579" algn="l"/>
                  <a:tab pos="8682825" algn="l"/>
                  <a:tab pos="9140487" algn="l"/>
                  <a:tab pos="9596732" algn="l"/>
                  <a:tab pos="10054394" algn="l"/>
                  <a:tab pos="10512056" algn="l"/>
                  <a:tab pos="10968301" algn="l"/>
                  <a:tab pos="11425962" algn="l"/>
                  <a:tab pos="11882207" algn="l"/>
                  <a:tab pos="12338453" algn="l"/>
                  <a:tab pos="12797531" algn="l"/>
                  <a:tab pos="13253776" algn="l"/>
                  <a:tab pos="13710022" algn="l"/>
                  <a:tab pos="14167684" algn="l"/>
                  <a:tab pos="14623929" algn="l"/>
                </a:tabLst>
                <a:defRPr/>
              </a:pPr>
              <a:endParaRPr lang="en-US" altLang="ko-KR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6710513" y="4073525"/>
              <a:ext cx="1800000" cy="360000"/>
            </a:xfrm>
            <a:prstGeom prst="rect">
              <a:avLst/>
            </a:prstGeom>
            <a:solidFill>
              <a:srgbClr val="003860"/>
            </a:solidFill>
            <a:ln w="12700" cap="flat" cmpd="sng" algn="ctr">
              <a:solidFill>
                <a:srgbClr val="00386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105165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spc="-100" dirty="0">
                  <a:ln>
                    <a:solidFill>
                      <a:schemeClr val="bg2">
                        <a:lumMod val="60000"/>
                        <a:lumOff val="4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4. </a:t>
              </a:r>
              <a:r>
                <a:rPr lang="ko-KR" altLang="en-US" sz="1200" spc="-100" dirty="0" err="1">
                  <a:ln>
                    <a:solidFill>
                      <a:schemeClr val="bg2">
                        <a:lumMod val="60000"/>
                        <a:lumOff val="4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분할점</a:t>
              </a:r>
              <a:r>
                <a:rPr lang="ko-KR" altLang="en-US" sz="1200" spc="-100" dirty="0">
                  <a:ln>
                    <a:solidFill>
                      <a:schemeClr val="bg2">
                        <a:lumMod val="60000"/>
                        <a:lumOff val="4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 도출</a:t>
              </a:r>
            </a:p>
          </p:txBody>
        </p:sp>
        <p:pic>
          <p:nvPicPr>
            <p:cNvPr id="212" name="그림 2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33206" y="5185725"/>
              <a:ext cx="1354615" cy="1038343"/>
            </a:xfrm>
            <a:prstGeom prst="rect">
              <a:avLst/>
            </a:prstGeom>
          </p:spPr>
        </p:pic>
      </p:grpSp>
      <p:sp>
        <p:nvSpPr>
          <p:cNvPr id="6" name="타원 5"/>
          <p:cNvSpPr/>
          <p:nvPr/>
        </p:nvSpPr>
        <p:spPr>
          <a:xfrm>
            <a:off x="4718599" y="3180237"/>
            <a:ext cx="173971" cy="17026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그림 90">
            <a:extLst>
              <a:ext uri="{FF2B5EF4-FFF2-40B4-BE49-F238E27FC236}">
                <a16:creationId xmlns:a16="http://schemas.microsoft.com/office/drawing/2014/main" id="{A2A31EAA-237A-445A-9F4C-9E27E857F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87" y="1730441"/>
            <a:ext cx="7877022" cy="1879045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4542001F-AE04-4FF2-A90E-0329F30CF537}"/>
              </a:ext>
            </a:extLst>
          </p:cNvPr>
          <p:cNvSpPr txBox="1"/>
          <p:nvPr/>
        </p:nvSpPr>
        <p:spPr>
          <a:xfrm>
            <a:off x="495179" y="2413314"/>
            <a:ext cx="246219" cy="5155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eaVert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전류</a:t>
            </a:r>
            <a:r>
              <a:rPr kumimoji="0" lang="en-US" altLang="ko-KR" sz="1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(A</a:t>
            </a:r>
            <a:r>
              <a:rPr kumimoji="0" lang="en-US" altLang="ko-KR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)</a:t>
            </a:r>
            <a:endParaRPr kumimoji="0" lang="ko-KR" alt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D46B753-0E72-4A52-A41F-5ABCB3E2C97A}"/>
              </a:ext>
            </a:extLst>
          </p:cNvPr>
          <p:cNvSpPr txBox="1"/>
          <p:nvPr/>
        </p:nvSpPr>
        <p:spPr>
          <a:xfrm>
            <a:off x="4215656" y="3714301"/>
            <a:ext cx="72712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초</a:t>
            </a:r>
            <a:r>
              <a:rPr lang="en-US" altLang="ko-KR" sz="100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(Seconds)</a:t>
            </a:r>
            <a:endParaRPr kumimoji="0" lang="ko-KR" alt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5AC75A05-6F82-47FB-857F-9A44E4DF2A4B}"/>
              </a:ext>
            </a:extLst>
          </p:cNvPr>
          <p:cNvSpPr/>
          <p:nvPr/>
        </p:nvSpPr>
        <p:spPr>
          <a:xfrm>
            <a:off x="6789109" y="3347865"/>
            <a:ext cx="216000" cy="216000"/>
          </a:xfrm>
          <a:prstGeom prst="ellips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defTabSz="457200" latinLnBrk="0" hangingPunct="0"/>
            <a:endParaRPr lang="ko-KR" altLang="en-US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3A9C867A-332D-4E0F-9CEB-42C655CEEDB7}"/>
              </a:ext>
            </a:extLst>
          </p:cNvPr>
          <p:cNvSpPr/>
          <p:nvPr/>
        </p:nvSpPr>
        <p:spPr>
          <a:xfrm>
            <a:off x="6751735" y="2759865"/>
            <a:ext cx="216000" cy="216000"/>
          </a:xfrm>
          <a:prstGeom prst="ellips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defTabSz="457200" latinLnBrk="0" hangingPunct="0"/>
            <a:endParaRPr lang="ko-KR" altLang="en-US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AD6C4784-9E2D-48B4-B750-31DD50186A4D}"/>
              </a:ext>
            </a:extLst>
          </p:cNvPr>
          <p:cNvGrpSpPr/>
          <p:nvPr/>
        </p:nvGrpSpPr>
        <p:grpSpPr>
          <a:xfrm>
            <a:off x="2585266" y="3048765"/>
            <a:ext cx="1577980" cy="372410"/>
            <a:chOff x="4285554" y="3137648"/>
            <a:chExt cx="1043247" cy="372410"/>
          </a:xfrm>
        </p:grpSpPr>
        <p:sp>
          <p:nvSpPr>
            <p:cNvPr id="110" name="모서리가 둥근 직사각형 164">
              <a:extLst>
                <a:ext uri="{FF2B5EF4-FFF2-40B4-BE49-F238E27FC236}">
                  <a16:creationId xmlns:a16="http://schemas.microsoft.com/office/drawing/2014/main" id="{842F3021-A2D4-426D-BD13-90259F8FE3BC}"/>
                </a:ext>
              </a:extLst>
            </p:cNvPr>
            <p:cNvSpPr>
              <a:spLocks/>
            </p:cNvSpPr>
            <p:nvPr/>
          </p:nvSpPr>
          <p:spPr>
            <a:xfrm>
              <a:off x="4285554" y="3158816"/>
              <a:ext cx="1023134" cy="33320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2700" cap="flat" cmpd="sng" algn="ctr">
              <a:solidFill>
                <a:srgbClr val="1F4E79"/>
              </a:solidFill>
              <a:prstDash val="dash"/>
            </a:ln>
            <a:effectLst/>
          </p:spPr>
          <p:txBody>
            <a:bodyPr lIns="0" tIns="0" rIns="0" bIns="0" rtlCol="0" anchor="ctr"/>
            <a:lstStyle/>
            <a:p>
              <a:pPr algn="ctr" defTabSz="914400">
                <a:defRPr/>
              </a:pPr>
              <a:endParaRPr lang="ko-KR" altLang="en-US" sz="10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262626"/>
                </a:solidFill>
                <a:latin typeface="Rix고딕 L"/>
                <a:ea typeface="Rix고딕 L"/>
                <a:sym typeface="맑은 고딕"/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4C3A2F9B-108A-49C1-87D3-3E7D3974C97E}"/>
                </a:ext>
              </a:extLst>
            </p:cNvPr>
            <p:cNvSpPr/>
            <p:nvPr/>
          </p:nvSpPr>
          <p:spPr>
            <a:xfrm>
              <a:off x="4410461" y="3137648"/>
              <a:ext cx="918340" cy="3724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14300" lvl="1" indent="-114300" defTabSz="952968" fontAlgn="base">
                <a:lnSpc>
                  <a:spcPct val="130000"/>
                </a:lnSpc>
                <a:spcAft>
                  <a:spcPts val="400"/>
                </a:spcAft>
                <a:buClr>
                  <a:srgbClr val="1E82AA"/>
                </a:buClr>
                <a:buSzPct val="100000"/>
                <a:tabLst>
                  <a:tab pos="456244" algn="l"/>
                  <a:tab pos="912490" algn="l"/>
                  <a:tab pos="1371569" algn="l"/>
                  <a:tab pos="1827814" algn="l"/>
                  <a:tab pos="2284059" algn="l"/>
                  <a:tab pos="2741722" algn="l"/>
                  <a:tab pos="3197966" algn="l"/>
                  <a:tab pos="3655627" algn="l"/>
                  <a:tab pos="4113290" algn="l"/>
                  <a:tab pos="4569535" algn="l"/>
                  <a:tab pos="5027196" algn="l"/>
                  <a:tab pos="5941105" algn="l"/>
                  <a:tab pos="6398766" algn="l"/>
                  <a:tab pos="6855010" algn="l"/>
                  <a:tab pos="7311255" algn="l"/>
                  <a:tab pos="7768918" algn="l"/>
                  <a:tab pos="8226579" algn="l"/>
                  <a:tab pos="8682825" algn="l"/>
                  <a:tab pos="9140487" algn="l"/>
                  <a:tab pos="9596732" algn="l"/>
                  <a:tab pos="10054394" algn="l"/>
                  <a:tab pos="10512056" algn="l"/>
                  <a:tab pos="10968301" algn="l"/>
                  <a:tab pos="11425962" algn="l"/>
                  <a:tab pos="11882207" algn="l"/>
                  <a:tab pos="12338453" algn="l"/>
                  <a:tab pos="12797531" algn="l"/>
                  <a:tab pos="13253776" algn="l"/>
                  <a:tab pos="13710022" algn="l"/>
                  <a:tab pos="14167684" algn="l"/>
                  <a:tab pos="14623929" algn="l"/>
                </a:tabLst>
                <a:defRPr/>
              </a:pPr>
              <a:r>
                <a:rPr lang="en-US" altLang="ko-KR" sz="700" dirty="0" smtClean="0">
                  <a:ln>
                    <a:solidFill>
                      <a:srgbClr val="365D8C">
                        <a:alpha val="0"/>
                      </a:srgbClr>
                    </a:solidFill>
                  </a:ln>
                  <a:latin typeface="Rix고딕 L" panose="02020603020101020101" pitchFamily="18" charset="-127"/>
                  <a:ea typeface="Rix고딕 L" panose="02020603020101020101" pitchFamily="18" charset="-127"/>
                </a:rPr>
                <a:t>1. </a:t>
              </a:r>
              <a:r>
                <a:rPr lang="ko-KR" altLang="en-US" sz="700" dirty="0" smtClean="0">
                  <a:ln>
                    <a:solidFill>
                      <a:srgbClr val="365D8C">
                        <a:alpha val="0"/>
                      </a:srgbClr>
                    </a:solidFill>
                  </a:ln>
                  <a:latin typeface="Rix고딕 L" panose="02020603020101020101" pitchFamily="18" charset="-127"/>
                  <a:ea typeface="Rix고딕 L" panose="02020603020101020101" pitchFamily="18" charset="-127"/>
                </a:rPr>
                <a:t>최대 </a:t>
              </a:r>
              <a:r>
                <a:rPr lang="ko-KR" altLang="en-US" sz="700" dirty="0" err="1">
                  <a:ln>
                    <a:solidFill>
                      <a:srgbClr val="365D8C">
                        <a:alpha val="0"/>
                      </a:srgbClr>
                    </a:solidFill>
                  </a:ln>
                  <a:latin typeface="Rix고딕 L" panose="02020603020101020101" pitchFamily="18" charset="-127"/>
                  <a:ea typeface="Rix고딕 L" panose="02020603020101020101" pitchFamily="18" charset="-127"/>
                </a:rPr>
                <a:t>미분값</a:t>
              </a:r>
              <a:r>
                <a:rPr lang="ko-KR" altLang="en-US" sz="700" dirty="0">
                  <a:ln>
                    <a:solidFill>
                      <a:srgbClr val="365D8C">
                        <a:alpha val="0"/>
                      </a:srgbClr>
                    </a:solidFill>
                  </a:ln>
                  <a:latin typeface="Rix고딕 L" panose="02020603020101020101" pitchFamily="18" charset="-127"/>
                  <a:ea typeface="Rix고딕 L" panose="02020603020101020101" pitchFamily="18" charset="-127"/>
                </a:rPr>
                <a:t> </a:t>
              </a:r>
              <a:r>
                <a:rPr lang="ko-KR" altLang="en-US" sz="700" dirty="0" smtClean="0">
                  <a:ln>
                    <a:solidFill>
                      <a:srgbClr val="365D8C">
                        <a:alpha val="0"/>
                      </a:srgbClr>
                    </a:solidFill>
                  </a:ln>
                  <a:latin typeface="Rix고딕 L" panose="02020603020101020101" pitchFamily="18" charset="-127"/>
                  <a:ea typeface="Rix고딕 L" panose="02020603020101020101" pitchFamily="18" charset="-127"/>
                </a:rPr>
                <a:t>변화 </a:t>
              </a:r>
              <a:r>
                <a:rPr lang="ko-KR" altLang="en-US" sz="700" dirty="0">
                  <a:ln>
                    <a:solidFill>
                      <a:srgbClr val="365D8C">
                        <a:alpha val="0"/>
                      </a:srgbClr>
                    </a:solidFill>
                  </a:ln>
                  <a:latin typeface="Rix고딕 L" panose="02020603020101020101" pitchFamily="18" charset="-127"/>
                  <a:ea typeface="Rix고딕 L" panose="02020603020101020101" pitchFamily="18" charset="-127"/>
                </a:rPr>
                <a:t>지점 </a:t>
              </a:r>
              <a:r>
                <a:rPr lang="ko-KR" altLang="en-US" sz="700" dirty="0" smtClean="0">
                  <a:ln>
                    <a:solidFill>
                      <a:srgbClr val="365D8C">
                        <a:alpha val="0"/>
                      </a:srgbClr>
                    </a:solidFill>
                  </a:ln>
                  <a:latin typeface="Rix고딕 L" panose="02020603020101020101" pitchFamily="18" charset="-127"/>
                  <a:ea typeface="Rix고딕 L" panose="02020603020101020101" pitchFamily="18" charset="-127"/>
                </a:rPr>
                <a:t>계산을 통해 </a:t>
              </a:r>
              <a:r>
                <a:rPr lang="en-US" altLang="ko-KR" sz="700" dirty="0" smtClean="0">
                  <a:ln>
                    <a:solidFill>
                      <a:srgbClr val="365D8C">
                        <a:alpha val="0"/>
                      </a:srgbClr>
                    </a:solidFill>
                  </a:ln>
                  <a:latin typeface="Rix고딕 L" panose="02020603020101020101" pitchFamily="18" charset="-127"/>
                  <a:ea typeface="Rix고딕 L" panose="02020603020101020101" pitchFamily="18" charset="-127"/>
                </a:rPr>
                <a:t>“</a:t>
              </a:r>
              <a:r>
                <a:rPr lang="ko-KR" altLang="en-US" sz="700" dirty="0" smtClean="0">
                  <a:ln>
                    <a:solidFill>
                      <a:srgbClr val="365D8C">
                        <a:alpha val="0"/>
                      </a:srgbClr>
                    </a:solidFill>
                  </a:ln>
                  <a:latin typeface="Rix고딕 L" panose="02020603020101020101" pitchFamily="18" charset="-127"/>
                  <a:ea typeface="Rix고딕 L" panose="02020603020101020101" pitchFamily="18" charset="-127"/>
                </a:rPr>
                <a:t>해정 </a:t>
              </a:r>
              <a:r>
                <a:rPr lang="en-US" altLang="ko-KR" sz="700" dirty="0" smtClean="0">
                  <a:ln>
                    <a:solidFill>
                      <a:srgbClr val="365D8C">
                        <a:alpha val="0"/>
                      </a:srgbClr>
                    </a:solidFill>
                  </a:ln>
                  <a:latin typeface="Rix고딕 L" panose="02020603020101020101" pitchFamily="18" charset="-127"/>
                  <a:ea typeface="Rix고딕 L" panose="02020603020101020101" pitchFamily="18" charset="-127"/>
                </a:rPr>
                <a:t>/ </a:t>
              </a:r>
              <a:r>
                <a:rPr lang="ko-KR" altLang="en-US" sz="700" dirty="0" err="1" smtClean="0">
                  <a:ln>
                    <a:solidFill>
                      <a:srgbClr val="365D8C">
                        <a:alpha val="0"/>
                      </a:srgbClr>
                    </a:solidFill>
                  </a:ln>
                  <a:latin typeface="Rix고딕 L" panose="02020603020101020101" pitchFamily="18" charset="-127"/>
                  <a:ea typeface="Rix고딕 L" panose="02020603020101020101" pitchFamily="18" charset="-127"/>
                </a:rPr>
                <a:t>쇄정</a:t>
              </a:r>
              <a:r>
                <a:rPr lang="ko-KR" altLang="en-US" sz="700" dirty="0" smtClean="0">
                  <a:ln>
                    <a:solidFill>
                      <a:srgbClr val="365D8C">
                        <a:alpha val="0"/>
                      </a:srgbClr>
                    </a:solidFill>
                  </a:ln>
                  <a:latin typeface="Rix고딕 L" panose="02020603020101020101" pitchFamily="18" charset="-127"/>
                  <a:ea typeface="Rix고딕 L" panose="02020603020101020101" pitchFamily="18" charset="-127"/>
                </a:rPr>
                <a:t> 구간</a:t>
              </a:r>
              <a:r>
                <a:rPr lang="en-US" altLang="ko-KR" sz="700" dirty="0" smtClean="0">
                  <a:ln>
                    <a:solidFill>
                      <a:srgbClr val="365D8C">
                        <a:alpha val="0"/>
                      </a:srgbClr>
                    </a:solidFill>
                  </a:ln>
                  <a:latin typeface="Rix고딕 L" panose="02020603020101020101" pitchFamily="18" charset="-127"/>
                  <a:ea typeface="Rix고딕 L" panose="02020603020101020101" pitchFamily="18" charset="-127"/>
                </a:rPr>
                <a:t>” </a:t>
              </a:r>
              <a:r>
                <a:rPr lang="ko-KR" altLang="en-US" sz="700" dirty="0" smtClean="0">
                  <a:ln>
                    <a:solidFill>
                      <a:srgbClr val="365D8C">
                        <a:alpha val="0"/>
                      </a:srgbClr>
                    </a:solidFill>
                  </a:ln>
                  <a:latin typeface="Rix고딕 L" panose="02020603020101020101" pitchFamily="18" charset="-127"/>
                  <a:ea typeface="Rix고딕 L" panose="02020603020101020101" pitchFamily="18" charset="-127"/>
                </a:rPr>
                <a:t>도출</a:t>
              </a:r>
              <a:r>
                <a:rPr lang="en-US" altLang="ko-KR" sz="700" dirty="0" smtClean="0">
                  <a:ln>
                    <a:solidFill>
                      <a:srgbClr val="365D8C">
                        <a:alpha val="0"/>
                      </a:srgbClr>
                    </a:solidFill>
                  </a:ln>
                  <a:latin typeface="Rix고딕 L" panose="02020603020101020101" pitchFamily="18" charset="-127"/>
                  <a:ea typeface="Rix고딕 L" panose="02020603020101020101" pitchFamily="18" charset="-127"/>
                </a:rPr>
                <a:t> </a:t>
              </a:r>
              <a:endParaRPr lang="en-US" altLang="ko-KR" sz="7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Rix고딕 L" panose="02020603020101020101" pitchFamily="18" charset="-127"/>
                <a:ea typeface="Rix고딕 L" panose="02020603020101020101" pitchFamily="18" charset="-127"/>
              </a:endParaRPr>
            </a:p>
          </p:txBody>
        </p:sp>
      </p:grp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E350D245-6796-45ED-ACE4-AF13EDEF3A11}"/>
              </a:ext>
            </a:extLst>
          </p:cNvPr>
          <p:cNvCxnSpPr>
            <a:stCxn id="145" idx="3"/>
            <a:endCxn id="113" idx="1"/>
          </p:cNvCxnSpPr>
          <p:nvPr/>
        </p:nvCxnSpPr>
        <p:spPr>
          <a:xfrm flipV="1">
            <a:off x="2489788" y="2324080"/>
            <a:ext cx="1000170" cy="444994"/>
          </a:xfrm>
          <a:prstGeom prst="straightConnector1">
            <a:avLst/>
          </a:prstGeom>
          <a:noFill/>
          <a:ln w="0" cap="flat" cmpd="sng" algn="ctr">
            <a:solidFill>
              <a:srgbClr val="FF0000"/>
            </a:solidFill>
            <a:prstDash val="solid"/>
            <a:tailEnd type="triangle"/>
          </a:ln>
          <a:effectLst/>
        </p:spPr>
      </p:cxnSp>
      <p:grpSp>
        <p:nvGrpSpPr>
          <p:cNvPr id="13" name="그룹 12"/>
          <p:cNvGrpSpPr/>
          <p:nvPr/>
        </p:nvGrpSpPr>
        <p:grpSpPr>
          <a:xfrm>
            <a:off x="4691116" y="4073525"/>
            <a:ext cx="1800000" cy="2224671"/>
            <a:chOff x="4694259" y="4073525"/>
            <a:chExt cx="1800000" cy="2224671"/>
          </a:xfrm>
        </p:grpSpPr>
        <p:sp>
          <p:nvSpPr>
            <p:cNvPr id="124" name="양쪽 모서리가 둥근 사각형 97">
              <a:extLst>
                <a:ext uri="{FF2B5EF4-FFF2-40B4-BE49-F238E27FC236}">
                  <a16:creationId xmlns:a16="http://schemas.microsoft.com/office/drawing/2014/main" id="{53E4143F-5DAD-4A45-AC2D-63B7A63555A7}"/>
                </a:ext>
              </a:extLst>
            </p:cNvPr>
            <p:cNvSpPr/>
            <p:nvPr/>
          </p:nvSpPr>
          <p:spPr>
            <a:xfrm>
              <a:off x="4694259" y="4138196"/>
              <a:ext cx="1800000" cy="2160000"/>
            </a:xfrm>
            <a:prstGeom prst="round2SameRect">
              <a:avLst>
                <a:gd name="adj1" fmla="val 4286"/>
                <a:gd name="adj2" fmla="val 3628"/>
              </a:avLst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tIns="108000" rtlCol="0" anchor="t" anchorCtr="0"/>
            <a:lstStyle/>
            <a:p>
              <a:pPr marL="128588" lvl="1" indent="-128588" defTabSz="952968" fontAlgn="base">
                <a:lnSpc>
                  <a:spcPct val="130000"/>
                </a:lnSpc>
                <a:spcAft>
                  <a:spcPts val="400"/>
                </a:spcAft>
                <a:buClr>
                  <a:srgbClr val="1E82AA"/>
                </a:buClr>
                <a:buSzPct val="100000"/>
                <a:buFont typeface="Wingdings" pitchFamily="2" charset="2"/>
                <a:buChar char="ü"/>
                <a:tabLst>
                  <a:tab pos="456244" algn="l"/>
                  <a:tab pos="912490" algn="l"/>
                  <a:tab pos="1371569" algn="l"/>
                  <a:tab pos="1827814" algn="l"/>
                  <a:tab pos="2284059" algn="l"/>
                  <a:tab pos="2741722" algn="l"/>
                  <a:tab pos="3197966" algn="l"/>
                  <a:tab pos="3655627" algn="l"/>
                  <a:tab pos="4113290" algn="l"/>
                  <a:tab pos="4569535" algn="l"/>
                  <a:tab pos="5027196" algn="l"/>
                  <a:tab pos="5941105" algn="l"/>
                  <a:tab pos="6398766" algn="l"/>
                  <a:tab pos="6855010" algn="l"/>
                  <a:tab pos="7311255" algn="l"/>
                  <a:tab pos="7768918" algn="l"/>
                  <a:tab pos="8226579" algn="l"/>
                  <a:tab pos="8682825" algn="l"/>
                  <a:tab pos="9140487" algn="l"/>
                  <a:tab pos="9596732" algn="l"/>
                  <a:tab pos="10054394" algn="l"/>
                  <a:tab pos="10512056" algn="l"/>
                  <a:tab pos="10968301" algn="l"/>
                  <a:tab pos="11425962" algn="l"/>
                  <a:tab pos="11882207" algn="l"/>
                  <a:tab pos="12338453" algn="l"/>
                  <a:tab pos="12797531" algn="l"/>
                  <a:tab pos="13253776" algn="l"/>
                  <a:tab pos="13710022" algn="l"/>
                  <a:tab pos="14167684" algn="l"/>
                  <a:tab pos="14623929" algn="l"/>
                </a:tabLst>
                <a:defRPr/>
              </a:pPr>
              <a:endParaRPr lang="en-US" altLang="ko-KR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marL="128588" lvl="1" indent="-128588" defTabSz="952968" fontAlgn="base">
                <a:lnSpc>
                  <a:spcPct val="130000"/>
                </a:lnSpc>
                <a:spcAft>
                  <a:spcPts val="400"/>
                </a:spcAft>
                <a:buClr>
                  <a:srgbClr val="1E82AA"/>
                </a:buClr>
                <a:buSzPct val="100000"/>
                <a:buFont typeface="Wingdings" pitchFamily="2" charset="2"/>
                <a:buChar char="ü"/>
                <a:tabLst>
                  <a:tab pos="456244" algn="l"/>
                  <a:tab pos="912490" algn="l"/>
                  <a:tab pos="1371569" algn="l"/>
                  <a:tab pos="1827814" algn="l"/>
                  <a:tab pos="2284059" algn="l"/>
                  <a:tab pos="2741722" algn="l"/>
                  <a:tab pos="3197966" algn="l"/>
                  <a:tab pos="3655627" algn="l"/>
                  <a:tab pos="4113290" algn="l"/>
                  <a:tab pos="4569535" algn="l"/>
                  <a:tab pos="5027196" algn="l"/>
                  <a:tab pos="5941105" algn="l"/>
                  <a:tab pos="6398766" algn="l"/>
                  <a:tab pos="6855010" algn="l"/>
                  <a:tab pos="7311255" algn="l"/>
                  <a:tab pos="7768918" algn="l"/>
                  <a:tab pos="8226579" algn="l"/>
                  <a:tab pos="8682825" algn="l"/>
                  <a:tab pos="9140487" algn="l"/>
                  <a:tab pos="9596732" algn="l"/>
                  <a:tab pos="10054394" algn="l"/>
                  <a:tab pos="10512056" algn="l"/>
                  <a:tab pos="10968301" algn="l"/>
                  <a:tab pos="11425962" algn="l"/>
                  <a:tab pos="11882207" algn="l"/>
                  <a:tab pos="12338453" algn="l"/>
                  <a:tab pos="12797531" algn="l"/>
                  <a:tab pos="13253776" algn="l"/>
                  <a:tab pos="13710022" algn="l"/>
                  <a:tab pos="14167684" algn="l"/>
                  <a:tab pos="14623929" algn="l"/>
                </a:tabLst>
                <a:defRPr/>
              </a:pPr>
              <a:r>
                <a:rPr lang="ko-KR" altLang="en-US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구동 시작 구간은 기울기의 변화가 완만하여 </a:t>
              </a:r>
              <a:r>
                <a:rPr lang="en-US" altLang="ko-KR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2</a:t>
              </a:r>
              <a:r>
                <a:rPr lang="ko-KR" altLang="en-US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차 미분값만으로 도출이 어려움</a:t>
              </a:r>
              <a:endParaRPr lang="en-US" altLang="ko-KR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endParaRPr>
            </a:p>
            <a:p>
              <a:pPr marL="128588" lvl="1" indent="-128588" defTabSz="952968" fontAlgn="base">
                <a:lnSpc>
                  <a:spcPct val="130000"/>
                </a:lnSpc>
                <a:spcAft>
                  <a:spcPts val="400"/>
                </a:spcAft>
                <a:buClr>
                  <a:srgbClr val="1E82AA"/>
                </a:buClr>
                <a:buSzPct val="100000"/>
                <a:buFont typeface="Wingdings" pitchFamily="2" charset="2"/>
                <a:buChar char="ü"/>
                <a:tabLst>
                  <a:tab pos="456244" algn="l"/>
                  <a:tab pos="912490" algn="l"/>
                  <a:tab pos="1371569" algn="l"/>
                  <a:tab pos="1827814" algn="l"/>
                  <a:tab pos="2284059" algn="l"/>
                  <a:tab pos="2741722" algn="l"/>
                  <a:tab pos="3197966" algn="l"/>
                  <a:tab pos="3655627" algn="l"/>
                  <a:tab pos="4113290" algn="l"/>
                  <a:tab pos="4569535" algn="l"/>
                  <a:tab pos="5027196" algn="l"/>
                  <a:tab pos="5941105" algn="l"/>
                  <a:tab pos="6398766" algn="l"/>
                  <a:tab pos="6855010" algn="l"/>
                  <a:tab pos="7311255" algn="l"/>
                  <a:tab pos="7768918" algn="l"/>
                  <a:tab pos="8226579" algn="l"/>
                  <a:tab pos="8682825" algn="l"/>
                  <a:tab pos="9140487" algn="l"/>
                  <a:tab pos="9596732" algn="l"/>
                  <a:tab pos="10054394" algn="l"/>
                  <a:tab pos="10512056" algn="l"/>
                  <a:tab pos="10968301" algn="l"/>
                  <a:tab pos="11425962" algn="l"/>
                  <a:tab pos="11882207" algn="l"/>
                  <a:tab pos="12338453" algn="l"/>
                  <a:tab pos="12797531" algn="l"/>
                  <a:tab pos="13253776" algn="l"/>
                  <a:tab pos="13710022" algn="l"/>
                  <a:tab pos="14167684" algn="l"/>
                  <a:tab pos="14623929" algn="l"/>
                </a:tabLst>
                <a:defRPr/>
              </a:pPr>
              <a:r>
                <a:rPr lang="ko-KR" altLang="en-US" sz="1000" dirty="0" err="1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스무딩</a:t>
              </a:r>
              <a:r>
                <a:rPr lang="ko-KR" altLang="en-US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 이후 </a:t>
              </a:r>
              <a:r>
                <a:rPr lang="en-US" altLang="ko-KR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2 ~ 4</a:t>
              </a:r>
              <a:r>
                <a:rPr lang="ko-KR" altLang="en-US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번째 구간을 절단 후</a:t>
              </a:r>
              <a:r>
                <a:rPr lang="en-US" altLang="ko-KR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, </a:t>
              </a:r>
              <a:r>
                <a:rPr lang="ko-KR" altLang="en-US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최초 변곡점을 구동 시작 구간으로 지정</a:t>
              </a:r>
              <a:endParaRPr lang="en-US" altLang="ko-KR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7F6C041D-479C-41E5-90E6-FE3805282E03}"/>
                </a:ext>
              </a:extLst>
            </p:cNvPr>
            <p:cNvSpPr/>
            <p:nvPr/>
          </p:nvSpPr>
          <p:spPr>
            <a:xfrm>
              <a:off x="4694259" y="4073525"/>
              <a:ext cx="1800000" cy="360000"/>
            </a:xfrm>
            <a:prstGeom prst="rect">
              <a:avLst/>
            </a:prstGeom>
            <a:solidFill>
              <a:srgbClr val="003860"/>
            </a:solidFill>
            <a:ln w="12700" cap="flat" cmpd="sng" algn="ctr">
              <a:solidFill>
                <a:srgbClr val="003860"/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1051651" latinLnBrk="0">
                <a:defRPr/>
              </a:pPr>
              <a:r>
                <a:rPr lang="en-US" altLang="ko-KR" sz="1200" spc="-100" dirty="0">
                  <a:ln>
                    <a:solidFill>
                      <a:schemeClr val="bg2">
                        <a:lumMod val="60000"/>
                        <a:lumOff val="4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3. </a:t>
              </a:r>
              <a:r>
                <a:rPr lang="ko-KR" altLang="en-US" sz="1200" spc="-100" dirty="0">
                  <a:ln>
                    <a:solidFill>
                      <a:schemeClr val="bg2">
                        <a:lumMod val="60000"/>
                        <a:lumOff val="4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구동 구간 계산</a:t>
              </a:r>
              <a:r>
                <a:rPr lang="en-US" altLang="ko-KR" sz="1200" spc="-100" dirty="0">
                  <a:ln>
                    <a:solidFill>
                      <a:schemeClr val="bg2">
                        <a:lumMod val="60000"/>
                        <a:lumOff val="4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 </a:t>
              </a:r>
              <a:endParaRPr lang="ko-KR" altLang="en-US" sz="1200" spc="-100" dirty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</p:grpSp>
      <p:sp>
        <p:nvSpPr>
          <p:cNvPr id="127" name="갈매기형 수장 159">
            <a:extLst>
              <a:ext uri="{FF2B5EF4-FFF2-40B4-BE49-F238E27FC236}">
                <a16:creationId xmlns:a16="http://schemas.microsoft.com/office/drawing/2014/main" id="{66781AE7-52A6-4EE9-B9A4-B5BEA0C8A1A8}"/>
              </a:ext>
            </a:extLst>
          </p:cNvPr>
          <p:cNvSpPr/>
          <p:nvPr/>
        </p:nvSpPr>
        <p:spPr>
          <a:xfrm>
            <a:off x="6528390" y="4980564"/>
            <a:ext cx="163701" cy="410592"/>
          </a:xfrm>
          <a:prstGeom prst="chevron">
            <a:avLst>
              <a:gd name="adj" fmla="val 48281"/>
            </a:avLst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5165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1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42631" y="544937"/>
            <a:ext cx="6978392" cy="5324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Calibri" panose="020F0502020204030204" pitchFamily="34" charset="0"/>
              </a:rPr>
              <a:t>◦ 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Calibri" panose="020F0502020204030204" pitchFamily="34" charset="0"/>
              </a:rPr>
              <a:t>수학적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Calibri" panose="020F0502020204030204" pitchFamily="34" charset="0"/>
              </a:rPr>
              <a:t>,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Calibri" panose="020F0502020204030204" pitchFamily="34" charset="0"/>
              </a:rPr>
              <a:t>통계적 근거에 기반하여 구간을 분할하는 구간 분할 알고리즘에 대한 설명</a:t>
            </a:r>
          </a:p>
          <a:p>
            <a:pPr>
              <a:lnSpc>
                <a:spcPct val="130000"/>
              </a:lnSpc>
            </a:pP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Calibri" panose="020F0502020204030204" pitchFamily="34" charset="0"/>
              </a:rPr>
              <a:t>◦ 5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Calibri" panose="020F0502020204030204" pitchFamily="34" charset="0"/>
              </a:rPr>
              <a:t>개의 </a:t>
            </a:r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Calibri" panose="020F0502020204030204" pitchFamily="34" charset="0"/>
              </a:rPr>
              <a:t>분할점을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Calibri" panose="020F0502020204030204" pitchFamily="34" charset="0"/>
              </a:rPr>
              <a:t> 모든 이벤트에 대하여 자동으로 도출하여 구간별 통계량 생산에 활용</a:t>
            </a:r>
          </a:p>
        </p:txBody>
      </p:sp>
      <p:sp>
        <p:nvSpPr>
          <p:cNvPr id="52" name="제목 7"/>
          <p:cNvSpPr txBox="1">
            <a:spLocks/>
          </p:cNvSpPr>
          <p:nvPr/>
        </p:nvSpPr>
        <p:spPr>
          <a:xfrm>
            <a:off x="250825" y="298265"/>
            <a:ext cx="6663055" cy="224360"/>
          </a:xfrm>
          <a:prstGeom prst="rect">
            <a:avLst/>
          </a:prstGeom>
        </p:spPr>
        <p:txBody>
          <a:bodyPr vert="horz" lIns="3600" tIns="3600" rIns="3600" bIns="360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87233"/>
            <a:r>
              <a:rPr lang="en-US" altLang="ko-KR" sz="20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02 / </a:t>
            </a:r>
            <a:r>
              <a:rPr lang="ko-KR" altLang="en-US" sz="2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선로전환기</a:t>
            </a:r>
            <a:r>
              <a:rPr lang="en-US" altLang="ko-KR" sz="2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_</a:t>
            </a:r>
            <a:r>
              <a:rPr lang="ko-KR" altLang="en-US" sz="1600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분할점</a:t>
            </a:r>
            <a:r>
              <a:rPr lang="ko-KR" altLang="en-US" sz="16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도출</a:t>
            </a:r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(2/2)</a:t>
            </a:r>
            <a:endParaRPr lang="ko-KR" altLang="en-US" sz="12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001844" y="314477"/>
            <a:ext cx="1746869" cy="191936"/>
          </a:xfrm>
          <a:prstGeom prst="rect">
            <a:avLst/>
          </a:prstGeom>
        </p:spPr>
        <p:txBody>
          <a:bodyPr wrap="square" lIns="3600" tIns="3600" rIns="3600" bIns="3600">
            <a:spAutoFit/>
          </a:bodyPr>
          <a:lstStyle/>
          <a:p>
            <a:pPr algn="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KoPub돋움체 Bold" panose="02020603020101020101" pitchFamily="18" charset="-127"/>
              </a:rPr>
              <a:t>Ⅲ</a:t>
            </a:r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.</a:t>
            </a:r>
            <a:r>
              <a:rPr lang="en-US" altLang="ko-KR" sz="12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8BDCFB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</a:t>
            </a:r>
            <a:r>
              <a:rPr lang="ko-KR" altLang="en-US" sz="1200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패턴분석</a:t>
            </a:r>
            <a:endParaRPr lang="en-US" altLang="ko-KR" sz="12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478336" y="1896459"/>
            <a:ext cx="2510042" cy="864025"/>
            <a:chOff x="3478336" y="1807759"/>
            <a:chExt cx="2510042" cy="952725"/>
          </a:xfrm>
        </p:grpSpPr>
        <p:sp>
          <p:nvSpPr>
            <p:cNvPr id="113" name="모서리가 둥근 직사각형 187">
              <a:extLst>
                <a:ext uri="{FF2B5EF4-FFF2-40B4-BE49-F238E27FC236}">
                  <a16:creationId xmlns:a16="http://schemas.microsoft.com/office/drawing/2014/main" id="{728ED877-C68C-41BE-944A-F570780F4C77}"/>
                </a:ext>
              </a:extLst>
            </p:cNvPr>
            <p:cNvSpPr>
              <a:spLocks/>
            </p:cNvSpPr>
            <p:nvPr/>
          </p:nvSpPr>
          <p:spPr>
            <a:xfrm>
              <a:off x="3489958" y="1807759"/>
              <a:ext cx="2486797" cy="94303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2700" cap="flat" cmpd="sng" algn="ctr">
              <a:solidFill>
                <a:srgbClr val="1F4E79"/>
              </a:solidFill>
              <a:prstDash val="dash"/>
            </a:ln>
            <a:effectLst/>
          </p:spPr>
          <p:txBody>
            <a:bodyPr lIns="0" tIns="0" rIns="0" bIns="0" rtlCol="0" anchor="ctr"/>
            <a:lstStyle/>
            <a:p>
              <a:pPr algn="ctr" defTabSz="914400">
                <a:defRPr/>
              </a:pPr>
              <a:endParaRPr lang="ko-KR" altLang="en-US" sz="10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262626"/>
                </a:solidFill>
                <a:latin typeface="Rix고딕 L"/>
                <a:ea typeface="Rix고딕 L"/>
                <a:sym typeface="맑은 고딕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6D8F8386-2CF9-44B0-8672-6DD34EC57543}"/>
                </a:ext>
              </a:extLst>
            </p:cNvPr>
            <p:cNvSpPr/>
            <p:nvPr/>
          </p:nvSpPr>
          <p:spPr>
            <a:xfrm>
              <a:off x="3495978" y="2388074"/>
              <a:ext cx="1428847" cy="3724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20650" lvl="1" indent="-120650" defTabSz="952968" fontAlgn="base">
                <a:lnSpc>
                  <a:spcPct val="130000"/>
                </a:lnSpc>
                <a:spcAft>
                  <a:spcPts val="400"/>
                </a:spcAft>
                <a:buClr>
                  <a:srgbClr val="1E82AA"/>
                </a:buClr>
                <a:buSzPct val="100000"/>
                <a:tabLst>
                  <a:tab pos="456244" algn="l"/>
                  <a:tab pos="912490" algn="l"/>
                  <a:tab pos="1371569" algn="l"/>
                  <a:tab pos="1827814" algn="l"/>
                  <a:tab pos="2284059" algn="l"/>
                  <a:tab pos="2741722" algn="l"/>
                  <a:tab pos="3197966" algn="l"/>
                  <a:tab pos="3655627" algn="l"/>
                  <a:tab pos="4113290" algn="l"/>
                  <a:tab pos="4569535" algn="l"/>
                  <a:tab pos="5027196" algn="l"/>
                  <a:tab pos="5941105" algn="l"/>
                  <a:tab pos="6398766" algn="l"/>
                  <a:tab pos="6855010" algn="l"/>
                  <a:tab pos="7311255" algn="l"/>
                  <a:tab pos="7768918" algn="l"/>
                  <a:tab pos="8226579" algn="l"/>
                  <a:tab pos="8682825" algn="l"/>
                  <a:tab pos="9140487" algn="l"/>
                  <a:tab pos="9596732" algn="l"/>
                  <a:tab pos="10054394" algn="l"/>
                  <a:tab pos="10512056" algn="l"/>
                  <a:tab pos="10968301" algn="l"/>
                  <a:tab pos="11425962" algn="l"/>
                  <a:tab pos="11882207" algn="l"/>
                  <a:tab pos="12338453" algn="l"/>
                  <a:tab pos="12797531" algn="l"/>
                  <a:tab pos="13253776" algn="l"/>
                  <a:tab pos="13710022" algn="l"/>
                  <a:tab pos="14167684" algn="l"/>
                  <a:tab pos="14623929" algn="l"/>
                </a:tabLst>
                <a:defRPr/>
              </a:pPr>
              <a:r>
                <a:rPr lang="en-US" altLang="ko-KR" sz="700" dirty="0">
                  <a:ln>
                    <a:solidFill>
                      <a:srgbClr val="365D8C">
                        <a:alpha val="0"/>
                      </a:srgbClr>
                    </a:solidFill>
                  </a:ln>
                  <a:latin typeface="Rix고딕 L" panose="02020603020101020101" pitchFamily="18" charset="-127"/>
                  <a:ea typeface="Rix고딕 L" panose="02020603020101020101" pitchFamily="18" charset="-127"/>
                </a:rPr>
                <a:t>2. </a:t>
              </a:r>
              <a:r>
                <a:rPr lang="en-US" altLang="ko-KR" sz="700" dirty="0" smtClean="0">
                  <a:ln>
                    <a:solidFill>
                      <a:srgbClr val="365D8C">
                        <a:alpha val="0"/>
                      </a:srgbClr>
                    </a:solidFill>
                  </a:ln>
                  <a:latin typeface="Rix고딕 L" panose="02020603020101020101" pitchFamily="18" charset="-127"/>
                  <a:ea typeface="Rix고딕 L" panose="02020603020101020101" pitchFamily="18" charset="-127"/>
                </a:rPr>
                <a:t>“</a:t>
              </a:r>
              <a:r>
                <a:rPr lang="ko-KR" altLang="en-US" sz="700" dirty="0" smtClean="0">
                  <a:ln>
                    <a:solidFill>
                      <a:srgbClr val="365D8C">
                        <a:alpha val="0"/>
                      </a:srgbClr>
                    </a:solidFill>
                  </a:ln>
                  <a:latin typeface="Rix고딕 L" panose="02020603020101020101" pitchFamily="18" charset="-127"/>
                  <a:ea typeface="Rix고딕 L" panose="02020603020101020101" pitchFamily="18" charset="-127"/>
                </a:rPr>
                <a:t>데이터 </a:t>
              </a:r>
              <a:r>
                <a:rPr lang="ko-KR" altLang="en-US" sz="700" dirty="0" err="1" smtClean="0">
                  <a:ln>
                    <a:solidFill>
                      <a:srgbClr val="365D8C">
                        <a:alpha val="0"/>
                      </a:srgbClr>
                    </a:solidFill>
                  </a:ln>
                  <a:latin typeface="Rix고딕 L" panose="02020603020101020101" pitchFamily="18" charset="-127"/>
                  <a:ea typeface="Rix고딕 L" panose="02020603020101020101" pitchFamily="18" charset="-127"/>
                </a:rPr>
                <a:t>스무딩</a:t>
              </a:r>
              <a:r>
                <a:rPr lang="en-US" altLang="ko-KR" sz="700" dirty="0" smtClean="0">
                  <a:ln>
                    <a:solidFill>
                      <a:srgbClr val="365D8C">
                        <a:alpha val="0"/>
                      </a:srgbClr>
                    </a:solidFill>
                  </a:ln>
                  <a:latin typeface="Rix고딕 L" panose="02020603020101020101" pitchFamily="18" charset="-127"/>
                  <a:ea typeface="Rix고딕 L" panose="02020603020101020101" pitchFamily="18" charset="-127"/>
                </a:rPr>
                <a:t>”</a:t>
              </a:r>
              <a:r>
                <a:rPr lang="ko-KR" altLang="en-US" sz="700" dirty="0" smtClean="0">
                  <a:ln>
                    <a:solidFill>
                      <a:srgbClr val="365D8C">
                        <a:alpha val="0"/>
                      </a:srgbClr>
                    </a:solidFill>
                  </a:ln>
                  <a:latin typeface="Rix고딕 L" panose="02020603020101020101" pitchFamily="18" charset="-127"/>
                  <a:ea typeface="Rix고딕 L" panose="02020603020101020101" pitchFamily="18" charset="-127"/>
                </a:rPr>
                <a:t>을 통해 잡음을 </a:t>
              </a:r>
              <a:r>
                <a:rPr lang="en-US" altLang="ko-KR" sz="700" dirty="0" smtClean="0">
                  <a:ln>
                    <a:solidFill>
                      <a:srgbClr val="365D8C">
                        <a:alpha val="0"/>
                      </a:srgbClr>
                    </a:solidFill>
                  </a:ln>
                  <a:latin typeface="Rix고딕 L" panose="02020603020101020101" pitchFamily="18" charset="-127"/>
                  <a:ea typeface="Rix고딕 L" panose="02020603020101020101" pitchFamily="18" charset="-127"/>
                </a:rPr>
                <a:t/>
              </a:r>
              <a:br>
                <a:rPr lang="en-US" altLang="ko-KR" sz="700" dirty="0" smtClean="0">
                  <a:ln>
                    <a:solidFill>
                      <a:srgbClr val="365D8C">
                        <a:alpha val="0"/>
                      </a:srgbClr>
                    </a:solidFill>
                  </a:ln>
                  <a:latin typeface="Rix고딕 L" panose="02020603020101020101" pitchFamily="18" charset="-127"/>
                  <a:ea typeface="Rix고딕 L" panose="02020603020101020101" pitchFamily="18" charset="-127"/>
                </a:rPr>
              </a:br>
              <a:r>
                <a:rPr lang="ko-KR" altLang="en-US" sz="700" dirty="0" smtClean="0">
                  <a:ln>
                    <a:solidFill>
                      <a:srgbClr val="365D8C">
                        <a:alpha val="0"/>
                      </a:srgbClr>
                    </a:solidFill>
                  </a:ln>
                  <a:latin typeface="Rix고딕 L" panose="02020603020101020101" pitchFamily="18" charset="-127"/>
                  <a:ea typeface="Rix고딕 L" panose="02020603020101020101" pitchFamily="18" charset="-127"/>
                </a:rPr>
                <a:t>제거하고 </a:t>
              </a:r>
              <a:r>
                <a:rPr lang="ko-KR" altLang="en-US" sz="700" dirty="0">
                  <a:ln>
                    <a:solidFill>
                      <a:srgbClr val="365D8C">
                        <a:alpha val="0"/>
                      </a:srgbClr>
                    </a:solidFill>
                  </a:ln>
                  <a:latin typeface="Rix고딕 L" panose="02020603020101020101" pitchFamily="18" charset="-127"/>
                  <a:ea typeface="Rix고딕 L" panose="02020603020101020101" pitchFamily="18" charset="-127"/>
                </a:rPr>
                <a:t>곡선을 </a:t>
              </a:r>
              <a:r>
                <a:rPr lang="ko-KR" altLang="en-US" sz="700" dirty="0" err="1">
                  <a:ln>
                    <a:solidFill>
                      <a:srgbClr val="365D8C">
                        <a:alpha val="0"/>
                      </a:srgbClr>
                    </a:solidFill>
                  </a:ln>
                  <a:latin typeface="Rix고딕 L" panose="02020603020101020101" pitchFamily="18" charset="-127"/>
                  <a:ea typeface="Rix고딕 L" panose="02020603020101020101" pitchFamily="18" charset="-127"/>
                </a:rPr>
                <a:t>평활화</a:t>
              </a:r>
              <a:endParaRPr lang="en-US" altLang="ko-KR" sz="7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Rix고딕 L" panose="02020603020101020101" pitchFamily="18" charset="-127"/>
                <a:ea typeface="Rix고딕 L" panose="02020603020101020101" pitchFamily="18" charset="-127"/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3590429" y="2055999"/>
              <a:ext cx="2061071" cy="351951"/>
              <a:chOff x="3540349" y="1899925"/>
              <a:chExt cx="2803358" cy="424206"/>
            </a:xfrm>
          </p:grpSpPr>
          <p:sp>
            <p:nvSpPr>
              <p:cNvPr id="114" name="자유형 216">
                <a:extLst>
                  <a:ext uri="{FF2B5EF4-FFF2-40B4-BE49-F238E27FC236}">
                    <a16:creationId xmlns:a16="http://schemas.microsoft.com/office/drawing/2014/main" id="{2D2DBD0B-E77C-4274-BC3E-EA6E6ED203E1}"/>
                  </a:ext>
                </a:extLst>
              </p:cNvPr>
              <p:cNvSpPr/>
              <p:nvPr/>
            </p:nvSpPr>
            <p:spPr>
              <a:xfrm>
                <a:off x="3540349" y="1899925"/>
                <a:ext cx="612742" cy="424206"/>
              </a:xfrm>
              <a:custGeom>
                <a:avLst/>
                <a:gdLst>
                  <a:gd name="connsiteX0" fmla="*/ 0 w 612742"/>
                  <a:gd name="connsiteY0" fmla="*/ 0 h 424206"/>
                  <a:gd name="connsiteX1" fmla="*/ 113121 w 612742"/>
                  <a:gd name="connsiteY1" fmla="*/ 103695 h 424206"/>
                  <a:gd name="connsiteX2" fmla="*/ 150829 w 612742"/>
                  <a:gd name="connsiteY2" fmla="*/ 113122 h 424206"/>
                  <a:gd name="connsiteX3" fmla="*/ 179109 w 612742"/>
                  <a:gd name="connsiteY3" fmla="*/ 122549 h 424206"/>
                  <a:gd name="connsiteX4" fmla="*/ 179109 w 612742"/>
                  <a:gd name="connsiteY4" fmla="*/ 216817 h 424206"/>
                  <a:gd name="connsiteX5" fmla="*/ 207389 w 612742"/>
                  <a:gd name="connsiteY5" fmla="*/ 226244 h 424206"/>
                  <a:gd name="connsiteX6" fmla="*/ 254523 w 612742"/>
                  <a:gd name="connsiteY6" fmla="*/ 245097 h 424206"/>
                  <a:gd name="connsiteX7" fmla="*/ 245097 w 612742"/>
                  <a:gd name="connsiteY7" fmla="*/ 292231 h 424206"/>
                  <a:gd name="connsiteX8" fmla="*/ 292231 w 612742"/>
                  <a:gd name="connsiteY8" fmla="*/ 329938 h 424206"/>
                  <a:gd name="connsiteX9" fmla="*/ 377072 w 612742"/>
                  <a:gd name="connsiteY9" fmla="*/ 329938 h 424206"/>
                  <a:gd name="connsiteX10" fmla="*/ 405352 w 612742"/>
                  <a:gd name="connsiteY10" fmla="*/ 339365 h 424206"/>
                  <a:gd name="connsiteX11" fmla="*/ 443059 w 612742"/>
                  <a:gd name="connsiteY11" fmla="*/ 348792 h 424206"/>
                  <a:gd name="connsiteX12" fmla="*/ 480767 w 612742"/>
                  <a:gd name="connsiteY12" fmla="*/ 386499 h 424206"/>
                  <a:gd name="connsiteX13" fmla="*/ 490193 w 612742"/>
                  <a:gd name="connsiteY13" fmla="*/ 424206 h 424206"/>
                  <a:gd name="connsiteX14" fmla="*/ 499620 w 612742"/>
                  <a:gd name="connsiteY14" fmla="*/ 386499 h 424206"/>
                  <a:gd name="connsiteX15" fmla="*/ 509047 w 612742"/>
                  <a:gd name="connsiteY15" fmla="*/ 358219 h 424206"/>
                  <a:gd name="connsiteX16" fmla="*/ 537327 w 612742"/>
                  <a:gd name="connsiteY16" fmla="*/ 377072 h 424206"/>
                  <a:gd name="connsiteX17" fmla="*/ 575035 w 612742"/>
                  <a:gd name="connsiteY17" fmla="*/ 424206 h 424206"/>
                  <a:gd name="connsiteX18" fmla="*/ 584461 w 612742"/>
                  <a:gd name="connsiteY18" fmla="*/ 367646 h 424206"/>
                  <a:gd name="connsiteX19" fmla="*/ 612742 w 612742"/>
                  <a:gd name="connsiteY19" fmla="*/ 377072 h 424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612742" h="424206">
                    <a:moveTo>
                      <a:pt x="0" y="0"/>
                    </a:moveTo>
                    <a:cubicBezTo>
                      <a:pt x="37707" y="34565"/>
                      <a:pt x="72199" y="73004"/>
                      <a:pt x="113121" y="103695"/>
                    </a:cubicBezTo>
                    <a:cubicBezTo>
                      <a:pt x="123486" y="111469"/>
                      <a:pt x="138371" y="109563"/>
                      <a:pt x="150829" y="113122"/>
                    </a:cubicBezTo>
                    <a:cubicBezTo>
                      <a:pt x="160383" y="115852"/>
                      <a:pt x="169682" y="119407"/>
                      <a:pt x="179109" y="122549"/>
                    </a:cubicBezTo>
                    <a:cubicBezTo>
                      <a:pt x="170836" y="155640"/>
                      <a:pt x="159010" y="181643"/>
                      <a:pt x="179109" y="216817"/>
                    </a:cubicBezTo>
                    <a:cubicBezTo>
                      <a:pt x="184039" y="225444"/>
                      <a:pt x="198085" y="222755"/>
                      <a:pt x="207389" y="226244"/>
                    </a:cubicBezTo>
                    <a:cubicBezTo>
                      <a:pt x="223233" y="232186"/>
                      <a:pt x="238812" y="238813"/>
                      <a:pt x="254523" y="245097"/>
                    </a:cubicBezTo>
                    <a:cubicBezTo>
                      <a:pt x="251381" y="260808"/>
                      <a:pt x="234840" y="279922"/>
                      <a:pt x="245097" y="292231"/>
                    </a:cubicBezTo>
                    <a:cubicBezTo>
                      <a:pt x="295132" y="352273"/>
                      <a:pt x="316188" y="258061"/>
                      <a:pt x="292231" y="329938"/>
                    </a:cubicBezTo>
                    <a:cubicBezTo>
                      <a:pt x="355893" y="351160"/>
                      <a:pt x="277529" y="329938"/>
                      <a:pt x="377072" y="329938"/>
                    </a:cubicBezTo>
                    <a:cubicBezTo>
                      <a:pt x="387009" y="329938"/>
                      <a:pt x="395798" y="336635"/>
                      <a:pt x="405352" y="339365"/>
                    </a:cubicBezTo>
                    <a:cubicBezTo>
                      <a:pt x="417809" y="342924"/>
                      <a:pt x="430490" y="345650"/>
                      <a:pt x="443059" y="348792"/>
                    </a:cubicBezTo>
                    <a:cubicBezTo>
                      <a:pt x="455628" y="361361"/>
                      <a:pt x="471346" y="371425"/>
                      <a:pt x="480767" y="386499"/>
                    </a:cubicBezTo>
                    <a:cubicBezTo>
                      <a:pt x="487634" y="397485"/>
                      <a:pt x="477237" y="424206"/>
                      <a:pt x="490193" y="424206"/>
                    </a:cubicBezTo>
                    <a:cubicBezTo>
                      <a:pt x="503149" y="424206"/>
                      <a:pt x="496061" y="398956"/>
                      <a:pt x="499620" y="386499"/>
                    </a:cubicBezTo>
                    <a:cubicBezTo>
                      <a:pt x="502350" y="376945"/>
                      <a:pt x="505905" y="367646"/>
                      <a:pt x="509047" y="358219"/>
                    </a:cubicBezTo>
                    <a:cubicBezTo>
                      <a:pt x="518474" y="364503"/>
                      <a:pt x="531043" y="367645"/>
                      <a:pt x="537327" y="377072"/>
                    </a:cubicBezTo>
                    <a:cubicBezTo>
                      <a:pt x="574528" y="432874"/>
                      <a:pt x="515010" y="404200"/>
                      <a:pt x="575035" y="424206"/>
                    </a:cubicBezTo>
                    <a:cubicBezTo>
                      <a:pt x="578177" y="405353"/>
                      <a:pt x="572521" y="382571"/>
                      <a:pt x="584461" y="367646"/>
                    </a:cubicBezTo>
                    <a:cubicBezTo>
                      <a:pt x="590668" y="359887"/>
                      <a:pt x="612742" y="377072"/>
                      <a:pt x="612742" y="377072"/>
                    </a:cubicBez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자유형 218">
                <a:extLst>
                  <a:ext uri="{FF2B5EF4-FFF2-40B4-BE49-F238E27FC236}">
                    <a16:creationId xmlns:a16="http://schemas.microsoft.com/office/drawing/2014/main" id="{9EE69E57-B8BB-4CC1-A891-4B1AF09A5077}"/>
                  </a:ext>
                </a:extLst>
              </p:cNvPr>
              <p:cNvSpPr/>
              <p:nvPr/>
            </p:nvSpPr>
            <p:spPr>
              <a:xfrm>
                <a:off x="4679813" y="1918361"/>
                <a:ext cx="539974" cy="387334"/>
              </a:xfrm>
              <a:custGeom>
                <a:avLst/>
                <a:gdLst>
                  <a:gd name="connsiteX0" fmla="*/ 0 w 707010"/>
                  <a:gd name="connsiteY0" fmla="*/ 0 h 387334"/>
                  <a:gd name="connsiteX1" fmla="*/ 301658 w 707010"/>
                  <a:gd name="connsiteY1" fmla="*/ 339365 h 387334"/>
                  <a:gd name="connsiteX2" fmla="*/ 707010 w 707010"/>
                  <a:gd name="connsiteY2" fmla="*/ 377072 h 387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07010" h="387334">
                    <a:moveTo>
                      <a:pt x="0" y="0"/>
                    </a:moveTo>
                    <a:cubicBezTo>
                      <a:pt x="91911" y="138260"/>
                      <a:pt x="183823" y="276520"/>
                      <a:pt x="301658" y="339365"/>
                    </a:cubicBezTo>
                    <a:cubicBezTo>
                      <a:pt x="419493" y="402210"/>
                      <a:pt x="563251" y="389641"/>
                      <a:pt x="707010" y="377072"/>
                    </a:cubicBez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오른쪽 화살표 221">
                <a:extLst>
                  <a:ext uri="{FF2B5EF4-FFF2-40B4-BE49-F238E27FC236}">
                    <a16:creationId xmlns:a16="http://schemas.microsoft.com/office/drawing/2014/main" id="{CAB9544D-B33C-4DF9-88EC-80C0CB01801F}"/>
                  </a:ext>
                </a:extLst>
              </p:cNvPr>
              <p:cNvSpPr/>
              <p:nvPr/>
            </p:nvSpPr>
            <p:spPr>
              <a:xfrm>
                <a:off x="4283013" y="2001937"/>
                <a:ext cx="324036" cy="220182"/>
              </a:xfrm>
              <a:prstGeom prst="rightArrow">
                <a:avLst/>
              </a:prstGeom>
              <a:solidFill>
                <a:srgbClr val="005490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16EC6C88-859C-4DC8-840F-A45A2D817C26}"/>
                  </a:ext>
                </a:extLst>
              </p:cNvPr>
              <p:cNvSpPr/>
              <p:nvPr/>
            </p:nvSpPr>
            <p:spPr>
              <a:xfrm>
                <a:off x="6058308" y="2080919"/>
                <a:ext cx="71824" cy="62218"/>
              </a:xfrm>
              <a:prstGeom prst="ellipse">
                <a:avLst/>
              </a:prstGeom>
              <a:solidFill>
                <a:srgbClr val="FF0000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오른쪽 화살표 221">
                <a:extLst>
                  <a:ext uri="{FF2B5EF4-FFF2-40B4-BE49-F238E27FC236}">
                    <a16:creationId xmlns:a16="http://schemas.microsoft.com/office/drawing/2014/main" id="{CAB9544D-B33C-4DF9-88EC-80C0CB01801F}"/>
                  </a:ext>
                </a:extLst>
              </p:cNvPr>
              <p:cNvSpPr/>
              <p:nvPr/>
            </p:nvSpPr>
            <p:spPr>
              <a:xfrm>
                <a:off x="5355773" y="2001937"/>
                <a:ext cx="324036" cy="220182"/>
              </a:xfrm>
              <a:prstGeom prst="rightArrow">
                <a:avLst/>
              </a:prstGeom>
              <a:solidFill>
                <a:srgbClr val="005490"/>
              </a:solidFill>
              <a:ln w="12700" cap="flat">
                <a:noFill/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자유형 218">
                <a:extLst>
                  <a:ext uri="{FF2B5EF4-FFF2-40B4-BE49-F238E27FC236}">
                    <a16:creationId xmlns:a16="http://schemas.microsoft.com/office/drawing/2014/main" id="{9EE69E57-B8BB-4CC1-A891-4B1AF09A5077}"/>
                  </a:ext>
                </a:extLst>
              </p:cNvPr>
              <p:cNvSpPr/>
              <p:nvPr/>
            </p:nvSpPr>
            <p:spPr>
              <a:xfrm>
                <a:off x="5803733" y="1918361"/>
                <a:ext cx="539974" cy="387334"/>
              </a:xfrm>
              <a:custGeom>
                <a:avLst/>
                <a:gdLst>
                  <a:gd name="connsiteX0" fmla="*/ 0 w 707010"/>
                  <a:gd name="connsiteY0" fmla="*/ 0 h 387334"/>
                  <a:gd name="connsiteX1" fmla="*/ 301658 w 707010"/>
                  <a:gd name="connsiteY1" fmla="*/ 339365 h 387334"/>
                  <a:gd name="connsiteX2" fmla="*/ 707010 w 707010"/>
                  <a:gd name="connsiteY2" fmla="*/ 377072 h 387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07010" h="387334">
                    <a:moveTo>
                      <a:pt x="0" y="0"/>
                    </a:moveTo>
                    <a:cubicBezTo>
                      <a:pt x="91911" y="138260"/>
                      <a:pt x="183823" y="276520"/>
                      <a:pt x="301658" y="339365"/>
                    </a:cubicBezTo>
                    <a:cubicBezTo>
                      <a:pt x="419493" y="402210"/>
                      <a:pt x="563251" y="389641"/>
                      <a:pt x="707010" y="377072"/>
                    </a:cubicBez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6D8F8386-2CF9-44B0-8672-6DD34EC57543}"/>
                </a:ext>
              </a:extLst>
            </p:cNvPr>
            <p:cNvSpPr/>
            <p:nvPr/>
          </p:nvSpPr>
          <p:spPr>
            <a:xfrm>
              <a:off x="4810604" y="2388074"/>
              <a:ext cx="1177774" cy="3724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27000" lvl="1" indent="-101600" defTabSz="952968" fontAlgn="base">
                <a:lnSpc>
                  <a:spcPct val="130000"/>
                </a:lnSpc>
                <a:spcAft>
                  <a:spcPts val="400"/>
                </a:spcAft>
                <a:buClr>
                  <a:srgbClr val="1E82AA"/>
                </a:buClr>
                <a:buSzPct val="100000"/>
                <a:tabLst>
                  <a:tab pos="456244" algn="l"/>
                  <a:tab pos="912490" algn="l"/>
                  <a:tab pos="1371569" algn="l"/>
                  <a:tab pos="1827814" algn="l"/>
                  <a:tab pos="2284059" algn="l"/>
                  <a:tab pos="2741722" algn="l"/>
                  <a:tab pos="3197966" algn="l"/>
                  <a:tab pos="3655627" algn="l"/>
                  <a:tab pos="4113290" algn="l"/>
                  <a:tab pos="4569535" algn="l"/>
                  <a:tab pos="5027196" algn="l"/>
                  <a:tab pos="5941105" algn="l"/>
                  <a:tab pos="6398766" algn="l"/>
                  <a:tab pos="6855010" algn="l"/>
                  <a:tab pos="7311255" algn="l"/>
                  <a:tab pos="7768918" algn="l"/>
                  <a:tab pos="8226579" algn="l"/>
                  <a:tab pos="8682825" algn="l"/>
                  <a:tab pos="9140487" algn="l"/>
                  <a:tab pos="9596732" algn="l"/>
                  <a:tab pos="10054394" algn="l"/>
                  <a:tab pos="10512056" algn="l"/>
                  <a:tab pos="10968301" algn="l"/>
                  <a:tab pos="11425962" algn="l"/>
                  <a:tab pos="11882207" algn="l"/>
                  <a:tab pos="12338453" algn="l"/>
                  <a:tab pos="12797531" algn="l"/>
                  <a:tab pos="13253776" algn="l"/>
                  <a:tab pos="13710022" algn="l"/>
                  <a:tab pos="14167684" algn="l"/>
                  <a:tab pos="14623929" algn="l"/>
                </a:tabLst>
                <a:defRPr/>
              </a:pPr>
              <a:r>
                <a:rPr lang="en-US" altLang="ko-KR" sz="700" dirty="0">
                  <a:ln>
                    <a:solidFill>
                      <a:srgbClr val="365D8C">
                        <a:alpha val="0"/>
                      </a:srgbClr>
                    </a:solidFill>
                  </a:ln>
                  <a:latin typeface="Rix고딕 L" panose="02020603020101020101" pitchFamily="18" charset="-127"/>
                  <a:ea typeface="Rix고딕 L" panose="02020603020101020101" pitchFamily="18" charset="-127"/>
                </a:rPr>
                <a:t>3. </a:t>
              </a:r>
              <a:r>
                <a:rPr lang="en-US" altLang="ko-KR" sz="700" dirty="0" smtClean="0">
                  <a:ln>
                    <a:solidFill>
                      <a:srgbClr val="365D8C">
                        <a:alpha val="0"/>
                      </a:srgbClr>
                    </a:solidFill>
                  </a:ln>
                  <a:latin typeface="Rix고딕 L" panose="02020603020101020101" pitchFamily="18" charset="-127"/>
                  <a:ea typeface="Rix고딕 L" panose="02020603020101020101" pitchFamily="18" charset="-127"/>
                </a:rPr>
                <a:t>“</a:t>
              </a:r>
              <a:r>
                <a:rPr lang="ko-KR" altLang="en-US" sz="700" dirty="0" smtClean="0">
                  <a:ln>
                    <a:solidFill>
                      <a:srgbClr val="365D8C">
                        <a:alpha val="0"/>
                      </a:srgbClr>
                    </a:solidFill>
                  </a:ln>
                  <a:latin typeface="Rix고딕 L" panose="02020603020101020101" pitchFamily="18" charset="-127"/>
                  <a:ea typeface="Rix고딕 L" panose="02020603020101020101" pitchFamily="18" charset="-127"/>
                </a:rPr>
                <a:t>구동 구간</a:t>
              </a:r>
              <a:r>
                <a:rPr lang="en-US" altLang="ko-KR" sz="700" dirty="0" smtClean="0">
                  <a:ln>
                    <a:solidFill>
                      <a:srgbClr val="365D8C">
                        <a:alpha val="0"/>
                      </a:srgbClr>
                    </a:solidFill>
                  </a:ln>
                  <a:latin typeface="Rix고딕 L" panose="02020603020101020101" pitchFamily="18" charset="-127"/>
                  <a:ea typeface="Rix고딕 L" panose="02020603020101020101" pitchFamily="18" charset="-127"/>
                </a:rPr>
                <a:t>”</a:t>
              </a:r>
              <a:r>
                <a:rPr lang="ko-KR" altLang="en-US" sz="700" dirty="0" smtClean="0">
                  <a:ln>
                    <a:solidFill>
                      <a:srgbClr val="365D8C">
                        <a:alpha val="0"/>
                      </a:srgbClr>
                    </a:solidFill>
                  </a:ln>
                  <a:latin typeface="Rix고딕 L" panose="02020603020101020101" pitchFamily="18" charset="-127"/>
                  <a:ea typeface="Rix고딕 L" panose="02020603020101020101" pitchFamily="18" charset="-127"/>
                </a:rPr>
                <a:t> 계산을 통해 </a:t>
              </a:r>
              <a:r>
                <a:rPr lang="en-US" altLang="ko-KR" sz="700" dirty="0" smtClean="0">
                  <a:ln>
                    <a:solidFill>
                      <a:srgbClr val="365D8C">
                        <a:alpha val="0"/>
                      </a:srgbClr>
                    </a:solidFill>
                  </a:ln>
                  <a:latin typeface="Rix고딕 L" panose="02020603020101020101" pitchFamily="18" charset="-127"/>
                  <a:ea typeface="Rix고딕 L" panose="02020603020101020101" pitchFamily="18" charset="-127"/>
                </a:rPr>
                <a:t/>
              </a:r>
              <a:br>
                <a:rPr lang="en-US" altLang="ko-KR" sz="700" dirty="0" smtClean="0">
                  <a:ln>
                    <a:solidFill>
                      <a:srgbClr val="365D8C">
                        <a:alpha val="0"/>
                      </a:srgbClr>
                    </a:solidFill>
                  </a:ln>
                  <a:latin typeface="Rix고딕 L" panose="02020603020101020101" pitchFamily="18" charset="-127"/>
                  <a:ea typeface="Rix고딕 L" panose="02020603020101020101" pitchFamily="18" charset="-127"/>
                </a:rPr>
              </a:br>
              <a:r>
                <a:rPr lang="ko-KR" altLang="en-US" sz="700" dirty="0" smtClean="0">
                  <a:ln>
                    <a:solidFill>
                      <a:srgbClr val="365D8C">
                        <a:alpha val="0"/>
                      </a:srgbClr>
                    </a:solidFill>
                  </a:ln>
                  <a:latin typeface="Rix고딕 L" panose="02020603020101020101" pitchFamily="18" charset="-127"/>
                  <a:ea typeface="Rix고딕 L" panose="02020603020101020101" pitchFamily="18" charset="-127"/>
                </a:rPr>
                <a:t>최초 </a:t>
              </a:r>
              <a:r>
                <a:rPr lang="ko-KR" altLang="en-US" sz="700" dirty="0">
                  <a:ln>
                    <a:solidFill>
                      <a:srgbClr val="365D8C">
                        <a:alpha val="0"/>
                      </a:srgbClr>
                    </a:solidFill>
                  </a:ln>
                  <a:latin typeface="Rix고딕 L" panose="02020603020101020101" pitchFamily="18" charset="-127"/>
                  <a:ea typeface="Rix고딕 L" panose="02020603020101020101" pitchFamily="18" charset="-127"/>
                </a:rPr>
                <a:t>변곡점 도출</a:t>
              </a:r>
              <a:endParaRPr lang="en-US" altLang="ko-KR" sz="7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Rix고딕 L" panose="02020603020101020101" pitchFamily="18" charset="-127"/>
                <a:ea typeface="Rix고딕 L" panose="02020603020101020101" pitchFamily="18" charset="-127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4C3A2F9B-108A-49C1-87D3-3E7D3974C97E}"/>
                </a:ext>
              </a:extLst>
            </p:cNvPr>
            <p:cNvSpPr/>
            <p:nvPr/>
          </p:nvSpPr>
          <p:spPr>
            <a:xfrm>
              <a:off x="3478336" y="1808041"/>
              <a:ext cx="1728742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defTabSz="952968" fontAlgn="base">
                <a:spcAft>
                  <a:spcPts val="400"/>
                </a:spcAft>
                <a:buClr>
                  <a:srgbClr val="1E82AA"/>
                </a:buClr>
                <a:buSzPct val="100000"/>
                <a:tabLst>
                  <a:tab pos="456244" algn="l"/>
                  <a:tab pos="912490" algn="l"/>
                  <a:tab pos="1371569" algn="l"/>
                  <a:tab pos="1827814" algn="l"/>
                  <a:tab pos="2284059" algn="l"/>
                  <a:tab pos="2741722" algn="l"/>
                  <a:tab pos="3197966" algn="l"/>
                  <a:tab pos="3655627" algn="l"/>
                  <a:tab pos="4113290" algn="l"/>
                  <a:tab pos="4569535" algn="l"/>
                  <a:tab pos="5027196" algn="l"/>
                  <a:tab pos="5941105" algn="l"/>
                  <a:tab pos="6398766" algn="l"/>
                  <a:tab pos="6855010" algn="l"/>
                  <a:tab pos="7311255" algn="l"/>
                  <a:tab pos="7768918" algn="l"/>
                  <a:tab pos="8226579" algn="l"/>
                  <a:tab pos="8682825" algn="l"/>
                  <a:tab pos="9140487" algn="l"/>
                  <a:tab pos="9596732" algn="l"/>
                  <a:tab pos="10054394" algn="l"/>
                  <a:tab pos="10512056" algn="l"/>
                  <a:tab pos="10968301" algn="l"/>
                  <a:tab pos="11425962" algn="l"/>
                  <a:tab pos="11882207" algn="l"/>
                  <a:tab pos="12338453" algn="l"/>
                  <a:tab pos="12797531" algn="l"/>
                  <a:tab pos="13253776" algn="l"/>
                  <a:tab pos="13710022" algn="l"/>
                  <a:tab pos="14167684" algn="l"/>
                  <a:tab pos="14623929" algn="l"/>
                </a:tabLst>
                <a:defRPr/>
              </a:pPr>
              <a:r>
                <a:rPr lang="en-US" altLang="ko-KR" sz="700" dirty="0" smtClean="0">
                  <a:ln>
                    <a:solidFill>
                      <a:srgbClr val="365D8C">
                        <a:alpha val="0"/>
                      </a:srgbClr>
                    </a:solidFill>
                  </a:ln>
                  <a:latin typeface="Rix고딕 L" panose="02020603020101020101" pitchFamily="18" charset="-127"/>
                  <a:ea typeface="Rix고딕 L" panose="02020603020101020101" pitchFamily="18" charset="-127"/>
                </a:rPr>
                <a:t>- </a:t>
              </a:r>
              <a:r>
                <a:rPr lang="ko-KR" altLang="en-US" sz="700" dirty="0" smtClean="0">
                  <a:ln>
                    <a:solidFill>
                      <a:srgbClr val="365D8C">
                        <a:alpha val="0"/>
                      </a:srgbClr>
                    </a:solidFill>
                  </a:ln>
                  <a:latin typeface="Rix고딕 L" panose="02020603020101020101" pitchFamily="18" charset="-127"/>
                  <a:ea typeface="Rix고딕 L" panose="02020603020101020101" pitchFamily="18" charset="-127"/>
                </a:rPr>
                <a:t>구동 구간 변곡점 도출 과정</a:t>
              </a:r>
              <a:endParaRPr lang="en-US" altLang="ko-KR" sz="7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Rix고딕 L" panose="02020603020101020101" pitchFamily="18" charset="-127"/>
                <a:ea typeface="Rix고딕 L" panose="02020603020101020101" pitchFamily="18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006980" y="3584850"/>
            <a:ext cx="7569266" cy="246219"/>
            <a:chOff x="1006980" y="3584850"/>
            <a:chExt cx="7569266" cy="246219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1F70515-447A-4643-88A7-2C3B8226ADB3}"/>
                </a:ext>
              </a:extLst>
            </p:cNvPr>
            <p:cNvSpPr txBox="1"/>
            <p:nvPr/>
          </p:nvSpPr>
          <p:spPr>
            <a:xfrm>
              <a:off x="1006980" y="3584850"/>
              <a:ext cx="287580" cy="2243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41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23D66E0-D907-406C-A2FA-4471BB80E594}"/>
                </a:ext>
              </a:extLst>
            </p:cNvPr>
            <p:cNvSpPr txBox="1"/>
            <p:nvPr/>
          </p:nvSpPr>
          <p:spPr>
            <a:xfrm>
              <a:off x="7215850" y="3584850"/>
              <a:ext cx="287580" cy="2243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46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2C888BB8-2971-409D-9182-70055BDAE6FA}"/>
                </a:ext>
              </a:extLst>
            </p:cNvPr>
            <p:cNvSpPr txBox="1"/>
            <p:nvPr/>
          </p:nvSpPr>
          <p:spPr>
            <a:xfrm>
              <a:off x="2235038" y="3584850"/>
              <a:ext cx="287580" cy="2243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42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D47C13F-3E9E-494B-9201-13CD2791954A}"/>
                </a:ext>
              </a:extLst>
            </p:cNvPr>
            <p:cNvSpPr txBox="1"/>
            <p:nvPr/>
          </p:nvSpPr>
          <p:spPr>
            <a:xfrm>
              <a:off x="5957312" y="3584850"/>
              <a:ext cx="287580" cy="2243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45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6E1A28E-EAD8-4F20-8410-5028BAD52353}"/>
                </a:ext>
              </a:extLst>
            </p:cNvPr>
            <p:cNvSpPr txBox="1"/>
            <p:nvPr/>
          </p:nvSpPr>
          <p:spPr>
            <a:xfrm>
              <a:off x="4721634" y="3584850"/>
              <a:ext cx="287580" cy="2243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44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18B43CA-331C-4589-B440-A51B46508FBE}"/>
                </a:ext>
              </a:extLst>
            </p:cNvPr>
            <p:cNvSpPr txBox="1"/>
            <p:nvPr/>
          </p:nvSpPr>
          <p:spPr>
            <a:xfrm>
              <a:off x="3478336" y="3584850"/>
              <a:ext cx="287580" cy="2243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43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23D66E0-D907-406C-A2FA-4471BB80E594}"/>
                </a:ext>
              </a:extLst>
            </p:cNvPr>
            <p:cNvSpPr txBox="1"/>
            <p:nvPr/>
          </p:nvSpPr>
          <p:spPr>
            <a:xfrm>
              <a:off x="8352469" y="3584850"/>
              <a:ext cx="223777" cy="2462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dirty="0" smtClea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47</a:t>
              </a:r>
              <a:endParaRPr lang="en-US" altLang="ko-KR" sz="1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4" name="타원 83">
            <a:extLst>
              <a:ext uri="{FF2B5EF4-FFF2-40B4-BE49-F238E27FC236}">
                <a16:creationId xmlns:a16="http://schemas.microsoft.com/office/drawing/2014/main" id="{EEC1B0CD-AB0B-4024-9101-F3F9A7C73D78}"/>
              </a:ext>
            </a:extLst>
          </p:cNvPr>
          <p:cNvSpPr/>
          <p:nvPr/>
        </p:nvSpPr>
        <p:spPr>
          <a:xfrm>
            <a:off x="2623730" y="3120489"/>
            <a:ext cx="216000" cy="216000"/>
          </a:xfrm>
          <a:prstGeom prst="ellipse">
            <a:avLst/>
          </a:prstGeom>
          <a:solidFill>
            <a:srgbClr val="2E75B6"/>
          </a:solidFill>
          <a:ln w="12700" cap="flat">
            <a:solidFill>
              <a:srgbClr val="2E75B6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969046" y="2387566"/>
            <a:ext cx="659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해정 종료</a:t>
            </a:r>
            <a:r>
              <a:rPr lang="en-US" altLang="ko-KR" sz="700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 </a:t>
            </a:r>
            <a:r>
              <a:rPr lang="en-US" altLang="ko-KR" sz="700" dirty="0">
                <a:latin typeface="Rix고딕 L" panose="02020603020101020101" pitchFamily="18" charset="-127"/>
                <a:ea typeface="Rix고딕 L" panose="02020603020101020101" pitchFamily="18" charset="-127"/>
              </a:rPr>
              <a:t/>
            </a:r>
            <a:br>
              <a:rPr lang="en-US" altLang="ko-KR" sz="700" dirty="0">
                <a:latin typeface="Rix고딕 L" panose="02020603020101020101" pitchFamily="18" charset="-127"/>
                <a:ea typeface="Rix고딕 L" panose="02020603020101020101" pitchFamily="18" charset="-127"/>
              </a:rPr>
            </a:br>
            <a:r>
              <a:rPr lang="ko-KR" altLang="en-US" sz="700" dirty="0" err="1">
                <a:latin typeface="Rix고딕 L" panose="02020603020101020101" pitchFamily="18" charset="-127"/>
                <a:ea typeface="Rix고딕 L" panose="02020603020101020101" pitchFamily="18" charset="-127"/>
              </a:rPr>
              <a:t>분할점</a:t>
            </a:r>
            <a:r>
              <a:rPr lang="ko-KR" altLang="en-US" sz="700" dirty="0">
                <a:latin typeface="Rix고딕 L" panose="02020603020101020101" pitchFamily="18" charset="-127"/>
                <a:ea typeface="Rix고딕 L" panose="02020603020101020101" pitchFamily="18" charset="-127"/>
              </a:rPr>
              <a:t>①</a:t>
            </a:r>
            <a:r>
              <a:rPr lang="en-US" altLang="ko-KR" sz="700" dirty="0">
                <a:latin typeface="Rix고딕 L" panose="02020603020101020101" pitchFamily="18" charset="-127"/>
                <a:ea typeface="Rix고딕 L" panose="02020603020101020101" pitchFamily="18" charset="-127"/>
              </a:rPr>
              <a:t>~</a:t>
            </a:r>
            <a:r>
              <a:rPr lang="ko-KR" altLang="en-US" sz="700" dirty="0">
                <a:latin typeface="Rix고딕 L" panose="02020603020101020101" pitchFamily="18" charset="-127"/>
                <a:ea typeface="Rix고딕 L" panose="02020603020101020101" pitchFamily="18" charset="-127"/>
              </a:rPr>
              <a:t> ②</a:t>
            </a:r>
            <a:endParaRPr lang="en-US" altLang="ko-KR" sz="700" dirty="0"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896849" y="2121555"/>
            <a:ext cx="659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구동 시작</a:t>
            </a:r>
            <a:r>
              <a:rPr lang="en-US" altLang="ko-KR" sz="700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 </a:t>
            </a:r>
            <a:r>
              <a:rPr lang="en-US" altLang="ko-KR" sz="700" dirty="0">
                <a:latin typeface="Rix고딕 L" panose="02020603020101020101" pitchFamily="18" charset="-127"/>
                <a:ea typeface="Rix고딕 L" panose="02020603020101020101" pitchFamily="18" charset="-127"/>
              </a:rPr>
              <a:t/>
            </a:r>
            <a:br>
              <a:rPr lang="en-US" altLang="ko-KR" sz="700" dirty="0">
                <a:latin typeface="Rix고딕 L" panose="02020603020101020101" pitchFamily="18" charset="-127"/>
                <a:ea typeface="Rix고딕 L" panose="02020603020101020101" pitchFamily="18" charset="-127"/>
              </a:rPr>
            </a:br>
            <a:r>
              <a:rPr lang="ko-KR" altLang="en-US" sz="700" dirty="0" err="1" smtClean="0">
                <a:latin typeface="Rix고딕 L" panose="02020603020101020101" pitchFamily="18" charset="-127"/>
                <a:ea typeface="Rix고딕 L" panose="02020603020101020101" pitchFamily="18" charset="-127"/>
              </a:rPr>
              <a:t>분할점</a:t>
            </a:r>
            <a:r>
              <a:rPr lang="ko-KR" altLang="en-US" sz="700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②</a:t>
            </a:r>
            <a:r>
              <a:rPr lang="en-US" altLang="ko-KR" sz="700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~</a:t>
            </a:r>
            <a:r>
              <a:rPr lang="ko-KR" altLang="en-US" sz="700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③</a:t>
            </a:r>
            <a:endParaRPr lang="en-US" altLang="ko-KR" sz="700" dirty="0"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443293" y="2855807"/>
            <a:ext cx="6351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구동 종료</a:t>
            </a:r>
            <a:r>
              <a:rPr lang="en-US" altLang="ko-KR" sz="700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 </a:t>
            </a:r>
            <a:r>
              <a:rPr lang="en-US" altLang="ko-KR" sz="700" dirty="0">
                <a:latin typeface="Rix고딕 L" panose="02020603020101020101" pitchFamily="18" charset="-127"/>
                <a:ea typeface="Rix고딕 L" panose="02020603020101020101" pitchFamily="18" charset="-127"/>
              </a:rPr>
              <a:t/>
            </a:r>
            <a:br>
              <a:rPr lang="en-US" altLang="ko-KR" sz="700" dirty="0">
                <a:latin typeface="Rix고딕 L" panose="02020603020101020101" pitchFamily="18" charset="-127"/>
                <a:ea typeface="Rix고딕 L" panose="02020603020101020101" pitchFamily="18" charset="-127"/>
              </a:rPr>
            </a:br>
            <a:r>
              <a:rPr lang="ko-KR" altLang="en-US" sz="700" dirty="0" err="1" smtClean="0">
                <a:latin typeface="Rix고딕 L" panose="02020603020101020101" pitchFamily="18" charset="-127"/>
                <a:ea typeface="Rix고딕 L" panose="02020603020101020101" pitchFamily="18" charset="-127"/>
              </a:rPr>
              <a:t>분할점</a:t>
            </a:r>
            <a:r>
              <a:rPr lang="ko-KR" altLang="en-US" sz="700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③</a:t>
            </a:r>
            <a:r>
              <a:rPr lang="en-US" altLang="ko-KR" sz="700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~</a:t>
            </a:r>
            <a:r>
              <a:rPr lang="ko-KR" altLang="en-US" sz="700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④</a:t>
            </a:r>
            <a:endParaRPr lang="ko-KR" altLang="en-US" sz="700" dirty="0"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337342" y="2995358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err="1" smtClean="0">
                <a:latin typeface="Rix고딕 L" panose="02020603020101020101" pitchFamily="18" charset="-127"/>
                <a:ea typeface="Rix고딕 L" panose="02020603020101020101" pitchFamily="18" charset="-127"/>
              </a:rPr>
              <a:t>쇄정</a:t>
            </a:r>
            <a:r>
              <a:rPr lang="ko-KR" altLang="en-US" sz="700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 시작</a:t>
            </a:r>
            <a:r>
              <a:rPr lang="en-US" altLang="ko-KR" sz="700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/>
            </a:r>
            <a:br>
              <a:rPr lang="en-US" altLang="ko-KR" sz="700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</a:br>
            <a:r>
              <a:rPr lang="ko-KR" altLang="en-US" sz="700" dirty="0" err="1" smtClean="0">
                <a:latin typeface="Rix고딕 L" panose="02020603020101020101" pitchFamily="18" charset="-127"/>
                <a:ea typeface="Rix고딕 L" panose="02020603020101020101" pitchFamily="18" charset="-127"/>
              </a:rPr>
              <a:t>분할점</a:t>
            </a:r>
            <a:r>
              <a:rPr lang="ko-KR" altLang="en-US" sz="700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④</a:t>
            </a:r>
            <a:r>
              <a:rPr lang="en-US" altLang="ko-KR" sz="700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~</a:t>
            </a:r>
            <a:r>
              <a:rPr lang="ko-KR" altLang="en-US" sz="700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⑤</a:t>
            </a:r>
            <a:endParaRPr lang="ko-KR" altLang="en-US" sz="700" dirty="0"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7200610" y="3209378"/>
            <a:ext cx="739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err="1" smtClean="0">
                <a:latin typeface="Rix고딕 L" panose="02020603020101020101" pitchFamily="18" charset="-127"/>
                <a:ea typeface="Rix고딕 L" panose="02020603020101020101" pitchFamily="18" charset="-127"/>
              </a:rPr>
              <a:t>쇄정</a:t>
            </a:r>
            <a:r>
              <a:rPr lang="ko-KR" altLang="en-US" sz="700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 종료</a:t>
            </a:r>
            <a:r>
              <a:rPr lang="en-US" altLang="ko-KR" sz="700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 </a:t>
            </a:r>
            <a:r>
              <a:rPr lang="en-US" altLang="ko-KR" sz="700" dirty="0">
                <a:latin typeface="Rix고딕 L" panose="02020603020101020101" pitchFamily="18" charset="-127"/>
                <a:ea typeface="Rix고딕 L" panose="02020603020101020101" pitchFamily="18" charset="-127"/>
              </a:rPr>
              <a:t/>
            </a:r>
            <a:br>
              <a:rPr lang="en-US" altLang="ko-KR" sz="700" dirty="0">
                <a:latin typeface="Rix고딕 L" panose="02020603020101020101" pitchFamily="18" charset="-127"/>
                <a:ea typeface="Rix고딕 L" panose="02020603020101020101" pitchFamily="18" charset="-127"/>
              </a:rPr>
            </a:br>
            <a:r>
              <a:rPr lang="ko-KR" altLang="en-US" sz="700" dirty="0" err="1" smtClean="0">
                <a:latin typeface="Rix고딕 L" panose="02020603020101020101" pitchFamily="18" charset="-127"/>
                <a:ea typeface="Rix고딕 L" panose="02020603020101020101" pitchFamily="18" charset="-127"/>
              </a:rPr>
              <a:t>분할점</a:t>
            </a:r>
            <a:r>
              <a:rPr lang="ko-KR" altLang="en-US" sz="700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⑤</a:t>
            </a:r>
            <a:r>
              <a:rPr lang="en-US" altLang="ko-KR" sz="700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~</a:t>
            </a:r>
            <a:r>
              <a:rPr lang="ko-KR" altLang="en-US" sz="700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종료</a:t>
            </a:r>
            <a:endParaRPr lang="ko-KR" altLang="en-US" sz="700" dirty="0"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73482" y="3199157"/>
            <a:ext cx="739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해정 시작</a:t>
            </a:r>
            <a:r>
              <a:rPr lang="en-US" altLang="ko-KR" sz="700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 </a:t>
            </a:r>
            <a:r>
              <a:rPr lang="en-US" altLang="ko-KR" sz="700" dirty="0">
                <a:latin typeface="Rix고딕 L" panose="02020603020101020101" pitchFamily="18" charset="-127"/>
                <a:ea typeface="Rix고딕 L" panose="02020603020101020101" pitchFamily="18" charset="-127"/>
              </a:rPr>
              <a:t/>
            </a:r>
            <a:br>
              <a:rPr lang="en-US" altLang="ko-KR" sz="700" dirty="0">
                <a:latin typeface="Rix고딕 L" panose="02020603020101020101" pitchFamily="18" charset="-127"/>
                <a:ea typeface="Rix고딕 L" panose="02020603020101020101" pitchFamily="18" charset="-127"/>
              </a:rPr>
            </a:br>
            <a:r>
              <a:rPr lang="ko-KR" altLang="en-US" sz="700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시작</a:t>
            </a:r>
            <a:r>
              <a:rPr lang="en-US" altLang="ko-KR" sz="700" dirty="0" smtClean="0">
                <a:latin typeface="Rix고딕 L" panose="02020603020101020101" pitchFamily="18" charset="-127"/>
                <a:ea typeface="Rix고딕 L" panose="02020603020101020101" pitchFamily="18" charset="-127"/>
              </a:rPr>
              <a:t>~</a:t>
            </a:r>
            <a:r>
              <a:rPr lang="ko-KR" altLang="en-US" sz="700" dirty="0" err="1" smtClean="0">
                <a:latin typeface="Rix고딕 L" panose="02020603020101020101" pitchFamily="18" charset="-127"/>
                <a:ea typeface="Rix고딕 L" panose="02020603020101020101" pitchFamily="18" charset="-127"/>
              </a:rPr>
              <a:t>분할점</a:t>
            </a:r>
            <a:r>
              <a:rPr lang="ko-KR" altLang="en-US" sz="700" dirty="0">
                <a:latin typeface="Rix고딕 L" panose="02020603020101020101" pitchFamily="18" charset="-127"/>
                <a:ea typeface="Rix고딕 L" panose="02020603020101020101" pitchFamily="18" charset="-127"/>
              </a:rPr>
              <a:t>①</a:t>
            </a:r>
            <a:endParaRPr lang="en-US" altLang="ko-KR" sz="700" dirty="0"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420520" y="3347865"/>
            <a:ext cx="277641" cy="216000"/>
            <a:chOff x="1420520" y="3347865"/>
            <a:chExt cx="277641" cy="216000"/>
          </a:xfrm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EEC1B0CD-AB0B-4024-9101-F3F9A7C73D78}"/>
                </a:ext>
              </a:extLst>
            </p:cNvPr>
            <p:cNvSpPr/>
            <p:nvPr/>
          </p:nvSpPr>
          <p:spPr>
            <a:xfrm>
              <a:off x="1450100" y="3347865"/>
              <a:ext cx="216000" cy="216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>
              <a:solidFill>
                <a:srgbClr val="2E75B6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420520" y="3347865"/>
              <a:ext cx="27764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b="1" dirty="0" smtClean="0">
                  <a:solidFill>
                    <a:schemeClr val="bg1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①</a:t>
              </a:r>
              <a:endParaRPr lang="ko-KR" altLang="en-US" sz="800" b="1" dirty="0">
                <a:solidFill>
                  <a:schemeClr val="bg1"/>
                </a:solidFill>
                <a:latin typeface="Rix고딕 L" panose="02020603020101020101" pitchFamily="18" charset="-127"/>
                <a:ea typeface="Rix고딕 L" panose="02020603020101020101" pitchFamily="18" charset="-127"/>
              </a:endParaRPr>
            </a:p>
          </p:txBody>
        </p:sp>
      </p:grpSp>
      <p:grpSp>
        <p:nvGrpSpPr>
          <p:cNvPr id="139" name="그룹 138"/>
          <p:cNvGrpSpPr/>
          <p:nvPr/>
        </p:nvGrpSpPr>
        <p:grpSpPr>
          <a:xfrm>
            <a:off x="1472124" y="1800124"/>
            <a:ext cx="277640" cy="216000"/>
            <a:chOff x="1420521" y="3347865"/>
            <a:chExt cx="277640" cy="216000"/>
          </a:xfrm>
        </p:grpSpPr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EEC1B0CD-AB0B-4024-9101-F3F9A7C73D78}"/>
                </a:ext>
              </a:extLst>
            </p:cNvPr>
            <p:cNvSpPr/>
            <p:nvPr/>
          </p:nvSpPr>
          <p:spPr>
            <a:xfrm>
              <a:off x="1450100" y="3347865"/>
              <a:ext cx="216000" cy="216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>
              <a:solidFill>
                <a:srgbClr val="2E75B6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420521" y="3347865"/>
              <a:ext cx="2776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b="1" dirty="0" smtClean="0">
                  <a:solidFill>
                    <a:schemeClr val="bg1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②</a:t>
              </a:r>
              <a:endParaRPr lang="ko-KR" altLang="en-US" sz="800" b="1" dirty="0">
                <a:solidFill>
                  <a:schemeClr val="bg1"/>
                </a:solidFill>
                <a:latin typeface="Rix고딕 L" panose="02020603020101020101" pitchFamily="18" charset="-127"/>
                <a:ea typeface="Rix고딕 L" panose="02020603020101020101" pitchFamily="18" charset="-127"/>
              </a:endParaRPr>
            </a:p>
          </p:txBody>
        </p:sp>
      </p:grpSp>
      <p:sp>
        <p:nvSpPr>
          <p:cNvPr id="143" name="타원 142">
            <a:extLst>
              <a:ext uri="{FF2B5EF4-FFF2-40B4-BE49-F238E27FC236}">
                <a16:creationId xmlns:a16="http://schemas.microsoft.com/office/drawing/2014/main" id="{EEC1B0CD-AB0B-4024-9101-F3F9A7C73D78}"/>
              </a:ext>
            </a:extLst>
          </p:cNvPr>
          <p:cNvSpPr/>
          <p:nvPr/>
        </p:nvSpPr>
        <p:spPr>
          <a:xfrm>
            <a:off x="2241727" y="2661352"/>
            <a:ext cx="216000" cy="216000"/>
          </a:xfrm>
          <a:prstGeom prst="ellipse">
            <a:avLst/>
          </a:prstGeom>
          <a:solidFill>
            <a:srgbClr val="C00000"/>
          </a:solidFill>
          <a:ln w="12700" cap="flat">
            <a:solidFill>
              <a:srgbClr val="C0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2212148" y="2661352"/>
            <a:ext cx="2776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③</a:t>
            </a:r>
            <a:endParaRPr lang="ko-KR" altLang="en-US" sz="800" b="1" dirty="0">
              <a:solidFill>
                <a:schemeClr val="bg1"/>
              </a:solidFill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grpSp>
        <p:nvGrpSpPr>
          <p:cNvPr id="146" name="그룹 145"/>
          <p:cNvGrpSpPr/>
          <p:nvPr/>
        </p:nvGrpSpPr>
        <p:grpSpPr>
          <a:xfrm>
            <a:off x="6724204" y="2758608"/>
            <a:ext cx="277640" cy="216000"/>
            <a:chOff x="1420521" y="3347865"/>
            <a:chExt cx="277640" cy="216000"/>
          </a:xfrm>
        </p:grpSpPr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EEC1B0CD-AB0B-4024-9101-F3F9A7C73D78}"/>
                </a:ext>
              </a:extLst>
            </p:cNvPr>
            <p:cNvSpPr/>
            <p:nvPr/>
          </p:nvSpPr>
          <p:spPr>
            <a:xfrm>
              <a:off x="1450100" y="3347865"/>
              <a:ext cx="216000" cy="216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>
              <a:solidFill>
                <a:srgbClr val="2E75B6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1420521" y="3347865"/>
              <a:ext cx="2776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b="1" dirty="0" smtClean="0">
                  <a:solidFill>
                    <a:schemeClr val="bg1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④</a:t>
              </a:r>
              <a:endParaRPr lang="ko-KR" altLang="en-US" sz="800" b="1" dirty="0">
                <a:solidFill>
                  <a:schemeClr val="bg1"/>
                </a:solidFill>
                <a:latin typeface="Rix고딕 L" panose="02020603020101020101" pitchFamily="18" charset="-127"/>
                <a:ea typeface="Rix고딕 L" panose="02020603020101020101" pitchFamily="18" charset="-127"/>
              </a:endParaRPr>
            </a:p>
          </p:txBody>
        </p:sp>
      </p:grpSp>
      <p:grpSp>
        <p:nvGrpSpPr>
          <p:cNvPr id="149" name="그룹 148"/>
          <p:cNvGrpSpPr/>
          <p:nvPr/>
        </p:nvGrpSpPr>
        <p:grpSpPr>
          <a:xfrm>
            <a:off x="6758788" y="3348703"/>
            <a:ext cx="277640" cy="216000"/>
            <a:chOff x="1420521" y="3347865"/>
            <a:chExt cx="277640" cy="216000"/>
          </a:xfrm>
        </p:grpSpPr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EEC1B0CD-AB0B-4024-9101-F3F9A7C73D78}"/>
                </a:ext>
              </a:extLst>
            </p:cNvPr>
            <p:cNvSpPr/>
            <p:nvPr/>
          </p:nvSpPr>
          <p:spPr>
            <a:xfrm>
              <a:off x="1450100" y="3347865"/>
              <a:ext cx="216000" cy="216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>
              <a:solidFill>
                <a:srgbClr val="2E75B6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1420521" y="3347865"/>
              <a:ext cx="2776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b="1" dirty="0" smtClean="0">
                  <a:solidFill>
                    <a:schemeClr val="bg1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⑤</a:t>
              </a:r>
              <a:endParaRPr lang="ko-KR" altLang="en-US" sz="800" b="1" dirty="0">
                <a:solidFill>
                  <a:schemeClr val="bg1"/>
                </a:solidFill>
                <a:latin typeface="Rix고딕 L" panose="02020603020101020101" pitchFamily="18" charset="-127"/>
                <a:ea typeface="Rix고딕 L" panose="02020603020101020101" pitchFamily="18" charset="-127"/>
              </a:endParaRPr>
            </a:p>
          </p:txBody>
        </p:sp>
      </p:grpSp>
      <p:sp>
        <p:nvSpPr>
          <p:cNvPr id="31" name="슬라이드 번호 개체 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0CC8-9723-45F1-8D7E-EDB99E1E11FE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992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른쪽 화살표 3"/>
          <p:cNvSpPr/>
          <p:nvPr/>
        </p:nvSpPr>
        <p:spPr>
          <a:xfrm>
            <a:off x="6209658" y="2107864"/>
            <a:ext cx="1210317" cy="911256"/>
          </a:xfrm>
          <a:prstGeom prst="rightArrow">
            <a:avLst>
              <a:gd name="adj1" fmla="val 50000"/>
              <a:gd name="adj2" fmla="val 35576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양쪽 모서리가 둥근 사각형 94">
            <a:extLst>
              <a:ext uri="{FF2B5EF4-FFF2-40B4-BE49-F238E27FC236}">
                <a16:creationId xmlns:a16="http://schemas.microsoft.com/office/drawing/2014/main" id="{B0422FC7-BA8C-4D07-B424-C47BBE3D7544}"/>
              </a:ext>
            </a:extLst>
          </p:cNvPr>
          <p:cNvSpPr/>
          <p:nvPr/>
        </p:nvSpPr>
        <p:spPr>
          <a:xfrm>
            <a:off x="4793944" y="1536937"/>
            <a:ext cx="3960000" cy="2340000"/>
          </a:xfrm>
          <a:prstGeom prst="round2SameRect">
            <a:avLst>
              <a:gd name="adj1" fmla="val 4286"/>
              <a:gd name="adj2" fmla="val 3157"/>
            </a:avLst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tIns="108000" rtlCol="0" anchor="t" anchorCtr="0"/>
          <a:lstStyle/>
          <a:p>
            <a:pPr marL="128588" lvl="1" indent="-128588" defTabSz="952968" fontAlgn="base">
              <a:lnSpc>
                <a:spcPct val="150000"/>
              </a:lnSpc>
              <a:spcAft>
                <a:spcPts val="400"/>
              </a:spcAft>
              <a:buClr>
                <a:srgbClr val="1E82AA"/>
              </a:buClr>
              <a:buSzPct val="100000"/>
              <a:buFont typeface="Wingdings" pitchFamily="2" charset="2"/>
              <a:buChar char="ü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endParaRPr lang="en-US" altLang="ko-KR" sz="10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prstClr val="black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18" name="양쪽 모서리가 둥근 사각형 94">
            <a:extLst>
              <a:ext uri="{FF2B5EF4-FFF2-40B4-BE49-F238E27FC236}">
                <a16:creationId xmlns:a16="http://schemas.microsoft.com/office/drawing/2014/main" id="{B0422FC7-BA8C-4D07-B424-C47BBE3D7544}"/>
              </a:ext>
            </a:extLst>
          </p:cNvPr>
          <p:cNvSpPr/>
          <p:nvPr/>
        </p:nvSpPr>
        <p:spPr>
          <a:xfrm>
            <a:off x="433929" y="1536937"/>
            <a:ext cx="3960000" cy="2340000"/>
          </a:xfrm>
          <a:prstGeom prst="round2SameRect">
            <a:avLst>
              <a:gd name="adj1" fmla="val 4286"/>
              <a:gd name="adj2" fmla="val 3157"/>
            </a:avLst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tIns="108000" rtlCol="0" anchor="t" anchorCtr="0"/>
          <a:lstStyle/>
          <a:p>
            <a:pPr marL="128588" lvl="1" indent="-128588" defTabSz="952968" fontAlgn="base">
              <a:lnSpc>
                <a:spcPct val="150000"/>
              </a:lnSpc>
              <a:spcAft>
                <a:spcPts val="400"/>
              </a:spcAft>
              <a:buClr>
                <a:srgbClr val="1E82AA"/>
              </a:buClr>
              <a:buSzPct val="100000"/>
              <a:buFont typeface="Wingdings" pitchFamily="2" charset="2"/>
              <a:buChar char="ü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endParaRPr lang="en-US" altLang="ko-KR" sz="10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prstClr val="black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82" name="양쪽 모서리가 둥근 사각형 94">
            <a:extLst>
              <a:ext uri="{FF2B5EF4-FFF2-40B4-BE49-F238E27FC236}">
                <a16:creationId xmlns:a16="http://schemas.microsoft.com/office/drawing/2014/main" id="{B0422FC7-BA8C-4D07-B424-C47BBE3D7544}"/>
              </a:ext>
            </a:extLst>
          </p:cNvPr>
          <p:cNvSpPr/>
          <p:nvPr/>
        </p:nvSpPr>
        <p:spPr>
          <a:xfrm>
            <a:off x="433929" y="4042184"/>
            <a:ext cx="3960000" cy="2340000"/>
          </a:xfrm>
          <a:prstGeom prst="round2SameRect">
            <a:avLst>
              <a:gd name="adj1" fmla="val 4286"/>
              <a:gd name="adj2" fmla="val 3157"/>
            </a:avLst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tIns="108000" rtlCol="0" anchor="t" anchorCtr="0"/>
          <a:lstStyle/>
          <a:p>
            <a:pPr marL="128588" lvl="1" indent="-128588" defTabSz="952968" fontAlgn="base">
              <a:lnSpc>
                <a:spcPct val="150000"/>
              </a:lnSpc>
              <a:spcAft>
                <a:spcPts val="400"/>
              </a:spcAft>
              <a:buClr>
                <a:srgbClr val="1E82AA"/>
              </a:buClr>
              <a:buSzPct val="100000"/>
              <a:buFont typeface="Wingdings" pitchFamily="2" charset="2"/>
              <a:buChar char="ü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endParaRPr lang="en-US" altLang="ko-KR" sz="10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prstClr val="black"/>
              </a:solidFill>
              <a:latin typeface="Rix고딕 L" panose="02020603020101020101" pitchFamily="18" charset="-127"/>
              <a:ea typeface="Rix고딕 L" panose="02020603020101020101" pitchFamily="18" charset="-127"/>
            </a:endParaRPr>
          </a:p>
          <a:p>
            <a:pPr marL="128588" lvl="1" indent="-128588" defTabSz="952968" fontAlgn="base">
              <a:lnSpc>
                <a:spcPct val="150000"/>
              </a:lnSpc>
              <a:spcAft>
                <a:spcPts val="400"/>
              </a:spcAft>
              <a:buClr>
                <a:srgbClr val="1E82AA"/>
              </a:buClr>
              <a:buSzPct val="100000"/>
              <a:buFont typeface="Wingdings" pitchFamily="2" charset="2"/>
              <a:buChar char="ü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ko-KR" altLang="en-US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선로전환기 </a:t>
            </a:r>
            <a:r>
              <a:rPr lang="ko-KR" altLang="en-US" sz="10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구동 이벤트에 대한 시간 길이 이슈 확인</a:t>
            </a:r>
            <a:endParaRPr lang="en-US" altLang="ko-KR" sz="1000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prstClr val="black"/>
              </a:solidFill>
              <a:latin typeface="Rix고딕 L" panose="02020603020101020101" pitchFamily="18" charset="-127"/>
              <a:ea typeface="Rix고딕 L" panose="02020603020101020101" pitchFamily="18" charset="-127"/>
            </a:endParaRPr>
          </a:p>
          <a:p>
            <a:pPr marL="128588" lvl="1" indent="-128588" defTabSz="952968" fontAlgn="base">
              <a:lnSpc>
                <a:spcPct val="150000"/>
              </a:lnSpc>
              <a:spcAft>
                <a:spcPts val="400"/>
              </a:spcAft>
              <a:buClr>
                <a:srgbClr val="1E82AA"/>
              </a:buClr>
              <a:buSzPct val="100000"/>
              <a:buFont typeface="Wingdings" pitchFamily="2" charset="2"/>
              <a:buChar char="ü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ko-KR" altLang="en-US" sz="10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시간 길이의 차이는 분석에 대한 동일 조건이 충족되지 않기 때문에 다양한 분석 기법에 대한 적용의 어려움 확인</a:t>
            </a:r>
            <a:endParaRPr lang="en-US" altLang="ko-KR" sz="10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prstClr val="black"/>
              </a:solidFill>
              <a:latin typeface="Rix고딕 L" panose="02020603020101020101" pitchFamily="18" charset="-127"/>
              <a:ea typeface="Rix고딕 L" panose="02020603020101020101" pitchFamily="18" charset="-127"/>
            </a:endParaRPr>
          </a:p>
          <a:p>
            <a:pPr marL="128588" lvl="1" indent="-128588" defTabSz="952968" fontAlgn="base">
              <a:lnSpc>
                <a:spcPct val="150000"/>
              </a:lnSpc>
              <a:spcAft>
                <a:spcPts val="400"/>
              </a:spcAft>
              <a:buClr>
                <a:srgbClr val="1E82AA"/>
              </a:buClr>
              <a:buSzPct val="100000"/>
              <a:buFont typeface="Wingdings" pitchFamily="2" charset="2"/>
              <a:buChar char="ü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ko-KR" altLang="en-US" sz="10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다양한 분석 방법론 적용을 통하여 데이터 시간 길이의 일치를 수행하여 각 구동 </a:t>
            </a:r>
            <a:r>
              <a:rPr lang="ko-KR" altLang="en-US" sz="1000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이벤트별</a:t>
            </a:r>
            <a:r>
              <a:rPr lang="ko-KR" altLang="en-US" sz="10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 분석 요건을 충족시킬 필요 확인</a:t>
            </a:r>
            <a:endParaRPr lang="en-US" altLang="ko-KR" sz="10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prstClr val="black"/>
              </a:solidFill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4E882E5-47FC-49A5-8CCC-D94529E47429}"/>
              </a:ext>
            </a:extLst>
          </p:cNvPr>
          <p:cNvSpPr/>
          <p:nvPr/>
        </p:nvSpPr>
        <p:spPr>
          <a:xfrm>
            <a:off x="433930" y="3970060"/>
            <a:ext cx="3959925" cy="360000"/>
          </a:xfrm>
          <a:prstGeom prst="rect">
            <a:avLst/>
          </a:prstGeom>
          <a:solidFill>
            <a:srgbClr val="003860"/>
          </a:solidFill>
          <a:ln w="12700" cap="flat" cmpd="sng" algn="ctr">
            <a:solidFill>
              <a:srgbClr val="00386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ko-KR" sz="1200" spc="-100" dirty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. </a:t>
            </a:r>
            <a:r>
              <a:rPr lang="ko-KR" altLang="en-US" sz="1200" spc="-100" dirty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데이터 시간 길이 불일치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9F67900-D160-4DCF-AEFE-4EC27A60458E}"/>
              </a:ext>
            </a:extLst>
          </p:cNvPr>
          <p:cNvSpPr>
            <a:spLocks/>
          </p:cNvSpPr>
          <p:nvPr/>
        </p:nvSpPr>
        <p:spPr>
          <a:xfrm>
            <a:off x="433892" y="1274314"/>
            <a:ext cx="3960000" cy="360000"/>
          </a:xfrm>
          <a:prstGeom prst="rect">
            <a:avLst/>
          </a:prstGeom>
          <a:pattFill prst="wdUpDiag">
            <a:fgClr>
              <a:sysClr val="windowText" lastClr="000000">
                <a:lumMod val="65000"/>
                <a:lumOff val="35000"/>
              </a:sysClr>
            </a:fgClr>
            <a:bgClr>
              <a:srgbClr val="525252"/>
            </a:bgClr>
          </a:pattFill>
          <a:ln w="25400" cap="flat" cmpd="sng" algn="ctr">
            <a:noFill/>
            <a:prstDash val="solid"/>
          </a:ln>
          <a:effectLst/>
        </p:spPr>
        <p:txBody>
          <a:bodyPr vert="horz" wrap="square" lIns="180000" tIns="0" rIns="180000" bIns="0" rtlCol="0" anchor="ctr"/>
          <a:lstStyle/>
          <a:p>
            <a:pPr algn="ctr"/>
            <a:r>
              <a:rPr lang="en-US" altLang="ko-KR" sz="1200" spc="-100" dirty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  <a:sym typeface="맑은 고딕"/>
              </a:rPr>
              <a:t>Data Issues</a:t>
            </a:r>
            <a:endParaRPr lang="ko-KR" altLang="en-US" sz="1200" spc="-100" dirty="0">
              <a:ln>
                <a:solidFill>
                  <a:schemeClr val="bg2">
                    <a:lumMod val="60000"/>
                    <a:lumOff val="40000"/>
                    <a:alpha val="0"/>
                  </a:schemeClr>
                </a:solidFill>
              </a:ln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  <a:sym typeface="맑은 고딕"/>
            </a:endParaRPr>
          </a:p>
        </p:txBody>
      </p:sp>
      <p:sp>
        <p:nvSpPr>
          <p:cNvPr id="216" name="양쪽 모서리가 둥근 사각형 94">
            <a:extLst>
              <a:ext uri="{FF2B5EF4-FFF2-40B4-BE49-F238E27FC236}">
                <a16:creationId xmlns:a16="http://schemas.microsoft.com/office/drawing/2014/main" id="{7403E9A3-E182-4C41-BC45-1CBB5CB347C0}"/>
              </a:ext>
            </a:extLst>
          </p:cNvPr>
          <p:cNvSpPr/>
          <p:nvPr/>
        </p:nvSpPr>
        <p:spPr>
          <a:xfrm>
            <a:off x="4795266" y="4042184"/>
            <a:ext cx="3960000" cy="2340000"/>
          </a:xfrm>
          <a:prstGeom prst="round2SameRect">
            <a:avLst>
              <a:gd name="adj1" fmla="val 4286"/>
              <a:gd name="adj2" fmla="val 3157"/>
            </a:avLst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tIns="108000" rtlCol="0" anchor="t" anchorCtr="0"/>
          <a:lstStyle/>
          <a:p>
            <a:pPr marL="128588" lvl="1" indent="-128588" defTabSz="952968" fontAlgn="base">
              <a:lnSpc>
                <a:spcPct val="150000"/>
              </a:lnSpc>
              <a:spcAft>
                <a:spcPts val="400"/>
              </a:spcAft>
              <a:buClr>
                <a:srgbClr val="1E82AA"/>
              </a:buClr>
              <a:buSzPct val="100000"/>
              <a:buFont typeface="Wingdings" pitchFamily="2" charset="2"/>
              <a:buChar char="ü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endParaRPr lang="en-US" altLang="ko-KR" sz="10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prstClr val="black"/>
              </a:solidFill>
              <a:latin typeface="Rix고딕 L" panose="02020603020101020101" pitchFamily="18" charset="-127"/>
              <a:ea typeface="Rix고딕 L" panose="02020603020101020101" pitchFamily="18" charset="-127"/>
            </a:endParaRPr>
          </a:p>
          <a:p>
            <a:pPr marL="128588" lvl="1" indent="-128588" defTabSz="952968" fontAlgn="base">
              <a:lnSpc>
                <a:spcPct val="150000"/>
              </a:lnSpc>
              <a:spcAft>
                <a:spcPts val="400"/>
              </a:spcAft>
              <a:buClr>
                <a:srgbClr val="1E82AA"/>
              </a:buClr>
              <a:buSzPct val="100000"/>
              <a:buFont typeface="Wingdings" pitchFamily="2" charset="2"/>
              <a:buChar char="ü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ko-KR" altLang="en-US" sz="10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선로전환기 구간 </a:t>
            </a:r>
            <a:r>
              <a:rPr lang="ko-KR" altLang="en-US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분할 알고리즘으로 도출한 </a:t>
            </a:r>
            <a:r>
              <a:rPr lang="en-US" altLang="ko-KR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6</a:t>
            </a:r>
            <a:r>
              <a:rPr lang="ko-KR" altLang="en-US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개 구간에 대하여 각각 </a:t>
            </a:r>
            <a:r>
              <a:rPr lang="en-US" altLang="ko-KR" sz="10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/>
            </a:r>
            <a:br>
              <a:rPr lang="en-US" altLang="ko-KR" sz="10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</a:br>
            <a:r>
              <a:rPr lang="ko-KR" altLang="en-US" sz="10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통계량 </a:t>
            </a:r>
            <a:r>
              <a:rPr lang="ko-KR" altLang="en-US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변환을 실시</a:t>
            </a:r>
          </a:p>
          <a:p>
            <a:pPr marL="128588" lvl="1" indent="-128588" defTabSz="952968" fontAlgn="base">
              <a:lnSpc>
                <a:spcPct val="150000"/>
              </a:lnSpc>
              <a:spcAft>
                <a:spcPts val="400"/>
              </a:spcAft>
              <a:buClr>
                <a:srgbClr val="1E82AA"/>
              </a:buClr>
              <a:buSzPct val="100000"/>
              <a:buFont typeface="Wingdings" pitchFamily="2" charset="2"/>
              <a:buChar char="ü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ko-KR" altLang="en-US" sz="10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구간별 통계량 지표를 활용하여 각 구간에 대한 특징 산출 수행</a:t>
            </a:r>
            <a:endParaRPr lang="ko-KR" altLang="en-US" sz="10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prstClr val="black"/>
              </a:solidFill>
              <a:latin typeface="Rix고딕 L" panose="02020603020101020101" pitchFamily="18" charset="-127"/>
              <a:ea typeface="Rix고딕 L" panose="02020603020101020101" pitchFamily="18" charset="-127"/>
            </a:endParaRPr>
          </a:p>
          <a:p>
            <a:pPr marL="128588" lvl="1" indent="-128588" defTabSz="952968" fontAlgn="base">
              <a:lnSpc>
                <a:spcPct val="150000"/>
              </a:lnSpc>
              <a:spcAft>
                <a:spcPts val="400"/>
              </a:spcAft>
              <a:buClr>
                <a:srgbClr val="1E82AA"/>
              </a:buClr>
              <a:buSzPct val="100000"/>
              <a:buFont typeface="Wingdings" pitchFamily="2" charset="2"/>
              <a:buChar char="ü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ko-KR" altLang="en-US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평균</a:t>
            </a:r>
            <a:r>
              <a:rPr lang="en-US" altLang="ko-KR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, </a:t>
            </a:r>
            <a:r>
              <a:rPr lang="ko-KR" altLang="en-US" sz="1000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변화량</a:t>
            </a:r>
            <a:r>
              <a:rPr lang="en-US" altLang="ko-KR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, </a:t>
            </a:r>
            <a:r>
              <a:rPr lang="ko-KR" altLang="en-US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최대</a:t>
            </a:r>
            <a:r>
              <a:rPr lang="en-US" altLang="ko-KR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, </a:t>
            </a:r>
            <a:r>
              <a:rPr lang="ko-KR" altLang="en-US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최소</a:t>
            </a:r>
            <a:r>
              <a:rPr lang="en-US" altLang="ko-KR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, </a:t>
            </a:r>
            <a:r>
              <a:rPr lang="ko-KR" altLang="en-US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시간 길이 등 각 구간별 </a:t>
            </a:r>
            <a:r>
              <a:rPr lang="ko-KR" altLang="en-US" sz="10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특징에 대한 통계량을 </a:t>
            </a:r>
            <a:r>
              <a:rPr lang="ko-KR" altLang="en-US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선정 및 변환 작업에 적용 </a:t>
            </a: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036DDB5A-17A7-41BC-82F7-889AD023A63D}"/>
              </a:ext>
            </a:extLst>
          </p:cNvPr>
          <p:cNvSpPr/>
          <p:nvPr/>
        </p:nvSpPr>
        <p:spPr>
          <a:xfrm>
            <a:off x="4795266" y="3970060"/>
            <a:ext cx="3960000" cy="360000"/>
          </a:xfrm>
          <a:prstGeom prst="rect">
            <a:avLst/>
          </a:prstGeom>
          <a:solidFill>
            <a:srgbClr val="003860"/>
          </a:solidFill>
          <a:ln w="12700" cap="flat" cmpd="sng" algn="ctr">
            <a:solidFill>
              <a:srgbClr val="00386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ko-KR" altLang="en-US" sz="1200" spc="-100" dirty="0" smtClean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구간별 통계량 </a:t>
            </a:r>
            <a:r>
              <a:rPr lang="ko-KR" altLang="en-US" sz="1200" spc="-100" dirty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변환</a:t>
            </a: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295073D1-C481-4187-9B21-7A66C78BDC7A}"/>
              </a:ext>
            </a:extLst>
          </p:cNvPr>
          <p:cNvSpPr>
            <a:spLocks/>
          </p:cNvSpPr>
          <p:nvPr/>
        </p:nvSpPr>
        <p:spPr>
          <a:xfrm>
            <a:off x="4793906" y="1274314"/>
            <a:ext cx="3960000" cy="360000"/>
          </a:xfrm>
          <a:prstGeom prst="rect">
            <a:avLst/>
          </a:prstGeom>
          <a:pattFill prst="wdUpDiag">
            <a:fgClr>
              <a:sysClr val="windowText" lastClr="000000">
                <a:lumMod val="65000"/>
                <a:lumOff val="35000"/>
              </a:sysClr>
            </a:fgClr>
            <a:bgClr>
              <a:srgbClr val="525252"/>
            </a:bgClr>
          </a:pattFill>
          <a:ln w="25400" cap="flat" cmpd="sng" algn="ctr">
            <a:noFill/>
            <a:prstDash val="solid"/>
          </a:ln>
          <a:effectLst/>
        </p:spPr>
        <p:txBody>
          <a:bodyPr vert="horz" wrap="square" lIns="180000" tIns="0" rIns="180000" bIns="0" rtlCol="0" anchor="ctr"/>
          <a:lstStyle/>
          <a:p>
            <a:pPr algn="ctr"/>
            <a:r>
              <a:rPr lang="en-US" altLang="ko-KR" sz="1200" spc="-100" dirty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  <a:sym typeface="맑은 고딕"/>
              </a:rPr>
              <a:t>Solution</a:t>
            </a:r>
            <a:endParaRPr lang="ko-KR" altLang="en-US" sz="1200" spc="-100" dirty="0">
              <a:ln>
                <a:solidFill>
                  <a:schemeClr val="bg2">
                    <a:lumMod val="60000"/>
                    <a:lumOff val="40000"/>
                    <a:alpha val="0"/>
                  </a:schemeClr>
                </a:solidFill>
              </a:ln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  <a:sym typeface="맑은 고딕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42631" y="544937"/>
            <a:ext cx="6978392" cy="5324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Calibri" panose="020F0502020204030204" pitchFamily="34" charset="0"/>
              </a:rPr>
              <a:t>◦ 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Calibri" panose="020F0502020204030204" pitchFamily="34" charset="0"/>
              </a:rPr>
              <a:t>탐색적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Calibri" panose="020F0502020204030204" pitchFamily="34" charset="0"/>
              </a:rPr>
              <a:t>데이터 분석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Calibri" panose="020F0502020204030204" pitchFamily="34" charset="0"/>
              </a:rPr>
              <a:t>(EDA)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Calibri" panose="020F0502020204030204" pitchFamily="34" charset="0"/>
              </a:rPr>
              <a:t>과정에서 이벤트 발생 마다 시간 길이가 </a:t>
            </a:r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Calibri" panose="020F0502020204030204" pitchFamily="34" charset="0"/>
              </a:rPr>
              <a:t>차이남을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Calibri" panose="020F0502020204030204" pitchFamily="34" charset="0"/>
              </a:rPr>
              <a:t> 확인</a:t>
            </a:r>
          </a:p>
          <a:p>
            <a:pPr>
              <a:lnSpc>
                <a:spcPct val="130000"/>
              </a:lnSpc>
            </a:pP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Calibri" panose="020F0502020204030204" pitchFamily="34" charset="0"/>
              </a:rPr>
              <a:t>◦ 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Calibri" panose="020F0502020204030204" pitchFamily="34" charset="0"/>
              </a:rPr>
              <a:t>각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Calibri" panose="020F0502020204030204" pitchFamily="34" charset="0"/>
              </a:rPr>
              <a:t>구간별 통계량 변환을 실시하여 데이터의 열 길이를 일치</a:t>
            </a: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CF2CC636-ED79-46B3-9191-0ACF2A7B7963}"/>
              </a:ext>
            </a:extLst>
          </p:cNvPr>
          <p:cNvGrpSpPr/>
          <p:nvPr/>
        </p:nvGrpSpPr>
        <p:grpSpPr>
          <a:xfrm>
            <a:off x="676357" y="3325926"/>
            <a:ext cx="3280736" cy="248833"/>
            <a:chOff x="2843759" y="12284902"/>
            <a:chExt cx="5089421" cy="1107550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EFCCE98-5354-4B28-8C1A-61711A369280}"/>
                </a:ext>
              </a:extLst>
            </p:cNvPr>
            <p:cNvSpPr txBox="1"/>
            <p:nvPr/>
          </p:nvSpPr>
          <p:spPr>
            <a:xfrm>
              <a:off x="2843759" y="12296537"/>
              <a:ext cx="274091" cy="1095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1371EC8-949B-46AC-835F-EF36CA2B62C9}"/>
                </a:ext>
              </a:extLst>
            </p:cNvPr>
            <p:cNvSpPr txBox="1"/>
            <p:nvPr/>
          </p:nvSpPr>
          <p:spPr>
            <a:xfrm>
              <a:off x="7659089" y="12293635"/>
              <a:ext cx="274091" cy="1095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D45DA06-F7DF-4C12-A854-D9D8867043EE}"/>
                </a:ext>
              </a:extLst>
            </p:cNvPr>
            <p:cNvSpPr txBox="1"/>
            <p:nvPr/>
          </p:nvSpPr>
          <p:spPr>
            <a:xfrm>
              <a:off x="3801925" y="12284902"/>
              <a:ext cx="274091" cy="1095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BB509A5-3053-4992-B1AE-6E611319D007}"/>
                </a:ext>
              </a:extLst>
            </p:cNvPr>
            <p:cNvSpPr txBox="1"/>
            <p:nvPr/>
          </p:nvSpPr>
          <p:spPr>
            <a:xfrm>
              <a:off x="6708016" y="12293635"/>
              <a:ext cx="274091" cy="1095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893749E-2E05-437C-8867-C06C3323370D}"/>
                </a:ext>
              </a:extLst>
            </p:cNvPr>
            <p:cNvSpPr txBox="1"/>
            <p:nvPr/>
          </p:nvSpPr>
          <p:spPr>
            <a:xfrm>
              <a:off x="5728734" y="12293639"/>
              <a:ext cx="274091" cy="1095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60BEFEA-7AEE-45E0-8807-7EFD2BCBAAE9}"/>
                </a:ext>
              </a:extLst>
            </p:cNvPr>
            <p:cNvSpPr txBox="1"/>
            <p:nvPr/>
          </p:nvSpPr>
          <p:spPr>
            <a:xfrm>
              <a:off x="4767046" y="12293639"/>
              <a:ext cx="274091" cy="1095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915234" y="1772157"/>
            <a:ext cx="1291691" cy="1582671"/>
            <a:chOff x="4915234" y="1772157"/>
            <a:chExt cx="1291691" cy="1582671"/>
          </a:xfrm>
        </p:grpSpPr>
        <p:pic>
          <p:nvPicPr>
            <p:cNvPr id="114" name="그림 113">
              <a:extLst>
                <a:ext uri="{FF2B5EF4-FFF2-40B4-BE49-F238E27FC236}">
                  <a16:creationId xmlns:a16="http://schemas.microsoft.com/office/drawing/2014/main" id="{2BC5D7AF-6FF9-4F06-901E-60353383C1F7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15234" y="1772157"/>
              <a:ext cx="1288900" cy="540000"/>
            </a:xfrm>
            <a:prstGeom prst="rect">
              <a:avLst/>
            </a:prstGeom>
          </p:spPr>
        </p:pic>
        <p:pic>
          <p:nvPicPr>
            <p:cNvPr id="116" name="그림 115">
              <a:extLst>
                <a:ext uri="{FF2B5EF4-FFF2-40B4-BE49-F238E27FC236}">
                  <a16:creationId xmlns:a16="http://schemas.microsoft.com/office/drawing/2014/main" id="{1C0D903D-704A-4AF2-A8F2-1EFB558784C3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18024" y="2293493"/>
              <a:ext cx="1031897" cy="540000"/>
            </a:xfrm>
            <a:prstGeom prst="rect">
              <a:avLst/>
            </a:prstGeom>
          </p:spPr>
        </p:pic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154388E5-B54F-4C51-A62D-1B2FBB7D03FD}"/>
                </a:ext>
              </a:extLst>
            </p:cNvPr>
            <p:cNvSpPr/>
            <p:nvPr/>
          </p:nvSpPr>
          <p:spPr>
            <a:xfrm>
              <a:off x="5503474" y="2445522"/>
              <a:ext cx="121722" cy="772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defTabSz="952968" fontAlgn="base">
                <a:lnSpc>
                  <a:spcPct val="130000"/>
                </a:lnSpc>
                <a:spcAft>
                  <a:spcPts val="400"/>
                </a:spcAft>
                <a:buClr>
                  <a:srgbClr val="1E82AA"/>
                </a:buClr>
                <a:buSzPct val="100000"/>
                <a:tabLst>
                  <a:tab pos="456244" algn="l"/>
                  <a:tab pos="912490" algn="l"/>
                  <a:tab pos="1371569" algn="l"/>
                  <a:tab pos="1827814" algn="l"/>
                  <a:tab pos="2284059" algn="l"/>
                  <a:tab pos="2741722" algn="l"/>
                  <a:tab pos="3197966" algn="l"/>
                  <a:tab pos="3655627" algn="l"/>
                  <a:tab pos="4113290" algn="l"/>
                  <a:tab pos="4569535" algn="l"/>
                  <a:tab pos="5027196" algn="l"/>
                  <a:tab pos="5941105" algn="l"/>
                  <a:tab pos="6398766" algn="l"/>
                  <a:tab pos="6855010" algn="l"/>
                  <a:tab pos="7311255" algn="l"/>
                  <a:tab pos="7768918" algn="l"/>
                  <a:tab pos="8226579" algn="l"/>
                  <a:tab pos="8682825" algn="l"/>
                  <a:tab pos="9140487" algn="l"/>
                  <a:tab pos="9596732" algn="l"/>
                  <a:tab pos="10054394" algn="l"/>
                  <a:tab pos="10512056" algn="l"/>
                  <a:tab pos="10968301" algn="l"/>
                  <a:tab pos="11425962" algn="l"/>
                  <a:tab pos="11882207" algn="l"/>
                  <a:tab pos="12338453" algn="l"/>
                  <a:tab pos="12797531" algn="l"/>
                  <a:tab pos="13253776" algn="l"/>
                  <a:tab pos="13710022" algn="l"/>
                  <a:tab pos="14167684" algn="l"/>
                  <a:tab pos="14623929" algn="l"/>
                </a:tabLst>
                <a:defRPr/>
              </a:pPr>
              <a:endPara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pic>
          <p:nvPicPr>
            <p:cNvPr id="123" name="그림 122">
              <a:extLst>
                <a:ext uri="{FF2B5EF4-FFF2-40B4-BE49-F238E27FC236}">
                  <a16:creationId xmlns:a16="http://schemas.microsoft.com/office/drawing/2014/main" id="{19D00A6B-BCF0-413C-BB12-D14C109463DB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18025" y="2814828"/>
              <a:ext cx="1126864" cy="540000"/>
            </a:xfrm>
            <a:prstGeom prst="rect">
              <a:avLst/>
            </a:prstGeom>
          </p:spPr>
        </p:pic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7702D80B-1572-41E6-92F9-ADEF6E851CD5}"/>
                </a:ext>
              </a:extLst>
            </p:cNvPr>
            <p:cNvSpPr/>
            <p:nvPr/>
          </p:nvSpPr>
          <p:spPr>
            <a:xfrm>
              <a:off x="5586340" y="3254010"/>
              <a:ext cx="139394" cy="772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defTabSz="952968" fontAlgn="base">
                <a:lnSpc>
                  <a:spcPct val="130000"/>
                </a:lnSpc>
                <a:spcAft>
                  <a:spcPts val="400"/>
                </a:spcAft>
                <a:buClr>
                  <a:srgbClr val="1E82AA"/>
                </a:buClr>
                <a:buSzPct val="100000"/>
                <a:tabLst>
                  <a:tab pos="456244" algn="l"/>
                  <a:tab pos="912490" algn="l"/>
                  <a:tab pos="1371569" algn="l"/>
                  <a:tab pos="1827814" algn="l"/>
                  <a:tab pos="2284059" algn="l"/>
                  <a:tab pos="2741722" algn="l"/>
                  <a:tab pos="3197966" algn="l"/>
                  <a:tab pos="3655627" algn="l"/>
                  <a:tab pos="4113290" algn="l"/>
                  <a:tab pos="4569535" algn="l"/>
                  <a:tab pos="5027196" algn="l"/>
                  <a:tab pos="5941105" algn="l"/>
                  <a:tab pos="6398766" algn="l"/>
                  <a:tab pos="6855010" algn="l"/>
                  <a:tab pos="7311255" algn="l"/>
                  <a:tab pos="7768918" algn="l"/>
                  <a:tab pos="8226579" algn="l"/>
                  <a:tab pos="8682825" algn="l"/>
                  <a:tab pos="9140487" algn="l"/>
                  <a:tab pos="9596732" algn="l"/>
                  <a:tab pos="10054394" algn="l"/>
                  <a:tab pos="10512056" algn="l"/>
                  <a:tab pos="10968301" algn="l"/>
                  <a:tab pos="11425962" algn="l"/>
                  <a:tab pos="11882207" algn="l"/>
                  <a:tab pos="12338453" algn="l"/>
                  <a:tab pos="12797531" algn="l"/>
                  <a:tab pos="13253776" algn="l"/>
                  <a:tab pos="13710022" algn="l"/>
                  <a:tab pos="14167684" algn="l"/>
                  <a:tab pos="14623929" algn="l"/>
                </a:tabLst>
                <a:defRPr/>
              </a:pPr>
              <a:endPara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92EE0D01-4400-4835-96D8-8D3530FB7FF3}"/>
                </a:ext>
              </a:extLst>
            </p:cNvPr>
            <p:cNvSpPr/>
            <p:nvPr/>
          </p:nvSpPr>
          <p:spPr>
            <a:xfrm>
              <a:off x="5954955" y="2329493"/>
              <a:ext cx="251970" cy="468000"/>
            </a:xfrm>
            <a:prstGeom prst="rect">
              <a:avLst/>
            </a:prstGeom>
            <a:solidFill>
              <a:srgbClr val="FFFFFF"/>
            </a:solidFill>
            <a:ln w="28575" cap="flat">
              <a:solidFill>
                <a:schemeClr val="accent1"/>
              </a:solidFill>
              <a:prstDash val="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defTabSz="457200" latinLnBrk="0" hangingPunct="0"/>
              <a:endParaRPr lang="ko-KR" alt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785B9E3D-C3F8-45CA-804E-608F49C20417}"/>
                </a:ext>
              </a:extLst>
            </p:cNvPr>
            <p:cNvSpPr/>
            <p:nvPr/>
          </p:nvSpPr>
          <p:spPr>
            <a:xfrm>
              <a:off x="6048395" y="2850828"/>
              <a:ext cx="158530" cy="468000"/>
            </a:xfrm>
            <a:prstGeom prst="rect">
              <a:avLst/>
            </a:prstGeom>
            <a:solidFill>
              <a:srgbClr val="FFFFFF"/>
            </a:solidFill>
            <a:ln w="28575" cap="flat">
              <a:solidFill>
                <a:schemeClr val="accent1"/>
              </a:solidFill>
              <a:prstDash val="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defTabSz="457200" latinLnBrk="0" hangingPunct="0"/>
              <a:endParaRPr lang="ko-KR" alt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128" name="표 127">
            <a:extLst>
              <a:ext uri="{FF2B5EF4-FFF2-40B4-BE49-F238E27FC236}">
                <a16:creationId xmlns:a16="http://schemas.microsoft.com/office/drawing/2014/main" id="{43E83176-23B0-41D2-BD48-FC1228B043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869897"/>
              </p:ext>
            </p:extLst>
          </p:nvPr>
        </p:nvGraphicFramePr>
        <p:xfrm>
          <a:off x="7257687" y="1772157"/>
          <a:ext cx="1386693" cy="521336"/>
        </p:xfrm>
        <a:graphic>
          <a:graphicData uri="http://schemas.openxmlformats.org/drawingml/2006/table">
            <a:tbl>
              <a:tblPr firstRow="1" bandRow="1"/>
              <a:tblGrid>
                <a:gridCol w="231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659">
                  <a:extLst>
                    <a:ext uri="{9D8B030D-6E8A-4147-A177-3AD203B41FA5}">
                      <a16:colId xmlns:a16="http://schemas.microsoft.com/office/drawing/2014/main" val="537509322"/>
                    </a:ext>
                  </a:extLst>
                </a:gridCol>
                <a:gridCol w="279884">
                  <a:extLst>
                    <a:ext uri="{9D8B030D-6E8A-4147-A177-3AD203B41FA5}">
                      <a16:colId xmlns:a16="http://schemas.microsoft.com/office/drawing/2014/main" val="3880432625"/>
                    </a:ext>
                  </a:extLst>
                </a:gridCol>
              </a:tblGrid>
              <a:tr h="20271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500" b="1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평균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500" b="1" kern="1200" spc="-80" dirty="0" err="1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변화량</a:t>
                      </a:r>
                      <a:endParaRPr kumimoji="1" lang="ko-KR" altLang="en-US" sz="500" b="1" kern="1200" spc="-8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500" b="1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최댓값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220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500" b="1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최솟값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220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500" b="1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구동 시간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311">
                <a:tc>
                  <a:txBody>
                    <a:bodyPr/>
                    <a:lstStyle/>
                    <a:p>
                      <a:pPr marL="90488" indent="0" algn="ctr" fontAlgn="ctr">
                        <a:lnSpc>
                          <a:spcPct val="130000"/>
                        </a:lnSpc>
                        <a:tabLst/>
                      </a:pPr>
                      <a:r>
                        <a:rPr kumimoji="1" lang="en-US" altLang="ko-KR" sz="5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2.66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indent="0" algn="ctr" fontAlgn="ctr">
                        <a:lnSpc>
                          <a:spcPct val="130000"/>
                        </a:lnSpc>
                        <a:tabLst/>
                      </a:pPr>
                      <a:r>
                        <a:rPr kumimoji="1" lang="en-US" altLang="ko-KR" sz="5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2.48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indent="0" algn="ctr" fontAlgn="ctr">
                        <a:lnSpc>
                          <a:spcPct val="130000"/>
                        </a:lnSpc>
                        <a:tabLst/>
                      </a:pPr>
                      <a:r>
                        <a:rPr kumimoji="1" lang="en-US" altLang="ko-KR" sz="5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3.21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indent="0" algn="ctr" defTabSz="422041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5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0.178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indent="0" algn="ctr" fontAlgn="ctr">
                        <a:lnSpc>
                          <a:spcPct val="130000"/>
                        </a:lnSpc>
                        <a:tabLst/>
                      </a:pPr>
                      <a:r>
                        <a:rPr kumimoji="1" lang="en-US" altLang="ko-KR" sz="5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3.48</a:t>
                      </a:r>
                      <a:r>
                        <a:rPr kumimoji="1" lang="ko-KR" altLang="en-US" sz="5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초</a:t>
                      </a:r>
                      <a:endParaRPr kumimoji="1" lang="en-US" altLang="ko-KR" sz="5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311">
                <a:tc>
                  <a:txBody>
                    <a:bodyPr/>
                    <a:lstStyle/>
                    <a:p>
                      <a:pPr marL="90488" indent="0" algn="ctr" fontAlgn="ctr">
                        <a:lnSpc>
                          <a:spcPct val="130000"/>
                        </a:lnSpc>
                        <a:tabLst/>
                      </a:pPr>
                      <a:r>
                        <a:rPr kumimoji="1" lang="en-US" altLang="ko-KR" sz="5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indent="0" algn="ctr" fontAlgn="ctr">
                        <a:lnSpc>
                          <a:spcPct val="130000"/>
                        </a:lnSpc>
                        <a:tabLst/>
                      </a:pPr>
                      <a:r>
                        <a:rPr kumimoji="1" lang="en-US" altLang="ko-KR" sz="5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indent="0" algn="ctr" fontAlgn="ctr">
                        <a:lnSpc>
                          <a:spcPct val="130000"/>
                        </a:lnSpc>
                        <a:tabLst/>
                      </a:pPr>
                      <a:r>
                        <a:rPr kumimoji="1" lang="en-US" altLang="ko-KR" sz="5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indent="0" algn="ctr" fontAlgn="ctr">
                        <a:lnSpc>
                          <a:spcPct val="130000"/>
                        </a:lnSpc>
                        <a:tabLst/>
                      </a:pPr>
                      <a:r>
                        <a:rPr kumimoji="1" lang="en-US" altLang="ko-KR" sz="5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indent="0" algn="ctr" fontAlgn="ctr">
                        <a:lnSpc>
                          <a:spcPct val="130000"/>
                        </a:lnSpc>
                        <a:tabLst/>
                      </a:pPr>
                      <a:r>
                        <a:rPr kumimoji="1" lang="en-US" altLang="ko-KR" sz="5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764415"/>
                  </a:ext>
                </a:extLst>
              </a:tr>
            </a:tbl>
          </a:graphicData>
        </a:graphic>
      </p:graphicFrame>
      <p:graphicFrame>
        <p:nvGraphicFramePr>
          <p:cNvPr id="129" name="표 128">
            <a:extLst>
              <a:ext uri="{FF2B5EF4-FFF2-40B4-BE49-F238E27FC236}">
                <a16:creationId xmlns:a16="http://schemas.microsoft.com/office/drawing/2014/main" id="{92E777A9-3879-4648-A99F-44E5F334A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572990"/>
              </p:ext>
            </p:extLst>
          </p:nvPr>
        </p:nvGraphicFramePr>
        <p:xfrm>
          <a:off x="7262028" y="2300462"/>
          <a:ext cx="1382363" cy="497033"/>
        </p:xfrm>
        <a:graphic>
          <a:graphicData uri="http://schemas.openxmlformats.org/drawingml/2006/table">
            <a:tbl>
              <a:tblPr firstRow="1" bandRow="1"/>
              <a:tblGrid>
                <a:gridCol w="230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7758">
                  <a:extLst>
                    <a:ext uri="{9D8B030D-6E8A-4147-A177-3AD203B41FA5}">
                      <a16:colId xmlns:a16="http://schemas.microsoft.com/office/drawing/2014/main" val="537509322"/>
                    </a:ext>
                  </a:extLst>
                </a:gridCol>
                <a:gridCol w="279008">
                  <a:extLst>
                    <a:ext uri="{9D8B030D-6E8A-4147-A177-3AD203B41FA5}">
                      <a16:colId xmlns:a16="http://schemas.microsoft.com/office/drawing/2014/main" val="3880432625"/>
                    </a:ext>
                  </a:extLst>
                </a:gridCol>
              </a:tblGrid>
              <a:tr h="2307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500" b="1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평균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500" b="1" kern="1200" spc="-80" dirty="0" err="1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변화량</a:t>
                      </a:r>
                      <a:endParaRPr kumimoji="1" lang="ko-KR" altLang="en-US" sz="500" b="1" kern="1200" spc="-8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500" b="1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최댓값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220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500" b="1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최솟값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220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500" b="1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구동 시간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134">
                <a:tc>
                  <a:txBody>
                    <a:bodyPr/>
                    <a:lstStyle/>
                    <a:p>
                      <a:pPr marL="90488" indent="0" algn="ctr" fontAlgn="ctr">
                        <a:lnSpc>
                          <a:spcPct val="130000"/>
                        </a:lnSpc>
                        <a:tabLst/>
                      </a:pPr>
                      <a:r>
                        <a:rPr kumimoji="1" lang="en-US" altLang="ko-KR" sz="5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2.66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indent="0" algn="ctr" fontAlgn="ctr">
                        <a:lnSpc>
                          <a:spcPct val="130000"/>
                        </a:lnSpc>
                        <a:tabLst/>
                      </a:pPr>
                      <a:r>
                        <a:rPr kumimoji="1" lang="en-US" altLang="ko-KR" sz="5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2.48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indent="0" algn="ctr" fontAlgn="ctr">
                        <a:lnSpc>
                          <a:spcPct val="130000"/>
                        </a:lnSpc>
                        <a:tabLst/>
                      </a:pPr>
                      <a:r>
                        <a:rPr kumimoji="1" lang="en-US" altLang="ko-KR" sz="5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3.21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indent="0" algn="ctr" defTabSz="422041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5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0.178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indent="0" algn="ctr" fontAlgn="ctr">
                        <a:lnSpc>
                          <a:spcPct val="130000"/>
                        </a:lnSpc>
                        <a:tabLst/>
                      </a:pPr>
                      <a:r>
                        <a:rPr kumimoji="1" lang="en-US" altLang="ko-KR" sz="5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3.48</a:t>
                      </a:r>
                      <a:r>
                        <a:rPr kumimoji="1" lang="ko-KR" altLang="en-US" sz="5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초</a:t>
                      </a:r>
                      <a:endParaRPr kumimoji="1" lang="en-US" altLang="ko-KR" sz="5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134">
                <a:tc>
                  <a:txBody>
                    <a:bodyPr/>
                    <a:lstStyle/>
                    <a:p>
                      <a:pPr marL="90488" indent="0" algn="ctr" fontAlgn="ctr">
                        <a:lnSpc>
                          <a:spcPct val="130000"/>
                        </a:lnSpc>
                        <a:tabLst/>
                      </a:pPr>
                      <a:r>
                        <a:rPr kumimoji="1" lang="en-US" altLang="ko-KR" sz="5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indent="0" algn="ctr" fontAlgn="ctr">
                        <a:lnSpc>
                          <a:spcPct val="130000"/>
                        </a:lnSpc>
                        <a:tabLst/>
                      </a:pPr>
                      <a:r>
                        <a:rPr kumimoji="1" lang="en-US" altLang="ko-KR" sz="5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indent="0" algn="ctr" fontAlgn="ctr">
                        <a:lnSpc>
                          <a:spcPct val="130000"/>
                        </a:lnSpc>
                        <a:tabLst/>
                      </a:pPr>
                      <a:r>
                        <a:rPr kumimoji="1" lang="en-US" altLang="ko-KR" sz="5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indent="0" algn="ctr" fontAlgn="ctr">
                        <a:lnSpc>
                          <a:spcPct val="130000"/>
                        </a:lnSpc>
                        <a:tabLst/>
                      </a:pPr>
                      <a:r>
                        <a:rPr kumimoji="1" lang="en-US" altLang="ko-KR" sz="5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indent="0" algn="ctr" fontAlgn="ctr">
                        <a:lnSpc>
                          <a:spcPct val="130000"/>
                        </a:lnSpc>
                        <a:tabLst/>
                      </a:pPr>
                      <a:r>
                        <a:rPr kumimoji="1" lang="en-US" altLang="ko-KR" sz="5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764415"/>
                  </a:ext>
                </a:extLst>
              </a:tr>
            </a:tbl>
          </a:graphicData>
        </a:graphic>
      </p:graphicFrame>
      <p:graphicFrame>
        <p:nvGraphicFramePr>
          <p:cNvPr id="130" name="표 129">
            <a:extLst>
              <a:ext uri="{FF2B5EF4-FFF2-40B4-BE49-F238E27FC236}">
                <a16:creationId xmlns:a16="http://schemas.microsoft.com/office/drawing/2014/main" id="{D171DF49-6D89-4BF7-AD66-0F2104761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513050"/>
              </p:ext>
            </p:extLst>
          </p:nvPr>
        </p:nvGraphicFramePr>
        <p:xfrm>
          <a:off x="7273539" y="2850828"/>
          <a:ext cx="1382363" cy="475099"/>
        </p:xfrm>
        <a:graphic>
          <a:graphicData uri="http://schemas.openxmlformats.org/drawingml/2006/table">
            <a:tbl>
              <a:tblPr firstRow="1" bandRow="1"/>
              <a:tblGrid>
                <a:gridCol w="230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7758">
                  <a:extLst>
                    <a:ext uri="{9D8B030D-6E8A-4147-A177-3AD203B41FA5}">
                      <a16:colId xmlns:a16="http://schemas.microsoft.com/office/drawing/2014/main" val="537509322"/>
                    </a:ext>
                  </a:extLst>
                </a:gridCol>
                <a:gridCol w="279008">
                  <a:extLst>
                    <a:ext uri="{9D8B030D-6E8A-4147-A177-3AD203B41FA5}">
                      <a16:colId xmlns:a16="http://schemas.microsoft.com/office/drawing/2014/main" val="3880432625"/>
                    </a:ext>
                  </a:extLst>
                </a:gridCol>
              </a:tblGrid>
              <a:tr h="22058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500" b="1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평균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500" b="1" kern="1200" spc="-80" dirty="0" err="1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변화량</a:t>
                      </a:r>
                      <a:endParaRPr kumimoji="1" lang="ko-KR" altLang="en-US" sz="500" b="1" kern="1200" spc="-8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500" b="1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최댓값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220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500" b="1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최솟값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220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500" b="1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구동 시간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259">
                <a:tc>
                  <a:txBody>
                    <a:bodyPr/>
                    <a:lstStyle/>
                    <a:p>
                      <a:pPr marL="90488" indent="0" algn="ctr" fontAlgn="ctr">
                        <a:lnSpc>
                          <a:spcPct val="130000"/>
                        </a:lnSpc>
                        <a:tabLst/>
                      </a:pPr>
                      <a:r>
                        <a:rPr kumimoji="1" lang="en-US" altLang="ko-KR" sz="5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2.66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indent="0" algn="ctr" fontAlgn="ctr">
                        <a:lnSpc>
                          <a:spcPct val="130000"/>
                        </a:lnSpc>
                        <a:tabLst/>
                      </a:pPr>
                      <a:r>
                        <a:rPr kumimoji="1" lang="en-US" altLang="ko-KR" sz="5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2.48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indent="0" algn="ctr" fontAlgn="ctr">
                        <a:lnSpc>
                          <a:spcPct val="130000"/>
                        </a:lnSpc>
                        <a:tabLst/>
                      </a:pPr>
                      <a:r>
                        <a:rPr kumimoji="1" lang="en-US" altLang="ko-KR" sz="5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3.21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indent="0" algn="ctr" defTabSz="422041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5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0.178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indent="0" algn="ctr" fontAlgn="ctr">
                        <a:lnSpc>
                          <a:spcPct val="130000"/>
                        </a:lnSpc>
                        <a:tabLst/>
                      </a:pPr>
                      <a:r>
                        <a:rPr kumimoji="1" lang="en-US" altLang="ko-KR" sz="5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3.48</a:t>
                      </a:r>
                      <a:r>
                        <a:rPr kumimoji="1" lang="ko-KR" altLang="en-US" sz="5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초</a:t>
                      </a:r>
                      <a:endParaRPr kumimoji="1" lang="en-US" altLang="ko-KR" sz="5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59">
                <a:tc>
                  <a:txBody>
                    <a:bodyPr/>
                    <a:lstStyle/>
                    <a:p>
                      <a:pPr marL="90488" indent="0" algn="ctr" fontAlgn="ctr">
                        <a:lnSpc>
                          <a:spcPct val="130000"/>
                        </a:lnSpc>
                        <a:tabLst/>
                      </a:pPr>
                      <a:r>
                        <a:rPr kumimoji="1" lang="en-US" altLang="ko-KR" sz="5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indent="0" algn="ctr" fontAlgn="ctr">
                        <a:lnSpc>
                          <a:spcPct val="130000"/>
                        </a:lnSpc>
                        <a:tabLst/>
                      </a:pPr>
                      <a:r>
                        <a:rPr kumimoji="1" lang="en-US" altLang="ko-KR" sz="5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indent="0" algn="ctr" fontAlgn="ctr">
                        <a:lnSpc>
                          <a:spcPct val="130000"/>
                        </a:lnSpc>
                        <a:tabLst/>
                      </a:pPr>
                      <a:r>
                        <a:rPr kumimoji="1" lang="en-US" altLang="ko-KR" sz="5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indent="0" algn="ctr" fontAlgn="ctr">
                        <a:lnSpc>
                          <a:spcPct val="130000"/>
                        </a:lnSpc>
                        <a:tabLst/>
                      </a:pPr>
                      <a:r>
                        <a:rPr kumimoji="1" lang="en-US" altLang="ko-KR" sz="5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indent="0" algn="ctr" fontAlgn="ctr">
                        <a:lnSpc>
                          <a:spcPct val="130000"/>
                        </a:lnSpc>
                        <a:tabLst/>
                      </a:pPr>
                      <a:r>
                        <a:rPr kumimoji="1" lang="en-US" altLang="ko-KR" sz="5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764415"/>
                  </a:ext>
                </a:extLst>
              </a:tr>
            </a:tbl>
          </a:graphicData>
        </a:graphic>
      </p:graphicFrame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D043DD8D-D31B-4D28-A108-1AB67E0128D2}"/>
              </a:ext>
            </a:extLst>
          </p:cNvPr>
          <p:cNvCxnSpPr/>
          <p:nvPr/>
        </p:nvCxnSpPr>
        <p:spPr>
          <a:xfrm>
            <a:off x="7348378" y="3488911"/>
            <a:ext cx="1332148" cy="8468"/>
          </a:xfrm>
          <a:prstGeom prst="straightConnector1">
            <a:avLst/>
          </a:prstGeom>
          <a:noFill/>
          <a:ln w="0" cap="flat" cmpd="sng" algn="ctr">
            <a:solidFill>
              <a:sysClr val="window" lastClr="FFFFFF">
                <a:lumMod val="50000"/>
              </a:sysClr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7153EB81-7209-41A4-B330-670BCB2E5DE3}"/>
              </a:ext>
            </a:extLst>
          </p:cNvPr>
          <p:cNvSpPr/>
          <p:nvPr/>
        </p:nvSpPr>
        <p:spPr>
          <a:xfrm>
            <a:off x="7330136" y="3539415"/>
            <a:ext cx="14125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22041" fontAlgn="base" hangingPunct="0"/>
            <a:r>
              <a:rPr kumimoji="1" lang="ko-KR" altLang="en-US" sz="1000" b="1" spc="-80" dirty="0" smtClean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Calibri"/>
              </a:rPr>
              <a:t>통계 값을 활용한 길이 통합</a:t>
            </a:r>
            <a:endParaRPr kumimoji="1" lang="ko-KR" altLang="en-US" sz="1000" b="1" spc="-80" dirty="0">
              <a:ln>
                <a:solidFill>
                  <a:schemeClr val="bg1">
                    <a:alpha val="4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sym typeface="Calibri"/>
            </a:endParaRPr>
          </a:p>
        </p:txBody>
      </p:sp>
      <p:sp>
        <p:nvSpPr>
          <p:cNvPr id="43" name="제목 7"/>
          <p:cNvSpPr txBox="1">
            <a:spLocks/>
          </p:cNvSpPr>
          <p:nvPr/>
        </p:nvSpPr>
        <p:spPr>
          <a:xfrm>
            <a:off x="250825" y="298265"/>
            <a:ext cx="6663055" cy="224360"/>
          </a:xfrm>
          <a:prstGeom prst="rect">
            <a:avLst/>
          </a:prstGeom>
        </p:spPr>
        <p:txBody>
          <a:bodyPr vert="horz" lIns="3600" tIns="3600" rIns="3600" bIns="360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87233"/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+mn-cs"/>
              </a:rPr>
              <a:t>02 / </a:t>
            </a:r>
            <a:r>
              <a:rPr lang="ko-KR" altLang="en-US" sz="20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+mn-cs"/>
              </a:rPr>
              <a:t>선로전환기</a:t>
            </a:r>
            <a:r>
              <a:rPr lang="en-US" altLang="ko-KR" sz="20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+mn-cs"/>
              </a:rPr>
              <a:t>_</a:t>
            </a:r>
            <a:r>
              <a:rPr lang="ko-KR" altLang="en-US" sz="16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+mn-cs"/>
              </a:rPr>
              <a:t>통계량 도출</a:t>
            </a:r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+mn-cs"/>
              </a:rPr>
              <a:t>(1/3)</a:t>
            </a:r>
            <a:endParaRPr lang="ko-KR" altLang="en-US" sz="12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  <a:cs typeface="+mn-cs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001844" y="314477"/>
            <a:ext cx="1746869" cy="191936"/>
          </a:xfrm>
          <a:prstGeom prst="rect">
            <a:avLst/>
          </a:prstGeom>
        </p:spPr>
        <p:txBody>
          <a:bodyPr wrap="square" lIns="3600" tIns="3600" rIns="3600" bIns="3600">
            <a:spAutoFit/>
          </a:bodyPr>
          <a:lstStyle/>
          <a:p>
            <a:pPr algn="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KoPub돋움체 Bold" panose="02020603020101020101" pitchFamily="18" charset="-127"/>
              </a:rPr>
              <a:t>Ⅲ</a:t>
            </a:r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.</a:t>
            </a:r>
            <a:r>
              <a:rPr lang="en-US" altLang="ko-KR" sz="12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8BDCFB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</a:t>
            </a:r>
            <a:r>
              <a:rPr lang="ko-KR" altLang="en-US" sz="1200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패턴분석</a:t>
            </a:r>
            <a:endParaRPr lang="en-US" altLang="ko-KR" sz="12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E001BAFD-D8F4-4705-B0E7-AA476751107B}"/>
              </a:ext>
            </a:extLst>
          </p:cNvPr>
          <p:cNvGrpSpPr/>
          <p:nvPr/>
        </p:nvGrpSpPr>
        <p:grpSpPr>
          <a:xfrm rot="5400000">
            <a:off x="2070477" y="3733239"/>
            <a:ext cx="5027734" cy="260716"/>
            <a:chOff x="685800" y="4200002"/>
            <a:chExt cx="5509260" cy="286788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BE6A6F47-49F7-40B2-A0D4-89D9C57F15FA}"/>
                </a:ext>
              </a:extLst>
            </p:cNvPr>
            <p:cNvCxnSpPr/>
            <p:nvPr/>
          </p:nvCxnSpPr>
          <p:spPr>
            <a:xfrm>
              <a:off x="685800" y="4347164"/>
              <a:ext cx="550926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76A32BCF-D5E7-4EAB-A03B-8D7260060B5B}"/>
                </a:ext>
              </a:extLst>
            </p:cNvPr>
            <p:cNvGrpSpPr/>
            <p:nvPr/>
          </p:nvGrpSpPr>
          <p:grpSpPr>
            <a:xfrm>
              <a:off x="3188901" y="4200002"/>
              <a:ext cx="503059" cy="286788"/>
              <a:chOff x="3479099" y="4002009"/>
              <a:chExt cx="554518" cy="309634"/>
            </a:xfrm>
          </p:grpSpPr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EA5B2783-24DA-4422-AC8B-99C5ED8ACE03}"/>
                  </a:ext>
                </a:extLst>
              </p:cNvPr>
              <p:cNvCxnSpPr/>
              <p:nvPr/>
            </p:nvCxnSpPr>
            <p:spPr>
              <a:xfrm>
                <a:off x="3490240" y="4160894"/>
                <a:ext cx="532236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4" name="Picture 78" descr="그림11">
                <a:extLst>
                  <a:ext uri="{FF2B5EF4-FFF2-40B4-BE49-F238E27FC236}">
                    <a16:creationId xmlns:a16="http://schemas.microsoft.com/office/drawing/2014/main" id="{233667FF-774E-464A-91D4-8F06AF47ED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 rot="16200000">
                <a:off x="3601541" y="3879567"/>
                <a:ext cx="309634" cy="554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1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AACFF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543A4283-2462-4F9A-B07F-B00453E55689}"/>
              </a:ext>
            </a:extLst>
          </p:cNvPr>
          <p:cNvSpPr txBox="1"/>
          <p:nvPr/>
        </p:nvSpPr>
        <p:spPr>
          <a:xfrm>
            <a:off x="2050332" y="3530513"/>
            <a:ext cx="72712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초</a:t>
            </a:r>
            <a:r>
              <a:rPr lang="en-US" altLang="ko-KR" sz="100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(Seconds)</a:t>
            </a:r>
            <a:endParaRPr kumimoji="0" lang="ko-KR" alt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C12230A-4C97-410E-ACD2-8C45933F9246}"/>
              </a:ext>
            </a:extLst>
          </p:cNvPr>
          <p:cNvSpPr txBox="1"/>
          <p:nvPr/>
        </p:nvSpPr>
        <p:spPr>
          <a:xfrm>
            <a:off x="5197519" y="3530513"/>
            <a:ext cx="72712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초</a:t>
            </a:r>
            <a:r>
              <a:rPr lang="en-US" altLang="ko-KR" sz="100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(Seconds)</a:t>
            </a:r>
            <a:endParaRPr kumimoji="0" lang="ko-KR" alt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30138" y="1772157"/>
            <a:ext cx="3777549" cy="1582671"/>
            <a:chOff x="430138" y="1772157"/>
            <a:chExt cx="3777549" cy="1582671"/>
          </a:xfrm>
        </p:grpSpPr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22FE9EC4-987A-42B6-A9FD-365528358363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6429" y="1772157"/>
              <a:ext cx="3601258" cy="540000"/>
            </a:xfrm>
            <a:prstGeom prst="rect">
              <a:avLst/>
            </a:prstGeom>
          </p:spPr>
        </p:pic>
        <p:pic>
          <p:nvPicPr>
            <p:cNvPr id="103" name="그림 102">
              <a:extLst>
                <a:ext uri="{FF2B5EF4-FFF2-40B4-BE49-F238E27FC236}">
                  <a16:creationId xmlns:a16="http://schemas.microsoft.com/office/drawing/2014/main" id="{67917CE6-E2AC-4CA1-9E51-F1F8AA627531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188" y="2293493"/>
              <a:ext cx="2942984" cy="540000"/>
            </a:xfrm>
            <a:prstGeom prst="rect">
              <a:avLst/>
            </a:prstGeom>
          </p:spPr>
        </p:pic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id="{9A8C8F66-43E2-4327-87EF-3FB7428B08B7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6428" y="2814828"/>
              <a:ext cx="3400557" cy="540000"/>
            </a:xfrm>
            <a:prstGeom prst="rect">
              <a:avLst/>
            </a:prstGeom>
          </p:spPr>
        </p:pic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266CB82C-3E80-4AB6-9604-908688001103}"/>
                </a:ext>
              </a:extLst>
            </p:cNvPr>
            <p:cNvSpPr/>
            <p:nvPr/>
          </p:nvSpPr>
          <p:spPr>
            <a:xfrm>
              <a:off x="3381685" y="2835807"/>
              <a:ext cx="514279" cy="772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defTabSz="952968" fontAlgn="base">
                <a:lnSpc>
                  <a:spcPct val="130000"/>
                </a:lnSpc>
                <a:spcAft>
                  <a:spcPts val="400"/>
                </a:spcAft>
                <a:buClr>
                  <a:srgbClr val="1E82AA"/>
                </a:buClr>
                <a:buSzPct val="100000"/>
                <a:tabLst>
                  <a:tab pos="456244" algn="l"/>
                  <a:tab pos="912490" algn="l"/>
                  <a:tab pos="1371569" algn="l"/>
                  <a:tab pos="1827814" algn="l"/>
                  <a:tab pos="2284059" algn="l"/>
                  <a:tab pos="2741722" algn="l"/>
                  <a:tab pos="3197966" algn="l"/>
                  <a:tab pos="3655627" algn="l"/>
                  <a:tab pos="4113290" algn="l"/>
                  <a:tab pos="4569535" algn="l"/>
                  <a:tab pos="5027196" algn="l"/>
                  <a:tab pos="5941105" algn="l"/>
                  <a:tab pos="6398766" algn="l"/>
                  <a:tab pos="6855010" algn="l"/>
                  <a:tab pos="7311255" algn="l"/>
                  <a:tab pos="7768918" algn="l"/>
                  <a:tab pos="8226579" algn="l"/>
                  <a:tab pos="8682825" algn="l"/>
                  <a:tab pos="9140487" algn="l"/>
                  <a:tab pos="9596732" algn="l"/>
                  <a:tab pos="10054394" algn="l"/>
                  <a:tab pos="10512056" algn="l"/>
                  <a:tab pos="10968301" algn="l"/>
                  <a:tab pos="11425962" algn="l"/>
                  <a:tab pos="11882207" algn="l"/>
                  <a:tab pos="12338453" algn="l"/>
                  <a:tab pos="12797531" algn="l"/>
                  <a:tab pos="13253776" algn="l"/>
                  <a:tab pos="13710022" algn="l"/>
                  <a:tab pos="14167684" algn="l"/>
                  <a:tab pos="14623929" algn="l"/>
                </a:tabLst>
                <a:defRPr/>
              </a:pPr>
              <a:endPara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B26004E2-22D3-487F-8DB7-DD785E436BF1}"/>
                </a:ext>
              </a:extLst>
            </p:cNvPr>
            <p:cNvSpPr/>
            <p:nvPr/>
          </p:nvSpPr>
          <p:spPr>
            <a:xfrm>
              <a:off x="3559206" y="2329493"/>
              <a:ext cx="648481" cy="468000"/>
            </a:xfrm>
            <a:prstGeom prst="rect">
              <a:avLst/>
            </a:prstGeom>
            <a:solidFill>
              <a:srgbClr val="FFFFFF"/>
            </a:solidFill>
            <a:ln w="28575" cap="flat">
              <a:solidFill>
                <a:schemeClr val="accent1"/>
              </a:solidFill>
              <a:prstDash val="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73C5F6C-3590-4CD4-A4DE-D782394C18B5}"/>
                </a:ext>
              </a:extLst>
            </p:cNvPr>
            <p:cNvSpPr/>
            <p:nvPr/>
          </p:nvSpPr>
          <p:spPr>
            <a:xfrm>
              <a:off x="4012020" y="2850828"/>
              <a:ext cx="195667" cy="468000"/>
            </a:xfrm>
            <a:prstGeom prst="rect">
              <a:avLst/>
            </a:prstGeom>
            <a:solidFill>
              <a:srgbClr val="FFFFFF"/>
            </a:solidFill>
            <a:ln w="28575" cap="flat">
              <a:solidFill>
                <a:schemeClr val="accent1"/>
              </a:solidFill>
              <a:prstDash val="dash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CB83CC2-6E3F-4AAC-B39E-AD4358DFE964}"/>
                </a:ext>
              </a:extLst>
            </p:cNvPr>
            <p:cNvSpPr txBox="1"/>
            <p:nvPr/>
          </p:nvSpPr>
          <p:spPr>
            <a:xfrm>
              <a:off x="430138" y="2253888"/>
              <a:ext cx="246219" cy="5155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eaVert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전류</a:t>
              </a:r>
              <a:r>
                <a:rPr kumimoji="0" lang="en-US" altLang="ko-KR" sz="10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(A</a:t>
              </a:r>
              <a:r>
                <a:rPr kumimoji="0" lang="en-US" altLang="ko-KR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E3BA66A7-F51C-4A4A-AB26-C7B6F574B1B4}"/>
              </a:ext>
            </a:extLst>
          </p:cNvPr>
          <p:cNvSpPr txBox="1"/>
          <p:nvPr/>
        </p:nvSpPr>
        <p:spPr>
          <a:xfrm>
            <a:off x="4777333" y="2260260"/>
            <a:ext cx="246219" cy="5155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eaVert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전류</a:t>
            </a:r>
            <a:r>
              <a:rPr kumimoji="0" lang="en-US" altLang="ko-KR" sz="1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(A</a:t>
            </a:r>
            <a:r>
              <a:rPr kumimoji="0" lang="en-US" altLang="ko-KR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)</a:t>
            </a:r>
            <a:endParaRPr kumimoji="0" lang="ko-KR" alt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416246" y="2083512"/>
            <a:ext cx="632758" cy="1056255"/>
            <a:chOff x="6418787" y="2069042"/>
            <a:chExt cx="632758" cy="10562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id="{1DEA5D76-A469-4B18-ACDF-8BE432096A30}"/>
                    </a:ext>
                  </a:extLst>
                </p:cNvPr>
                <p:cNvSpPr/>
                <p:nvPr/>
              </p:nvSpPr>
              <p:spPr>
                <a:xfrm>
                  <a:off x="6428835" y="2253888"/>
                  <a:ext cx="622710" cy="871409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bg1">
                      <a:lumMod val="65000"/>
                    </a:schemeClr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noAutofit/>
                </a:bodyPr>
                <a:lstStyle/>
                <a:p>
                  <a:pPr marR="0" indent="0" algn="ctr" defTabSz="45720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 xmlns:m="http://schemas.openxmlformats.org/officeDocument/2006/math">
                      <m:r>
                        <a:rPr lang="ko-KR" altLang="en-US" sz="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Rix고딕 B" panose="02020603020101020101" pitchFamily="18" charset="-127"/>
                          <a:sym typeface="Calibri"/>
                        </a:rPr>
                        <m:t>평</m:t>
                      </m:r>
                    </m:oMath>
                  </a14:m>
                  <a:r>
                    <a:rPr lang="ko-KR" altLang="en-US" sz="800" dirty="0">
                      <a:solidFill>
                        <a:srgbClr val="000000"/>
                      </a:solidFill>
                      <a:latin typeface="Rix고딕 B" panose="02020603020101020101" pitchFamily="18" charset="-127"/>
                      <a:ea typeface="Rix고딕 B" panose="02020603020101020101" pitchFamily="18" charset="-127"/>
                      <a:sym typeface="Calibri"/>
                    </a:rPr>
                    <a:t>균</a:t>
                  </a:r>
                  <a:endParaRPr lang="en-US" altLang="ko-KR" sz="800" dirty="0">
                    <a:solidFill>
                      <a:srgbClr val="000000"/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  <a:sym typeface="Calibri"/>
                  </a:endParaRPr>
                </a:p>
                <a:p>
                  <a:pPr marR="0" indent="0" algn="ctr" defTabSz="45720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ko-KR" altLang="en-US" sz="800" dirty="0" err="1">
                      <a:solidFill>
                        <a:srgbClr val="000000"/>
                      </a:solidFill>
                      <a:latin typeface="Rix고딕 B" panose="02020603020101020101" pitchFamily="18" charset="-127"/>
                      <a:ea typeface="Rix고딕 B" panose="02020603020101020101" pitchFamily="18" charset="-127"/>
                      <a:sym typeface="Calibri"/>
                    </a:rPr>
                    <a:t>변화량</a:t>
                  </a:r>
                  <a:endParaRPr lang="en-US" altLang="ko-KR" sz="800" dirty="0">
                    <a:solidFill>
                      <a:srgbClr val="000000"/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  <a:sym typeface="Calibri"/>
                  </a:endParaRPr>
                </a:p>
                <a:p>
                  <a:pPr marR="0" indent="0" algn="ctr" defTabSz="45720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ko-KR" altLang="en-US" sz="800" dirty="0">
                      <a:solidFill>
                        <a:srgbClr val="000000"/>
                      </a:solidFill>
                      <a:latin typeface="Rix고딕 B" panose="02020603020101020101" pitchFamily="18" charset="-127"/>
                      <a:ea typeface="Rix고딕 B" panose="02020603020101020101" pitchFamily="18" charset="-127"/>
                      <a:sym typeface="Calibri"/>
                    </a:rPr>
                    <a:t>최대</a:t>
                  </a:r>
                  <a:endParaRPr lang="en-US" altLang="ko-KR" sz="800" dirty="0">
                    <a:solidFill>
                      <a:srgbClr val="000000"/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  <a:sym typeface="Calibri"/>
                  </a:endParaRPr>
                </a:p>
                <a:p>
                  <a:pPr marR="0" indent="0" algn="ctr" defTabSz="45720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ko-KR" altLang="en-US" sz="800" dirty="0">
                      <a:solidFill>
                        <a:srgbClr val="000000"/>
                      </a:solidFill>
                      <a:latin typeface="Rix고딕 B" panose="02020603020101020101" pitchFamily="18" charset="-127"/>
                      <a:ea typeface="Rix고딕 B" panose="02020603020101020101" pitchFamily="18" charset="-127"/>
                      <a:sym typeface="Calibri"/>
                    </a:rPr>
                    <a:t>최소</a:t>
                  </a:r>
                  <a:endParaRPr lang="en-US" altLang="ko-KR" sz="800" dirty="0">
                    <a:solidFill>
                      <a:srgbClr val="000000"/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  <a:sym typeface="Calibri"/>
                  </a:endParaRPr>
                </a:p>
                <a:p>
                  <a:pPr marR="0" indent="0" algn="ctr" defTabSz="45720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ko-KR" altLang="en-US" sz="800" dirty="0">
                      <a:solidFill>
                        <a:srgbClr val="000000"/>
                      </a:solidFill>
                      <a:latin typeface="Rix고딕 B" panose="02020603020101020101" pitchFamily="18" charset="-127"/>
                      <a:ea typeface="Rix고딕 B" panose="02020603020101020101" pitchFamily="18" charset="-127"/>
                      <a:sym typeface="Calibri"/>
                    </a:rPr>
                    <a:t>구동시간</a:t>
                  </a:r>
                  <a:r>
                    <a:rPr lang="en-US" altLang="ko-KR" sz="800" dirty="0">
                      <a:solidFill>
                        <a:srgbClr val="000000"/>
                      </a:solidFill>
                      <a:latin typeface="Rix고딕 B" panose="02020603020101020101" pitchFamily="18" charset="-127"/>
                      <a:ea typeface="Rix고딕 B" panose="02020603020101020101" pitchFamily="18" charset="-127"/>
                      <a:sym typeface="Calibri"/>
                    </a:rPr>
                    <a:t/>
                  </a:r>
                  <a:br>
                    <a:rPr lang="en-US" altLang="ko-KR" sz="800" dirty="0">
                      <a:solidFill>
                        <a:srgbClr val="000000"/>
                      </a:solidFill>
                      <a:latin typeface="Rix고딕 B" panose="02020603020101020101" pitchFamily="18" charset="-127"/>
                      <a:ea typeface="Rix고딕 B" panose="02020603020101020101" pitchFamily="18" charset="-127"/>
                      <a:sym typeface="Calibri"/>
                    </a:rPr>
                  </a:br>
                  <a:r>
                    <a:rPr lang="en-US" altLang="ko-KR" sz="800" dirty="0">
                      <a:solidFill>
                        <a:srgbClr val="000000"/>
                      </a:solidFill>
                      <a:latin typeface="Rix고딕 B" panose="02020603020101020101" pitchFamily="18" charset="-127"/>
                      <a:ea typeface="Rix고딕 B" panose="02020603020101020101" pitchFamily="18" charset="-127"/>
                      <a:sym typeface="Calibri"/>
                    </a:rPr>
                    <a:t>(6</a:t>
                  </a:r>
                  <a:r>
                    <a:rPr lang="ko-KR" altLang="en-US" sz="800" dirty="0">
                      <a:solidFill>
                        <a:srgbClr val="000000"/>
                      </a:solidFill>
                      <a:latin typeface="Rix고딕 B" panose="02020603020101020101" pitchFamily="18" charset="-127"/>
                      <a:ea typeface="Rix고딕 B" panose="02020603020101020101" pitchFamily="18" charset="-127"/>
                      <a:sym typeface="Calibri"/>
                    </a:rPr>
                    <a:t>개요인</a:t>
                  </a:r>
                  <a:r>
                    <a:rPr lang="en-US" altLang="ko-KR" sz="800" dirty="0">
                      <a:solidFill>
                        <a:srgbClr val="000000"/>
                      </a:solidFill>
                      <a:latin typeface="Rix고딕 B" panose="02020603020101020101" pitchFamily="18" charset="-127"/>
                      <a:ea typeface="Rix고딕 B" panose="02020603020101020101" pitchFamily="18" charset="-127"/>
                      <a:sym typeface="Calibri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id="{1DEA5D76-A469-4B18-ACDF-8BE432096A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8835" y="2253888"/>
                  <a:ext cx="622710" cy="87140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2700" cap="flat">
                  <a:solidFill>
                    <a:schemeClr val="bg1">
                      <a:lumMod val="65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1DEA5D76-A469-4B18-ACDF-8BE432096A30}"/>
                </a:ext>
              </a:extLst>
            </p:cNvPr>
            <p:cNvSpPr/>
            <p:nvPr/>
          </p:nvSpPr>
          <p:spPr>
            <a:xfrm>
              <a:off x="6418787" y="2069042"/>
              <a:ext cx="632758" cy="2126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>
              <a:solidFill>
                <a:srgbClr val="E6E6E6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algn="ctr" defTabSz="457200" latinLnBrk="0" hangingPunct="0"/>
              <a:r>
                <a:rPr lang="ko-KR" altLang="en-US" sz="800" dirty="0" smtClean="0">
                  <a:solidFill>
                    <a:schemeClr val="bg1"/>
                  </a:solidFill>
                  <a:latin typeface="Rix고딕 B" panose="02020603020101020101" pitchFamily="18" charset="-127"/>
                  <a:ea typeface="Rix고딕 B" panose="02020603020101020101" pitchFamily="18" charset="-127"/>
                  <a:sym typeface="Calibri"/>
                </a:rPr>
                <a:t>통계량 산출</a:t>
              </a:r>
              <a:endParaRPr kumimoji="0" lang="en-US" altLang="ko-KR" sz="100" b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Rix고딕 B" panose="02020603020101020101" pitchFamily="18" charset="-127"/>
                <a:ea typeface="Rix고딕 B" panose="02020603020101020101" pitchFamily="18" charset="-127"/>
                <a:sym typeface="Calibri"/>
              </a:endParaRPr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0CC8-9723-45F1-8D7E-EDB99E1E11FE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810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양쪽 모서리가 둥근 사각형 94">
            <a:extLst>
              <a:ext uri="{FF2B5EF4-FFF2-40B4-BE49-F238E27FC236}">
                <a16:creationId xmlns:a16="http://schemas.microsoft.com/office/drawing/2014/main" id="{B0422FC7-BA8C-4D07-B424-C47BBE3D7544}"/>
              </a:ext>
            </a:extLst>
          </p:cNvPr>
          <p:cNvSpPr/>
          <p:nvPr/>
        </p:nvSpPr>
        <p:spPr>
          <a:xfrm>
            <a:off x="433929" y="1536937"/>
            <a:ext cx="8324308" cy="4846984"/>
          </a:xfrm>
          <a:prstGeom prst="round2SameRect">
            <a:avLst>
              <a:gd name="adj1" fmla="val 4286"/>
              <a:gd name="adj2" fmla="val 1978"/>
            </a:avLst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tIns="108000" rtlCol="0" anchor="t" anchorCtr="0"/>
          <a:lstStyle/>
          <a:p>
            <a:pPr marL="128588" lvl="1" indent="-128588" defTabSz="952968" fontAlgn="base">
              <a:lnSpc>
                <a:spcPct val="150000"/>
              </a:lnSpc>
              <a:spcAft>
                <a:spcPts val="400"/>
              </a:spcAft>
              <a:buClr>
                <a:srgbClr val="1E82AA"/>
              </a:buClr>
              <a:buSzPct val="100000"/>
              <a:buFont typeface="Wingdings" pitchFamily="2" charset="2"/>
              <a:buChar char="ü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endParaRPr lang="en-US" altLang="ko-KR" sz="10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prstClr val="black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0" name="직사각형 69"/>
          <p:cNvSpPr>
            <a:spLocks/>
          </p:cNvSpPr>
          <p:nvPr/>
        </p:nvSpPr>
        <p:spPr>
          <a:xfrm>
            <a:off x="441324" y="1270807"/>
            <a:ext cx="8316913" cy="375029"/>
          </a:xfrm>
          <a:prstGeom prst="rect">
            <a:avLst/>
          </a:prstGeom>
          <a:pattFill prst="wdUpDiag">
            <a:fgClr>
              <a:sysClr val="windowText" lastClr="000000">
                <a:lumMod val="65000"/>
                <a:lumOff val="35000"/>
              </a:sysClr>
            </a:fgClr>
            <a:bgClr>
              <a:srgbClr val="525252"/>
            </a:bgClr>
          </a:pattFill>
          <a:ln w="25400" cap="flat" cmpd="sng" algn="ctr">
            <a:noFill/>
            <a:prstDash val="solid"/>
          </a:ln>
          <a:effectLst/>
        </p:spPr>
        <p:txBody>
          <a:bodyPr vert="horz" wrap="square" lIns="180000" tIns="0" rIns="180000" bIns="0" rtlCol="0" anchor="ctr"/>
          <a:lstStyle/>
          <a:p>
            <a:pPr algn="ctr"/>
            <a:r>
              <a:rPr lang="ko-KR" altLang="en-US" sz="1200" spc="-100" dirty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  <a:sym typeface="맑은 고딕"/>
              </a:rPr>
              <a:t>구간별 통계량 생성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614577" y="4073525"/>
            <a:ext cx="1800000" cy="2224671"/>
            <a:chOff x="661712" y="4073525"/>
            <a:chExt cx="1800000" cy="2224671"/>
          </a:xfrm>
        </p:grpSpPr>
        <p:sp>
          <p:nvSpPr>
            <p:cNvPr id="95" name="양쪽 모서리가 둥근 사각형 94"/>
            <p:cNvSpPr/>
            <p:nvPr/>
          </p:nvSpPr>
          <p:spPr>
            <a:xfrm>
              <a:off x="661712" y="4138196"/>
              <a:ext cx="1800000" cy="2160000"/>
            </a:xfrm>
            <a:prstGeom prst="round2SameRect">
              <a:avLst>
                <a:gd name="adj1" fmla="val 4286"/>
                <a:gd name="adj2" fmla="val 3157"/>
              </a:avLst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tIns="108000" rtlCol="0" anchor="t" anchorCtr="0"/>
            <a:lstStyle/>
            <a:p>
              <a:pPr marL="128588" lvl="1" indent="-128588" defTabSz="952968" fontAlgn="base">
                <a:lnSpc>
                  <a:spcPct val="125000"/>
                </a:lnSpc>
                <a:spcAft>
                  <a:spcPts val="400"/>
                </a:spcAft>
                <a:buClr>
                  <a:srgbClr val="1E82AA"/>
                </a:buClr>
                <a:buSzPct val="100000"/>
                <a:buFont typeface="Wingdings" pitchFamily="2" charset="2"/>
                <a:buChar char="ü"/>
                <a:tabLst>
                  <a:tab pos="456244" algn="l"/>
                  <a:tab pos="912490" algn="l"/>
                  <a:tab pos="1371569" algn="l"/>
                  <a:tab pos="1827814" algn="l"/>
                  <a:tab pos="2284059" algn="l"/>
                  <a:tab pos="2741722" algn="l"/>
                  <a:tab pos="3197966" algn="l"/>
                  <a:tab pos="3655627" algn="l"/>
                  <a:tab pos="4113290" algn="l"/>
                  <a:tab pos="4569535" algn="l"/>
                  <a:tab pos="5027196" algn="l"/>
                  <a:tab pos="5941105" algn="l"/>
                  <a:tab pos="6398766" algn="l"/>
                  <a:tab pos="6855010" algn="l"/>
                  <a:tab pos="7311255" algn="l"/>
                  <a:tab pos="7768918" algn="l"/>
                  <a:tab pos="8226579" algn="l"/>
                  <a:tab pos="8682825" algn="l"/>
                  <a:tab pos="9140487" algn="l"/>
                  <a:tab pos="9596732" algn="l"/>
                  <a:tab pos="10054394" algn="l"/>
                  <a:tab pos="10512056" algn="l"/>
                  <a:tab pos="10968301" algn="l"/>
                  <a:tab pos="11425962" algn="l"/>
                  <a:tab pos="11882207" algn="l"/>
                  <a:tab pos="12338453" algn="l"/>
                  <a:tab pos="12797531" algn="l"/>
                  <a:tab pos="13253776" algn="l"/>
                  <a:tab pos="13710022" algn="l"/>
                  <a:tab pos="14167684" algn="l"/>
                  <a:tab pos="14623929" algn="l"/>
                </a:tabLst>
                <a:defRPr/>
              </a:pPr>
              <a:endParaRPr lang="en-US" altLang="ko-KR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endParaRPr>
            </a:p>
            <a:p>
              <a:pPr marL="128588" lvl="1" indent="-128588" defTabSz="952968" fontAlgn="base">
                <a:lnSpc>
                  <a:spcPct val="125000"/>
                </a:lnSpc>
                <a:spcAft>
                  <a:spcPts val="400"/>
                </a:spcAft>
                <a:buClr>
                  <a:srgbClr val="1E82AA"/>
                </a:buClr>
                <a:buSzPct val="100000"/>
                <a:buFont typeface="Wingdings" pitchFamily="2" charset="2"/>
                <a:buChar char="ü"/>
                <a:tabLst>
                  <a:tab pos="456244" algn="l"/>
                  <a:tab pos="912490" algn="l"/>
                  <a:tab pos="1371569" algn="l"/>
                  <a:tab pos="1827814" algn="l"/>
                  <a:tab pos="2284059" algn="l"/>
                  <a:tab pos="2741722" algn="l"/>
                  <a:tab pos="3197966" algn="l"/>
                  <a:tab pos="3655627" algn="l"/>
                  <a:tab pos="4113290" algn="l"/>
                  <a:tab pos="4569535" algn="l"/>
                  <a:tab pos="5027196" algn="l"/>
                  <a:tab pos="5941105" algn="l"/>
                  <a:tab pos="6398766" algn="l"/>
                  <a:tab pos="6855010" algn="l"/>
                  <a:tab pos="7311255" algn="l"/>
                  <a:tab pos="7768918" algn="l"/>
                  <a:tab pos="8226579" algn="l"/>
                  <a:tab pos="8682825" algn="l"/>
                  <a:tab pos="9140487" algn="l"/>
                  <a:tab pos="9596732" algn="l"/>
                  <a:tab pos="10054394" algn="l"/>
                  <a:tab pos="10512056" algn="l"/>
                  <a:tab pos="10968301" algn="l"/>
                  <a:tab pos="11425962" algn="l"/>
                  <a:tab pos="11882207" algn="l"/>
                  <a:tab pos="12338453" algn="l"/>
                  <a:tab pos="12797531" algn="l"/>
                  <a:tab pos="13253776" algn="l"/>
                  <a:tab pos="13710022" algn="l"/>
                  <a:tab pos="14167684" algn="l"/>
                  <a:tab pos="14623929" algn="l"/>
                </a:tabLst>
                <a:defRPr/>
              </a:pPr>
              <a:r>
                <a:rPr lang="ko-KR" altLang="en-US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 </a:t>
              </a:r>
              <a:r>
                <a:rPr lang="ko-KR" altLang="en-US" sz="1000" dirty="0" err="1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분할점</a:t>
              </a:r>
              <a:r>
                <a:rPr lang="ko-KR" altLang="en-US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 알고리즘으로 도출한</a:t>
              </a:r>
              <a:r>
                <a:rPr lang="en-US" altLang="ko-KR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5</a:t>
              </a:r>
              <a:r>
                <a:rPr lang="ko-KR" altLang="en-US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개의 </a:t>
              </a:r>
              <a:r>
                <a:rPr lang="ko-KR" altLang="en-US" sz="1000" dirty="0" err="1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분할점을</a:t>
              </a:r>
              <a:r>
                <a:rPr lang="ko-KR" altLang="en-US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 데이터에 적용</a:t>
              </a:r>
              <a:endParaRPr lang="en-US" altLang="ko-KR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endParaRPr>
            </a:p>
            <a:p>
              <a:pPr marL="128588" lvl="1" indent="-128588" defTabSz="952968" fontAlgn="base">
                <a:lnSpc>
                  <a:spcPct val="125000"/>
                </a:lnSpc>
                <a:spcAft>
                  <a:spcPts val="400"/>
                </a:spcAft>
                <a:buClr>
                  <a:srgbClr val="1E82AA"/>
                </a:buClr>
                <a:buSzPct val="100000"/>
                <a:buFont typeface="Wingdings" pitchFamily="2" charset="2"/>
                <a:buChar char="ü"/>
                <a:tabLst>
                  <a:tab pos="456244" algn="l"/>
                  <a:tab pos="912490" algn="l"/>
                  <a:tab pos="1371569" algn="l"/>
                  <a:tab pos="1827814" algn="l"/>
                  <a:tab pos="2284059" algn="l"/>
                  <a:tab pos="2741722" algn="l"/>
                  <a:tab pos="3197966" algn="l"/>
                  <a:tab pos="3655627" algn="l"/>
                  <a:tab pos="4113290" algn="l"/>
                  <a:tab pos="4569535" algn="l"/>
                  <a:tab pos="5027196" algn="l"/>
                  <a:tab pos="5941105" algn="l"/>
                  <a:tab pos="6398766" algn="l"/>
                  <a:tab pos="6855010" algn="l"/>
                  <a:tab pos="7311255" algn="l"/>
                  <a:tab pos="7768918" algn="l"/>
                  <a:tab pos="8226579" algn="l"/>
                  <a:tab pos="8682825" algn="l"/>
                  <a:tab pos="9140487" algn="l"/>
                  <a:tab pos="9596732" algn="l"/>
                  <a:tab pos="10054394" algn="l"/>
                  <a:tab pos="10512056" algn="l"/>
                  <a:tab pos="10968301" algn="l"/>
                  <a:tab pos="11425962" algn="l"/>
                  <a:tab pos="11882207" algn="l"/>
                  <a:tab pos="12338453" algn="l"/>
                  <a:tab pos="12797531" algn="l"/>
                  <a:tab pos="13253776" algn="l"/>
                  <a:tab pos="13710022" algn="l"/>
                  <a:tab pos="14167684" algn="l"/>
                  <a:tab pos="14623929" algn="l"/>
                </a:tabLst>
                <a:defRPr/>
              </a:pPr>
              <a:r>
                <a:rPr lang="ko-KR" altLang="en-US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 데이터를 해정 시작 </a:t>
              </a:r>
              <a:r>
                <a:rPr lang="en-US" altLang="ko-KR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/ </a:t>
              </a:r>
              <a:r>
                <a:rPr lang="ko-KR" altLang="en-US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해정 종료</a:t>
              </a:r>
              <a:r>
                <a:rPr lang="en-US" altLang="ko-KR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/ </a:t>
              </a:r>
              <a:r>
                <a:rPr lang="ko-KR" altLang="en-US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구동 시작 </a:t>
              </a:r>
              <a:r>
                <a:rPr lang="en-US" altLang="ko-KR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/ </a:t>
              </a:r>
              <a:r>
                <a:rPr lang="ko-KR" altLang="en-US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구동 종료 </a:t>
              </a:r>
              <a:r>
                <a:rPr lang="en-US" altLang="ko-KR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/ </a:t>
              </a:r>
              <a:r>
                <a:rPr lang="ko-KR" altLang="en-US" sz="1000" dirty="0" err="1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쇄정</a:t>
              </a:r>
              <a:r>
                <a:rPr lang="ko-KR" altLang="en-US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 시작</a:t>
              </a:r>
              <a:r>
                <a:rPr lang="en-US" altLang="ko-KR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/ </a:t>
              </a:r>
              <a:r>
                <a:rPr lang="ko-KR" altLang="en-US" sz="1000" dirty="0" err="1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쇄정</a:t>
              </a:r>
              <a:r>
                <a:rPr lang="ko-KR" altLang="en-US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 종료의 </a:t>
              </a:r>
              <a:r>
                <a:rPr lang="en-US" altLang="ko-KR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6 </a:t>
              </a:r>
              <a:r>
                <a:rPr lang="ko-KR" altLang="en-US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구간으로 절단</a:t>
              </a:r>
              <a:endParaRPr lang="en-US" altLang="ko-KR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661712" y="4073525"/>
              <a:ext cx="1800000" cy="360000"/>
            </a:xfrm>
            <a:prstGeom prst="rect">
              <a:avLst/>
            </a:prstGeom>
            <a:solidFill>
              <a:srgbClr val="003860"/>
            </a:solidFill>
            <a:ln w="12700" cap="flat" cmpd="sng" algn="ctr">
              <a:solidFill>
                <a:srgbClr val="003860"/>
              </a:solidFill>
              <a:prstDash val="solid"/>
            </a:ln>
            <a:effectLst/>
          </p:spPr>
          <p:txBody>
            <a:bodyPr rtlCol="0" anchor="ctr"/>
            <a:lstStyle/>
            <a:p>
              <a:pPr>
                <a:defRPr/>
              </a:pPr>
              <a:r>
                <a:rPr lang="en-US" altLang="ko-KR" sz="1200" spc="-100" dirty="0">
                  <a:ln>
                    <a:solidFill>
                      <a:schemeClr val="bg2">
                        <a:lumMod val="60000"/>
                        <a:lumOff val="4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1. </a:t>
              </a:r>
              <a:r>
                <a:rPr lang="ko-KR" altLang="en-US" sz="1200" spc="-100" dirty="0" err="1">
                  <a:ln>
                    <a:solidFill>
                      <a:schemeClr val="bg2">
                        <a:lumMod val="60000"/>
                        <a:lumOff val="4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분할점</a:t>
              </a:r>
              <a:r>
                <a:rPr lang="ko-KR" altLang="en-US" sz="1200" spc="-100" dirty="0">
                  <a:ln>
                    <a:solidFill>
                      <a:schemeClr val="bg2">
                        <a:lumMod val="60000"/>
                        <a:lumOff val="4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 적용을 통한 </a:t>
              </a:r>
              <a:r>
                <a:rPr lang="ko-KR" altLang="en-US" sz="1200" spc="-100" dirty="0" err="1">
                  <a:ln>
                    <a:solidFill>
                      <a:schemeClr val="bg2">
                        <a:lumMod val="60000"/>
                        <a:lumOff val="4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구간화</a:t>
              </a:r>
              <a:endParaRPr lang="ko-KR" altLang="en-US" sz="1200" spc="-100" dirty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</p:grpSp>
      <p:sp>
        <p:nvSpPr>
          <p:cNvPr id="160" name="갈매기형 수장 159"/>
          <p:cNvSpPr/>
          <p:nvPr/>
        </p:nvSpPr>
        <p:spPr>
          <a:xfrm>
            <a:off x="4490141" y="4980564"/>
            <a:ext cx="163701" cy="410592"/>
          </a:xfrm>
          <a:prstGeom prst="chevron">
            <a:avLst>
              <a:gd name="adj" fmla="val 48281"/>
            </a:avLst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5165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1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1" name="갈매기형 수장 160"/>
          <p:cNvSpPr/>
          <p:nvPr/>
        </p:nvSpPr>
        <p:spPr>
          <a:xfrm>
            <a:off x="2451851" y="4980564"/>
            <a:ext cx="163742" cy="410592"/>
          </a:xfrm>
          <a:prstGeom prst="chevron">
            <a:avLst>
              <a:gd name="adj" fmla="val 48281"/>
            </a:avLst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5165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1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729367" y="4073525"/>
            <a:ext cx="1800000" cy="2224671"/>
            <a:chOff x="6710513" y="4073525"/>
            <a:chExt cx="1800000" cy="2224671"/>
          </a:xfrm>
        </p:grpSpPr>
        <p:sp>
          <p:nvSpPr>
            <p:cNvPr id="163" name="양쪽 모서리가 둥근 사각형 162"/>
            <p:cNvSpPr/>
            <p:nvPr/>
          </p:nvSpPr>
          <p:spPr>
            <a:xfrm>
              <a:off x="6710513" y="4138196"/>
              <a:ext cx="1800000" cy="2160000"/>
            </a:xfrm>
            <a:prstGeom prst="round2SameRect">
              <a:avLst>
                <a:gd name="adj1" fmla="val 4286"/>
                <a:gd name="adj2" fmla="val 3628"/>
              </a:avLst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tIns="108000" rtlCol="0" anchor="t" anchorCtr="0"/>
            <a:lstStyle/>
            <a:p>
              <a:pPr marL="128588" lvl="1" indent="-128588" defTabSz="952968" fontAlgn="base">
                <a:lnSpc>
                  <a:spcPct val="125000"/>
                </a:lnSpc>
                <a:spcAft>
                  <a:spcPts val="400"/>
                </a:spcAft>
                <a:buClr>
                  <a:srgbClr val="1E82AA"/>
                </a:buClr>
                <a:buSzPct val="100000"/>
                <a:buFont typeface="Wingdings" pitchFamily="2" charset="2"/>
                <a:buChar char="ü"/>
                <a:tabLst>
                  <a:tab pos="456244" algn="l"/>
                  <a:tab pos="912490" algn="l"/>
                  <a:tab pos="1371569" algn="l"/>
                  <a:tab pos="1827814" algn="l"/>
                  <a:tab pos="2284059" algn="l"/>
                  <a:tab pos="2741722" algn="l"/>
                  <a:tab pos="3197966" algn="l"/>
                  <a:tab pos="3655627" algn="l"/>
                  <a:tab pos="4113290" algn="l"/>
                  <a:tab pos="4569535" algn="l"/>
                  <a:tab pos="5027196" algn="l"/>
                  <a:tab pos="5941105" algn="l"/>
                  <a:tab pos="6398766" algn="l"/>
                  <a:tab pos="6855010" algn="l"/>
                  <a:tab pos="7311255" algn="l"/>
                  <a:tab pos="7768918" algn="l"/>
                  <a:tab pos="8226579" algn="l"/>
                  <a:tab pos="8682825" algn="l"/>
                  <a:tab pos="9140487" algn="l"/>
                  <a:tab pos="9596732" algn="l"/>
                  <a:tab pos="10054394" algn="l"/>
                  <a:tab pos="10512056" algn="l"/>
                  <a:tab pos="10968301" algn="l"/>
                  <a:tab pos="11425962" algn="l"/>
                  <a:tab pos="11882207" algn="l"/>
                  <a:tab pos="12338453" algn="l"/>
                  <a:tab pos="12797531" algn="l"/>
                  <a:tab pos="13253776" algn="l"/>
                  <a:tab pos="13710022" algn="l"/>
                  <a:tab pos="14167684" algn="l"/>
                  <a:tab pos="14623929" algn="l"/>
                </a:tabLst>
                <a:defRPr/>
              </a:pPr>
              <a:endParaRPr lang="en-US" altLang="ko-KR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endParaRPr>
            </a:p>
            <a:p>
              <a:pPr marL="128588" lvl="1" indent="-128588" defTabSz="952968" fontAlgn="base">
                <a:lnSpc>
                  <a:spcPct val="125000"/>
                </a:lnSpc>
                <a:spcAft>
                  <a:spcPts val="400"/>
                </a:spcAft>
                <a:buClr>
                  <a:srgbClr val="1E82AA"/>
                </a:buClr>
                <a:buSzPct val="100000"/>
                <a:buFont typeface="Wingdings" pitchFamily="2" charset="2"/>
                <a:buChar char="ü"/>
                <a:tabLst>
                  <a:tab pos="456244" algn="l"/>
                  <a:tab pos="912490" algn="l"/>
                  <a:tab pos="1371569" algn="l"/>
                  <a:tab pos="1827814" algn="l"/>
                  <a:tab pos="2284059" algn="l"/>
                  <a:tab pos="2741722" algn="l"/>
                  <a:tab pos="3197966" algn="l"/>
                  <a:tab pos="3655627" algn="l"/>
                  <a:tab pos="4113290" algn="l"/>
                  <a:tab pos="4569535" algn="l"/>
                  <a:tab pos="5027196" algn="l"/>
                  <a:tab pos="5941105" algn="l"/>
                  <a:tab pos="6398766" algn="l"/>
                  <a:tab pos="6855010" algn="l"/>
                  <a:tab pos="7311255" algn="l"/>
                  <a:tab pos="7768918" algn="l"/>
                  <a:tab pos="8226579" algn="l"/>
                  <a:tab pos="8682825" algn="l"/>
                  <a:tab pos="9140487" algn="l"/>
                  <a:tab pos="9596732" algn="l"/>
                  <a:tab pos="10054394" algn="l"/>
                  <a:tab pos="10512056" algn="l"/>
                  <a:tab pos="10968301" algn="l"/>
                  <a:tab pos="11425962" algn="l"/>
                  <a:tab pos="11882207" algn="l"/>
                  <a:tab pos="12338453" algn="l"/>
                  <a:tab pos="12797531" algn="l"/>
                  <a:tab pos="13253776" algn="l"/>
                  <a:tab pos="13710022" algn="l"/>
                  <a:tab pos="14167684" algn="l"/>
                  <a:tab pos="14623929" algn="l"/>
                </a:tabLst>
                <a:defRPr/>
              </a:pPr>
              <a:r>
                <a:rPr lang="en-US" altLang="ko-KR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6</a:t>
              </a:r>
              <a:r>
                <a:rPr lang="ko-KR" altLang="en-US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개 구간에 대하여 계산한 </a:t>
              </a:r>
              <a:r>
                <a:rPr lang="en-US" altLang="ko-KR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5</a:t>
              </a:r>
              <a:r>
                <a:rPr lang="ko-KR" altLang="en-US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개의 통계량으로 하나의 이벤트당 </a:t>
              </a:r>
              <a:r>
                <a:rPr lang="en-US" altLang="ko-KR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30</a:t>
              </a:r>
              <a:r>
                <a:rPr lang="ko-KR" altLang="en-US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개의 통계량이 생산</a:t>
              </a:r>
              <a:endParaRPr lang="en-US" altLang="ko-KR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endParaRPr>
            </a:p>
            <a:p>
              <a:pPr marL="128588" lvl="1" indent="-128588" defTabSz="952968" fontAlgn="base">
                <a:lnSpc>
                  <a:spcPct val="125000"/>
                </a:lnSpc>
                <a:spcAft>
                  <a:spcPts val="400"/>
                </a:spcAft>
                <a:buClr>
                  <a:srgbClr val="1E82AA"/>
                </a:buClr>
                <a:buSzPct val="100000"/>
                <a:buFont typeface="Wingdings" pitchFamily="2" charset="2"/>
                <a:buChar char="ü"/>
                <a:tabLst>
                  <a:tab pos="456244" algn="l"/>
                  <a:tab pos="912490" algn="l"/>
                  <a:tab pos="1371569" algn="l"/>
                  <a:tab pos="1827814" algn="l"/>
                  <a:tab pos="2284059" algn="l"/>
                  <a:tab pos="2741722" algn="l"/>
                  <a:tab pos="3197966" algn="l"/>
                  <a:tab pos="3655627" algn="l"/>
                  <a:tab pos="4113290" algn="l"/>
                  <a:tab pos="4569535" algn="l"/>
                  <a:tab pos="5027196" algn="l"/>
                  <a:tab pos="5941105" algn="l"/>
                  <a:tab pos="6398766" algn="l"/>
                  <a:tab pos="6855010" algn="l"/>
                  <a:tab pos="7311255" algn="l"/>
                  <a:tab pos="7768918" algn="l"/>
                  <a:tab pos="8226579" algn="l"/>
                  <a:tab pos="8682825" algn="l"/>
                  <a:tab pos="9140487" algn="l"/>
                  <a:tab pos="9596732" algn="l"/>
                  <a:tab pos="10054394" algn="l"/>
                  <a:tab pos="10512056" algn="l"/>
                  <a:tab pos="10968301" algn="l"/>
                  <a:tab pos="11425962" algn="l"/>
                  <a:tab pos="11882207" algn="l"/>
                  <a:tab pos="12338453" algn="l"/>
                  <a:tab pos="12797531" algn="l"/>
                  <a:tab pos="13253776" algn="l"/>
                  <a:tab pos="13710022" algn="l"/>
                  <a:tab pos="14167684" algn="l"/>
                  <a:tab pos="14623929" algn="l"/>
                </a:tabLst>
                <a:defRPr/>
              </a:pPr>
              <a:r>
                <a:rPr lang="ko-KR" altLang="en-US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전체 </a:t>
              </a:r>
              <a:r>
                <a:rPr lang="en-US" altLang="ko-KR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49,741</a:t>
              </a:r>
              <a:r>
                <a:rPr lang="ko-KR" altLang="en-US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개의 이벤트에 대하여 </a:t>
              </a:r>
              <a:r>
                <a:rPr lang="en-US" altLang="ko-KR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30</a:t>
              </a:r>
              <a:r>
                <a:rPr lang="ko-KR" altLang="en-US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개의 통계량을 계산하여 하나로 병합</a:t>
              </a:r>
              <a:endParaRPr lang="en-US" altLang="ko-KR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endParaRPr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6710513" y="4073525"/>
              <a:ext cx="1800000" cy="360000"/>
            </a:xfrm>
            <a:prstGeom prst="rect">
              <a:avLst/>
            </a:prstGeom>
            <a:solidFill>
              <a:srgbClr val="003860"/>
            </a:solidFill>
            <a:ln w="12700" cap="flat" cmpd="sng" algn="ctr">
              <a:solidFill>
                <a:srgbClr val="003860"/>
              </a:solidFill>
              <a:prstDash val="solid"/>
            </a:ln>
            <a:effectLst/>
          </p:spPr>
          <p:txBody>
            <a:bodyPr rtlCol="0" anchor="ctr"/>
            <a:lstStyle/>
            <a:p>
              <a:pPr lvl="0">
                <a:defRPr/>
              </a:pPr>
              <a:r>
                <a:rPr lang="en-US" altLang="ko-KR" sz="1200" spc="-100" dirty="0" smtClean="0">
                  <a:ln>
                    <a:solidFill>
                      <a:schemeClr val="bg2">
                        <a:lumMod val="60000"/>
                        <a:lumOff val="4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4</a:t>
              </a:r>
              <a:r>
                <a:rPr lang="en-US" altLang="ko-KR" sz="1200" spc="-100" dirty="0">
                  <a:ln>
                    <a:solidFill>
                      <a:schemeClr val="bg2">
                        <a:lumMod val="60000"/>
                        <a:lumOff val="4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. </a:t>
              </a:r>
              <a:r>
                <a:rPr lang="ko-KR" altLang="en-US" sz="1200" spc="-100" dirty="0">
                  <a:ln>
                    <a:solidFill>
                      <a:schemeClr val="bg2">
                        <a:lumMod val="60000"/>
                        <a:lumOff val="4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통계량 병합</a:t>
              </a: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691103" y="4059885"/>
            <a:ext cx="1800000" cy="2224671"/>
            <a:chOff x="2678006" y="4073525"/>
            <a:chExt cx="1800000" cy="2224671"/>
          </a:xfrm>
        </p:grpSpPr>
        <p:sp>
          <p:nvSpPr>
            <p:cNvPr id="98" name="양쪽 모서리가 둥근 사각형 97"/>
            <p:cNvSpPr/>
            <p:nvPr/>
          </p:nvSpPr>
          <p:spPr>
            <a:xfrm>
              <a:off x="2678006" y="4138196"/>
              <a:ext cx="1800000" cy="2160000"/>
            </a:xfrm>
            <a:prstGeom prst="round2SameRect">
              <a:avLst>
                <a:gd name="adj1" fmla="val 4286"/>
                <a:gd name="adj2" fmla="val 3628"/>
              </a:avLst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tIns="108000" rtlCol="0" anchor="t" anchorCtr="0"/>
            <a:lstStyle/>
            <a:p>
              <a:pPr marL="128588" lvl="1" indent="-128588" defTabSz="952968" fontAlgn="base">
                <a:lnSpc>
                  <a:spcPct val="125000"/>
                </a:lnSpc>
                <a:spcAft>
                  <a:spcPts val="400"/>
                </a:spcAft>
                <a:buClr>
                  <a:srgbClr val="1E82AA"/>
                </a:buClr>
                <a:buSzPct val="100000"/>
                <a:buFont typeface="Wingdings" pitchFamily="2" charset="2"/>
                <a:buChar char="ü"/>
                <a:tabLst>
                  <a:tab pos="456244" algn="l"/>
                  <a:tab pos="912490" algn="l"/>
                  <a:tab pos="1371569" algn="l"/>
                  <a:tab pos="1827814" algn="l"/>
                  <a:tab pos="2284059" algn="l"/>
                  <a:tab pos="2741722" algn="l"/>
                  <a:tab pos="3197966" algn="l"/>
                  <a:tab pos="3655627" algn="l"/>
                  <a:tab pos="4113290" algn="l"/>
                  <a:tab pos="4569535" algn="l"/>
                  <a:tab pos="5027196" algn="l"/>
                  <a:tab pos="5941105" algn="l"/>
                  <a:tab pos="6398766" algn="l"/>
                  <a:tab pos="6855010" algn="l"/>
                  <a:tab pos="7311255" algn="l"/>
                  <a:tab pos="7768918" algn="l"/>
                  <a:tab pos="8226579" algn="l"/>
                  <a:tab pos="8682825" algn="l"/>
                  <a:tab pos="9140487" algn="l"/>
                  <a:tab pos="9596732" algn="l"/>
                  <a:tab pos="10054394" algn="l"/>
                  <a:tab pos="10512056" algn="l"/>
                  <a:tab pos="10968301" algn="l"/>
                  <a:tab pos="11425962" algn="l"/>
                  <a:tab pos="11882207" algn="l"/>
                  <a:tab pos="12338453" algn="l"/>
                  <a:tab pos="12797531" algn="l"/>
                  <a:tab pos="13253776" algn="l"/>
                  <a:tab pos="13710022" algn="l"/>
                  <a:tab pos="14167684" algn="l"/>
                  <a:tab pos="14623929" algn="l"/>
                </a:tabLst>
                <a:defRPr/>
              </a:pPr>
              <a:endParaRPr lang="en-US" altLang="ko-KR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endParaRPr>
            </a:p>
            <a:p>
              <a:pPr marL="128588" lvl="1" indent="-128588" defTabSz="952968" fontAlgn="base">
                <a:lnSpc>
                  <a:spcPct val="125000"/>
                </a:lnSpc>
                <a:spcAft>
                  <a:spcPts val="400"/>
                </a:spcAft>
                <a:buClr>
                  <a:srgbClr val="1E82AA"/>
                </a:buClr>
                <a:buSzPct val="100000"/>
                <a:buFont typeface="Wingdings" pitchFamily="2" charset="2"/>
                <a:buChar char="ü"/>
                <a:tabLst>
                  <a:tab pos="456244" algn="l"/>
                  <a:tab pos="912490" algn="l"/>
                  <a:tab pos="1371569" algn="l"/>
                  <a:tab pos="1827814" algn="l"/>
                  <a:tab pos="2284059" algn="l"/>
                  <a:tab pos="2741722" algn="l"/>
                  <a:tab pos="3197966" algn="l"/>
                  <a:tab pos="3655627" algn="l"/>
                  <a:tab pos="4113290" algn="l"/>
                  <a:tab pos="4569535" algn="l"/>
                  <a:tab pos="5027196" algn="l"/>
                  <a:tab pos="5941105" algn="l"/>
                  <a:tab pos="6398766" algn="l"/>
                  <a:tab pos="6855010" algn="l"/>
                  <a:tab pos="7311255" algn="l"/>
                  <a:tab pos="7768918" algn="l"/>
                  <a:tab pos="8226579" algn="l"/>
                  <a:tab pos="8682825" algn="l"/>
                  <a:tab pos="9140487" algn="l"/>
                  <a:tab pos="9596732" algn="l"/>
                  <a:tab pos="10054394" algn="l"/>
                  <a:tab pos="10512056" algn="l"/>
                  <a:tab pos="10968301" algn="l"/>
                  <a:tab pos="11425962" algn="l"/>
                  <a:tab pos="11882207" algn="l"/>
                  <a:tab pos="12338453" algn="l"/>
                  <a:tab pos="12797531" algn="l"/>
                  <a:tab pos="13253776" algn="l"/>
                  <a:tab pos="13710022" algn="l"/>
                  <a:tab pos="14167684" algn="l"/>
                  <a:tab pos="14623929" algn="l"/>
                </a:tabLst>
                <a:defRPr/>
              </a:pPr>
              <a:r>
                <a:rPr lang="ko-KR" altLang="en-US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도출한 </a:t>
              </a:r>
              <a:r>
                <a:rPr lang="en-US" altLang="ko-KR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6</a:t>
              </a:r>
              <a:r>
                <a:rPr lang="ko-KR" altLang="en-US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개 구간에 대하여 각각 </a:t>
              </a:r>
              <a:r>
                <a:rPr lang="en-US" altLang="ko-KR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5</a:t>
              </a:r>
              <a:r>
                <a:rPr lang="ko-KR" altLang="en-US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개의 통계량을 계산</a:t>
              </a:r>
              <a:endParaRPr lang="en-US" altLang="ko-KR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endParaRPr>
            </a:p>
            <a:p>
              <a:pPr marL="128588" lvl="1" indent="-128588" defTabSz="952968" fontAlgn="base">
                <a:lnSpc>
                  <a:spcPct val="125000"/>
                </a:lnSpc>
                <a:spcAft>
                  <a:spcPts val="400"/>
                </a:spcAft>
                <a:buClr>
                  <a:srgbClr val="1E82AA"/>
                </a:buClr>
                <a:buSzPct val="100000"/>
                <a:buFont typeface="Wingdings" pitchFamily="2" charset="2"/>
                <a:buChar char="ü"/>
                <a:tabLst>
                  <a:tab pos="456244" algn="l"/>
                  <a:tab pos="912490" algn="l"/>
                  <a:tab pos="1371569" algn="l"/>
                  <a:tab pos="1827814" algn="l"/>
                  <a:tab pos="2284059" algn="l"/>
                  <a:tab pos="2741722" algn="l"/>
                  <a:tab pos="3197966" algn="l"/>
                  <a:tab pos="3655627" algn="l"/>
                  <a:tab pos="4113290" algn="l"/>
                  <a:tab pos="4569535" algn="l"/>
                  <a:tab pos="5027196" algn="l"/>
                  <a:tab pos="5941105" algn="l"/>
                  <a:tab pos="6398766" algn="l"/>
                  <a:tab pos="6855010" algn="l"/>
                  <a:tab pos="7311255" algn="l"/>
                  <a:tab pos="7768918" algn="l"/>
                  <a:tab pos="8226579" algn="l"/>
                  <a:tab pos="8682825" algn="l"/>
                  <a:tab pos="9140487" algn="l"/>
                  <a:tab pos="9596732" algn="l"/>
                  <a:tab pos="10054394" algn="l"/>
                  <a:tab pos="10512056" algn="l"/>
                  <a:tab pos="10968301" algn="l"/>
                  <a:tab pos="11425962" algn="l"/>
                  <a:tab pos="11882207" algn="l"/>
                  <a:tab pos="12338453" algn="l"/>
                  <a:tab pos="12797531" algn="l"/>
                  <a:tab pos="13253776" algn="l"/>
                  <a:tab pos="13710022" algn="l"/>
                  <a:tab pos="14167684" algn="l"/>
                  <a:tab pos="14623929" algn="l"/>
                </a:tabLst>
                <a:defRPr/>
              </a:pPr>
              <a:r>
                <a:rPr lang="ko-KR" altLang="en-US" sz="1000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구간별 도출 통계 지표 </a:t>
              </a:r>
              <a:r>
                <a:rPr lang="en-US" altLang="ko-KR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/>
              </a:r>
              <a:br>
                <a:rPr lang="en-US" altLang="ko-KR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</a:br>
              <a:r>
                <a:rPr lang="en-US" altLang="ko-KR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. </a:t>
              </a:r>
              <a:r>
                <a:rPr lang="ko-KR" altLang="en-US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평균 </a:t>
              </a:r>
              <a:r>
                <a:rPr lang="en-US" altLang="ko-KR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: </a:t>
              </a:r>
              <a:r>
                <a:rPr lang="ko-KR" altLang="en-US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구간의 평균</a:t>
              </a:r>
              <a:r>
                <a:rPr lang="en-US" altLang="ko-KR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/>
              </a:r>
              <a:br>
                <a:rPr lang="en-US" altLang="ko-KR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</a:br>
              <a:r>
                <a:rPr lang="en-US" altLang="ko-KR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. </a:t>
              </a:r>
              <a:r>
                <a:rPr lang="ko-KR" altLang="en-US" sz="1000" dirty="0" err="1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변화량</a:t>
              </a:r>
              <a:r>
                <a:rPr lang="ko-KR" altLang="en-US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: </a:t>
              </a:r>
              <a:r>
                <a:rPr lang="ko-KR" altLang="en-US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구간의 변화폭</a:t>
              </a:r>
              <a:r>
                <a:rPr lang="en-US" altLang="ko-KR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/>
              </a:r>
              <a:br>
                <a:rPr lang="en-US" altLang="ko-KR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</a:br>
              <a:r>
                <a:rPr lang="en-US" altLang="ko-KR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. </a:t>
              </a:r>
              <a:r>
                <a:rPr lang="ko-KR" altLang="en-US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최댓값 </a:t>
              </a:r>
              <a:r>
                <a:rPr lang="en-US" altLang="ko-KR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: </a:t>
              </a:r>
              <a:r>
                <a:rPr lang="ko-KR" altLang="en-US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구간의 최댓값</a:t>
              </a:r>
              <a:r>
                <a:rPr lang="en-US" altLang="ko-KR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/>
              </a:r>
              <a:br>
                <a:rPr lang="en-US" altLang="ko-KR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</a:br>
              <a:r>
                <a:rPr lang="en-US" altLang="ko-KR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. </a:t>
              </a:r>
              <a:r>
                <a:rPr lang="ko-KR" altLang="en-US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최솟값 </a:t>
              </a:r>
              <a:r>
                <a:rPr lang="en-US" altLang="ko-KR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: </a:t>
              </a:r>
              <a:r>
                <a:rPr lang="ko-KR" altLang="en-US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구간의 최솟값</a:t>
              </a:r>
              <a:r>
                <a:rPr lang="en-US" altLang="ko-KR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/>
              </a:r>
              <a:br>
                <a:rPr lang="en-US" altLang="ko-KR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</a:br>
              <a:r>
                <a:rPr lang="en-US" altLang="ko-KR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. </a:t>
              </a:r>
              <a:r>
                <a:rPr lang="ko-KR" altLang="en-US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시간 길이 </a:t>
              </a:r>
              <a:r>
                <a:rPr lang="en-US" altLang="ko-KR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: </a:t>
              </a:r>
              <a:r>
                <a:rPr lang="ko-KR" altLang="en-US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구간 시간 길이</a:t>
              </a:r>
              <a:endParaRPr lang="en-US" altLang="ko-KR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endParaRPr>
            </a:p>
          </p:txBody>
        </p:sp>
        <p:sp>
          <p:nvSpPr>
            <p:cNvPr id="211" name="직사각형 210"/>
            <p:cNvSpPr/>
            <p:nvPr/>
          </p:nvSpPr>
          <p:spPr>
            <a:xfrm>
              <a:off x="2678006" y="4073525"/>
              <a:ext cx="1800000" cy="360000"/>
            </a:xfrm>
            <a:prstGeom prst="rect">
              <a:avLst/>
            </a:prstGeom>
            <a:solidFill>
              <a:srgbClr val="003860"/>
            </a:solidFill>
            <a:ln w="12700" cap="flat" cmpd="sng" algn="ctr">
              <a:solidFill>
                <a:srgbClr val="003860"/>
              </a:solidFill>
              <a:prstDash val="solid"/>
            </a:ln>
            <a:effectLst/>
          </p:spPr>
          <p:txBody>
            <a:bodyPr rtlCol="0" anchor="ctr"/>
            <a:lstStyle/>
            <a:p>
              <a:pPr>
                <a:defRPr/>
              </a:pPr>
              <a:r>
                <a:rPr lang="en-US" altLang="ko-KR" sz="1200" spc="-100" dirty="0">
                  <a:ln>
                    <a:solidFill>
                      <a:schemeClr val="bg2">
                        <a:lumMod val="60000"/>
                        <a:lumOff val="4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3</a:t>
              </a:r>
              <a:r>
                <a:rPr lang="en-US" altLang="ko-KR" sz="1200" spc="-100" dirty="0" smtClean="0">
                  <a:ln>
                    <a:solidFill>
                      <a:schemeClr val="bg2">
                        <a:lumMod val="60000"/>
                        <a:lumOff val="4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. </a:t>
              </a:r>
              <a:r>
                <a:rPr lang="ko-KR" altLang="en-US" sz="1200" spc="-100" dirty="0">
                  <a:ln>
                    <a:solidFill>
                      <a:schemeClr val="bg2">
                        <a:lumMod val="60000"/>
                        <a:lumOff val="4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구간별 통계량 계산</a:t>
              </a: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652840" y="4059885"/>
            <a:ext cx="1800000" cy="2224671"/>
            <a:chOff x="4694259" y="4073525"/>
            <a:chExt cx="1800000" cy="2224671"/>
          </a:xfrm>
        </p:grpSpPr>
        <p:sp>
          <p:nvSpPr>
            <p:cNvPr id="124" name="양쪽 모서리가 둥근 사각형 97">
              <a:extLst>
                <a:ext uri="{FF2B5EF4-FFF2-40B4-BE49-F238E27FC236}">
                  <a16:creationId xmlns:a16="http://schemas.microsoft.com/office/drawing/2014/main" id="{53E4143F-5DAD-4A45-AC2D-63B7A63555A7}"/>
                </a:ext>
              </a:extLst>
            </p:cNvPr>
            <p:cNvSpPr/>
            <p:nvPr/>
          </p:nvSpPr>
          <p:spPr>
            <a:xfrm>
              <a:off x="4694259" y="4138196"/>
              <a:ext cx="1800000" cy="2160000"/>
            </a:xfrm>
            <a:prstGeom prst="round2SameRect">
              <a:avLst>
                <a:gd name="adj1" fmla="val 4286"/>
                <a:gd name="adj2" fmla="val 3628"/>
              </a:avLst>
            </a:prstGeom>
            <a:noFill/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tIns="108000" rtlCol="0" anchor="t" anchorCtr="0"/>
            <a:lstStyle/>
            <a:p>
              <a:pPr marL="128588" lvl="1" indent="-128588" defTabSz="952968" fontAlgn="base">
                <a:lnSpc>
                  <a:spcPct val="125000"/>
                </a:lnSpc>
                <a:spcAft>
                  <a:spcPts val="400"/>
                </a:spcAft>
                <a:buClr>
                  <a:srgbClr val="1E82AA"/>
                </a:buClr>
                <a:buSzPct val="100000"/>
                <a:buFont typeface="Wingdings" pitchFamily="2" charset="2"/>
                <a:buChar char="ü"/>
                <a:tabLst>
                  <a:tab pos="456244" algn="l"/>
                  <a:tab pos="912490" algn="l"/>
                  <a:tab pos="1371569" algn="l"/>
                  <a:tab pos="1827814" algn="l"/>
                  <a:tab pos="2284059" algn="l"/>
                  <a:tab pos="2741722" algn="l"/>
                  <a:tab pos="3197966" algn="l"/>
                  <a:tab pos="3655627" algn="l"/>
                  <a:tab pos="4113290" algn="l"/>
                  <a:tab pos="4569535" algn="l"/>
                  <a:tab pos="5027196" algn="l"/>
                  <a:tab pos="5941105" algn="l"/>
                  <a:tab pos="6398766" algn="l"/>
                  <a:tab pos="6855010" algn="l"/>
                  <a:tab pos="7311255" algn="l"/>
                  <a:tab pos="7768918" algn="l"/>
                  <a:tab pos="8226579" algn="l"/>
                  <a:tab pos="8682825" algn="l"/>
                  <a:tab pos="9140487" algn="l"/>
                  <a:tab pos="9596732" algn="l"/>
                  <a:tab pos="10054394" algn="l"/>
                  <a:tab pos="10512056" algn="l"/>
                  <a:tab pos="10968301" algn="l"/>
                  <a:tab pos="11425962" algn="l"/>
                  <a:tab pos="11882207" algn="l"/>
                  <a:tab pos="12338453" algn="l"/>
                  <a:tab pos="12797531" algn="l"/>
                  <a:tab pos="13253776" algn="l"/>
                  <a:tab pos="13710022" algn="l"/>
                  <a:tab pos="14167684" algn="l"/>
                  <a:tab pos="14623929" algn="l"/>
                </a:tabLst>
                <a:defRPr/>
              </a:pPr>
              <a:endParaRPr lang="en-US" altLang="ko-KR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endParaRPr>
            </a:p>
            <a:p>
              <a:pPr marL="128588" lvl="1" indent="-128588" defTabSz="952968" fontAlgn="base">
                <a:lnSpc>
                  <a:spcPct val="125000"/>
                </a:lnSpc>
                <a:spcAft>
                  <a:spcPts val="400"/>
                </a:spcAft>
                <a:buClr>
                  <a:srgbClr val="1E82AA"/>
                </a:buClr>
                <a:buSzPct val="100000"/>
                <a:buFont typeface="Wingdings" pitchFamily="2" charset="2"/>
                <a:buChar char="ü"/>
                <a:tabLst>
                  <a:tab pos="456244" algn="l"/>
                  <a:tab pos="912490" algn="l"/>
                  <a:tab pos="1371569" algn="l"/>
                  <a:tab pos="1827814" algn="l"/>
                  <a:tab pos="2284059" algn="l"/>
                  <a:tab pos="2741722" algn="l"/>
                  <a:tab pos="3197966" algn="l"/>
                  <a:tab pos="3655627" algn="l"/>
                  <a:tab pos="4113290" algn="l"/>
                  <a:tab pos="4569535" algn="l"/>
                  <a:tab pos="5027196" algn="l"/>
                  <a:tab pos="5941105" algn="l"/>
                  <a:tab pos="6398766" algn="l"/>
                  <a:tab pos="6855010" algn="l"/>
                  <a:tab pos="7311255" algn="l"/>
                  <a:tab pos="7768918" algn="l"/>
                  <a:tab pos="8226579" algn="l"/>
                  <a:tab pos="8682825" algn="l"/>
                  <a:tab pos="9140487" algn="l"/>
                  <a:tab pos="9596732" algn="l"/>
                  <a:tab pos="10054394" algn="l"/>
                  <a:tab pos="10512056" algn="l"/>
                  <a:tab pos="10968301" algn="l"/>
                  <a:tab pos="11425962" algn="l"/>
                  <a:tab pos="11882207" algn="l"/>
                  <a:tab pos="12338453" algn="l"/>
                  <a:tab pos="12797531" algn="l"/>
                  <a:tab pos="13253776" algn="l"/>
                  <a:tab pos="13710022" algn="l"/>
                  <a:tab pos="14167684" algn="l"/>
                  <a:tab pos="14623929" algn="l"/>
                </a:tabLst>
                <a:defRPr/>
              </a:pPr>
              <a:r>
                <a:rPr lang="ko-KR" altLang="en-US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선로전환기의 구간별 </a:t>
              </a:r>
              <a:r>
                <a:rPr lang="ko-KR" altLang="en-US" sz="1000" dirty="0" err="1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분할점</a:t>
              </a:r>
              <a:r>
                <a:rPr lang="ko-KR" altLang="en-US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 알고리즘을 벗어난 이벤트 도출</a:t>
              </a:r>
              <a:endParaRPr lang="en-US" altLang="ko-KR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endParaRPr>
            </a:p>
            <a:p>
              <a:pPr marL="128588" lvl="1" indent="-128588" defTabSz="952968" fontAlgn="base">
                <a:lnSpc>
                  <a:spcPct val="125000"/>
                </a:lnSpc>
                <a:spcAft>
                  <a:spcPts val="400"/>
                </a:spcAft>
                <a:buClr>
                  <a:srgbClr val="1E82AA"/>
                </a:buClr>
                <a:buSzPct val="100000"/>
                <a:buFont typeface="Wingdings" pitchFamily="2" charset="2"/>
                <a:buChar char="ü"/>
                <a:tabLst>
                  <a:tab pos="456244" algn="l"/>
                  <a:tab pos="912490" algn="l"/>
                  <a:tab pos="1371569" algn="l"/>
                  <a:tab pos="1827814" algn="l"/>
                  <a:tab pos="2284059" algn="l"/>
                  <a:tab pos="2741722" algn="l"/>
                  <a:tab pos="3197966" algn="l"/>
                  <a:tab pos="3655627" algn="l"/>
                  <a:tab pos="4113290" algn="l"/>
                  <a:tab pos="4569535" algn="l"/>
                  <a:tab pos="5027196" algn="l"/>
                  <a:tab pos="5941105" algn="l"/>
                  <a:tab pos="6398766" algn="l"/>
                  <a:tab pos="6855010" algn="l"/>
                  <a:tab pos="7311255" algn="l"/>
                  <a:tab pos="7768918" algn="l"/>
                  <a:tab pos="8226579" algn="l"/>
                  <a:tab pos="8682825" algn="l"/>
                  <a:tab pos="9140487" algn="l"/>
                  <a:tab pos="9596732" algn="l"/>
                  <a:tab pos="10054394" algn="l"/>
                  <a:tab pos="10512056" algn="l"/>
                  <a:tab pos="10968301" algn="l"/>
                  <a:tab pos="11425962" algn="l"/>
                  <a:tab pos="11882207" algn="l"/>
                  <a:tab pos="12338453" algn="l"/>
                  <a:tab pos="12797531" algn="l"/>
                  <a:tab pos="13253776" algn="l"/>
                  <a:tab pos="13710022" algn="l"/>
                  <a:tab pos="14167684" algn="l"/>
                  <a:tab pos="14623929" algn="l"/>
                </a:tabLst>
                <a:defRPr/>
              </a:pPr>
              <a:r>
                <a:rPr lang="ko-KR" altLang="en-US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rPr>
                <a:t>해당 이벤트들에 대한 예외 사항으로 정의 수행</a:t>
              </a:r>
              <a:endParaRPr lang="en-US" altLang="ko-KR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7F6C041D-479C-41E5-90E6-FE3805282E03}"/>
                </a:ext>
              </a:extLst>
            </p:cNvPr>
            <p:cNvSpPr/>
            <p:nvPr/>
          </p:nvSpPr>
          <p:spPr>
            <a:xfrm>
              <a:off x="4694259" y="4073525"/>
              <a:ext cx="1800000" cy="360000"/>
            </a:xfrm>
            <a:prstGeom prst="rect">
              <a:avLst/>
            </a:prstGeom>
            <a:solidFill>
              <a:srgbClr val="003860"/>
            </a:solidFill>
            <a:ln w="12700" cap="flat" cmpd="sng" algn="ctr">
              <a:solidFill>
                <a:srgbClr val="003860"/>
              </a:solidFill>
              <a:prstDash val="solid"/>
            </a:ln>
            <a:effectLst/>
          </p:spPr>
          <p:txBody>
            <a:bodyPr rtlCol="0" anchor="ctr"/>
            <a:lstStyle/>
            <a:p>
              <a:pPr>
                <a:defRPr/>
              </a:pPr>
              <a:r>
                <a:rPr lang="en-US" altLang="ko-KR" sz="1200" spc="-100" dirty="0">
                  <a:ln>
                    <a:solidFill>
                      <a:schemeClr val="bg2">
                        <a:lumMod val="60000"/>
                        <a:lumOff val="4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2</a:t>
              </a:r>
              <a:r>
                <a:rPr lang="en-US" altLang="ko-KR" sz="1200" spc="-100" dirty="0" smtClean="0">
                  <a:ln>
                    <a:solidFill>
                      <a:schemeClr val="bg2">
                        <a:lumMod val="60000"/>
                        <a:lumOff val="4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. </a:t>
              </a:r>
              <a:r>
                <a:rPr lang="ko-KR" altLang="en-US" sz="1200" spc="-100" dirty="0" err="1" smtClean="0">
                  <a:ln>
                    <a:solidFill>
                      <a:schemeClr val="bg2">
                        <a:lumMod val="60000"/>
                        <a:lumOff val="4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분할점</a:t>
              </a:r>
              <a:r>
                <a:rPr lang="ko-KR" altLang="en-US" sz="1200" spc="-100" dirty="0" smtClean="0">
                  <a:ln>
                    <a:solidFill>
                      <a:schemeClr val="bg2">
                        <a:lumMod val="60000"/>
                        <a:lumOff val="4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 예외 처리</a:t>
              </a:r>
              <a:endParaRPr lang="ko-KR" altLang="en-US" sz="1200" spc="-100" dirty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</p:grpSp>
      <p:sp>
        <p:nvSpPr>
          <p:cNvPr id="127" name="갈매기형 수장 159">
            <a:extLst>
              <a:ext uri="{FF2B5EF4-FFF2-40B4-BE49-F238E27FC236}">
                <a16:creationId xmlns:a16="http://schemas.microsoft.com/office/drawing/2014/main" id="{66781AE7-52A6-4EE9-B9A4-B5BEA0C8A1A8}"/>
              </a:ext>
            </a:extLst>
          </p:cNvPr>
          <p:cNvSpPr/>
          <p:nvPr/>
        </p:nvSpPr>
        <p:spPr>
          <a:xfrm>
            <a:off x="6528390" y="4980564"/>
            <a:ext cx="163701" cy="410592"/>
          </a:xfrm>
          <a:prstGeom prst="chevron">
            <a:avLst>
              <a:gd name="adj" fmla="val 48281"/>
            </a:avLst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5165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1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42631" y="544937"/>
            <a:ext cx="6978392" cy="5324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Calibri" panose="020F0502020204030204" pitchFamily="34" charset="0"/>
              </a:rPr>
              <a:t>◦ 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Calibri" panose="020F0502020204030204" pitchFamily="34" charset="0"/>
              </a:rPr>
              <a:t>도출된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Calibri" panose="020F0502020204030204" pitchFamily="34" charset="0"/>
              </a:rPr>
              <a:t>구간 </a:t>
            </a:r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Calibri" panose="020F0502020204030204" pitchFamily="34" charset="0"/>
              </a:rPr>
              <a:t>분할점별로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Calibri" panose="020F0502020204030204" pitchFamily="34" charset="0"/>
              </a:rPr>
              <a:t> 구간을 절단하여 평균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Calibri" panose="020F0502020204030204" pitchFamily="34" charset="0"/>
              </a:rPr>
              <a:t>, </a:t>
            </a:r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Calibri" panose="020F0502020204030204" pitchFamily="34" charset="0"/>
              </a:rPr>
              <a:t>변화량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Calibri" panose="020F0502020204030204" pitchFamily="34" charset="0"/>
              </a:rPr>
              <a:t>,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Calibri" panose="020F0502020204030204" pitchFamily="34" charset="0"/>
              </a:rPr>
              <a:t>최댓값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Calibri" panose="020F0502020204030204" pitchFamily="34" charset="0"/>
              </a:rPr>
              <a:t>,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Calibri" panose="020F0502020204030204" pitchFamily="34" charset="0"/>
              </a:rPr>
              <a:t>최솟값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Calibri" panose="020F0502020204030204" pitchFamily="34" charset="0"/>
              </a:rPr>
              <a:t>,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Calibri" panose="020F0502020204030204" pitchFamily="34" charset="0"/>
              </a:rPr>
              <a:t>시간 길이 통계량을 생산</a:t>
            </a:r>
          </a:p>
          <a:p>
            <a:pPr>
              <a:lnSpc>
                <a:spcPct val="130000"/>
              </a:lnSpc>
            </a:pP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Calibri" panose="020F0502020204030204" pitchFamily="34" charset="0"/>
              </a:rPr>
              <a:t>◦ 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Calibri" panose="020F0502020204030204" pitchFamily="34" charset="0"/>
              </a:rPr>
              <a:t>데이터의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Calibri" panose="020F0502020204030204" pitchFamily="34" charset="0"/>
              </a:rPr>
              <a:t>시간 불일치 이슈를 해소하고 데이터의 특성을 뚜렷하게 드러내는 효과 기대</a:t>
            </a:r>
          </a:p>
        </p:txBody>
      </p:sp>
      <p:graphicFrame>
        <p:nvGraphicFramePr>
          <p:cNvPr id="118" name="표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969853"/>
              </p:ext>
            </p:extLst>
          </p:nvPr>
        </p:nvGraphicFramePr>
        <p:xfrm>
          <a:off x="5304865" y="2060639"/>
          <a:ext cx="1673316" cy="1437894"/>
        </p:xfrm>
        <a:graphic>
          <a:graphicData uri="http://schemas.openxmlformats.org/drawingml/2006/table">
            <a:tbl>
              <a:tblPr firstRow="1" bandRow="1"/>
              <a:tblGrid>
                <a:gridCol w="332515">
                  <a:extLst>
                    <a:ext uri="{9D8B030D-6E8A-4147-A177-3AD203B41FA5}">
                      <a16:colId xmlns:a16="http://schemas.microsoft.com/office/drawing/2014/main" val="763285736"/>
                    </a:ext>
                  </a:extLst>
                </a:gridCol>
                <a:gridCol w="232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7019">
                  <a:extLst>
                    <a:ext uri="{9D8B030D-6E8A-4147-A177-3AD203B41FA5}">
                      <a16:colId xmlns:a16="http://schemas.microsoft.com/office/drawing/2014/main" val="537509322"/>
                    </a:ext>
                  </a:extLst>
                </a:gridCol>
                <a:gridCol w="277019">
                  <a:extLst>
                    <a:ext uri="{9D8B030D-6E8A-4147-A177-3AD203B41FA5}">
                      <a16:colId xmlns:a16="http://schemas.microsoft.com/office/drawing/2014/main" val="38804326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500" b="1" kern="1200" spc="-80" dirty="0" smtClean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+mn-cs"/>
                        </a:rPr>
                        <a:t>구간</a:t>
                      </a:r>
                      <a:endParaRPr kumimoji="1" lang="ko-KR" altLang="en-US" sz="500" b="1" kern="1200" spc="-8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500" b="1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+mn-cs"/>
                        </a:rPr>
                        <a:t>평균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500" b="1" kern="1200" spc="-80" dirty="0" err="1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+mn-cs"/>
                        </a:rPr>
                        <a:t>변화량</a:t>
                      </a:r>
                      <a:endParaRPr kumimoji="1" lang="ko-KR" altLang="en-US" sz="500" b="1" kern="1200" spc="-8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500" b="1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+mn-cs"/>
                        </a:rPr>
                        <a:t>최댓값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220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500" b="1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+mn-cs"/>
                        </a:rPr>
                        <a:t>최솟값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220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500" b="1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+mn-cs"/>
                        </a:rPr>
                        <a:t>구동 </a:t>
                      </a:r>
                      <a:r>
                        <a:rPr kumimoji="1" lang="en-US" altLang="ko-KR" sz="500" b="1" kern="1200" spc="-80" dirty="0" smtClean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+mn-cs"/>
                        </a:rPr>
                        <a:t/>
                      </a:r>
                      <a:br>
                        <a:rPr kumimoji="1" lang="en-US" altLang="ko-KR" sz="500" b="1" kern="1200" spc="-80" dirty="0" smtClean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+mn-cs"/>
                        </a:rPr>
                      </a:br>
                      <a:r>
                        <a:rPr kumimoji="1" lang="ko-KR" altLang="en-US" sz="500" b="1" kern="1200" spc="-80" dirty="0" smtClean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  <a:cs typeface="+mn-cs"/>
                        </a:rPr>
                        <a:t>시간</a:t>
                      </a:r>
                      <a:endParaRPr kumimoji="1" lang="ko-KR" altLang="en-US" sz="500" b="1" kern="1200" spc="-8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400" kern="1200" spc="-80" dirty="0" smtClean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해정 시작</a:t>
                      </a:r>
                      <a:endParaRPr kumimoji="1" lang="ko-KR" altLang="en-US" sz="4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/>
                        </a:solidFill>
                        <a:latin typeface="Rix고딕 L" panose="02020603020101020101" pitchFamily="18" charset="-127"/>
                        <a:ea typeface="Rix고딕 L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400" kern="1200" spc="-80" dirty="0" smtClean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0.1</a:t>
                      </a:r>
                      <a:endParaRPr kumimoji="1" lang="ko-KR" altLang="en-US" sz="4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/>
                        </a:solidFill>
                        <a:latin typeface="Rix고딕 L" panose="02020603020101020101" pitchFamily="18" charset="-127"/>
                        <a:ea typeface="Rix고딕 L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400" kern="1200" spc="-80" dirty="0" smtClean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0.1</a:t>
                      </a:r>
                      <a:endParaRPr kumimoji="1" lang="ko-KR" altLang="en-US" sz="4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/>
                        </a:solidFill>
                        <a:latin typeface="Rix고딕 L" panose="02020603020101020101" pitchFamily="18" charset="-127"/>
                        <a:ea typeface="Rix고딕 L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400" kern="1200" spc="-80" dirty="0" smtClean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0.006</a:t>
                      </a:r>
                      <a:endParaRPr kumimoji="1" lang="ko-KR" altLang="en-US" sz="4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/>
                        </a:solidFill>
                        <a:latin typeface="Rix고딕 L" panose="02020603020101020101" pitchFamily="18" charset="-127"/>
                        <a:ea typeface="Rix고딕 L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500" kern="1200" spc="-80" dirty="0" smtClean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0.09</a:t>
                      </a:r>
                      <a:endParaRPr kumimoji="1" lang="ko-KR" altLang="en-US" sz="5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L" panose="02020603020101020101" pitchFamily="18" charset="-127"/>
                        <a:ea typeface="Rix고딕 L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500" kern="1200" spc="-80" dirty="0" smtClean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0.11</a:t>
                      </a:r>
                      <a:endParaRPr kumimoji="1" lang="ko-KR" altLang="en-US" sz="5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L" panose="02020603020101020101" pitchFamily="18" charset="-127"/>
                        <a:ea typeface="Rix고딕 L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400" kern="1200" spc="-80" dirty="0" smtClean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해정 종료</a:t>
                      </a:r>
                      <a:endParaRPr kumimoji="1" lang="ko-KR" altLang="en-US" sz="4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/>
                        </a:solidFill>
                        <a:latin typeface="Rix고딕 L" panose="02020603020101020101" pitchFamily="18" charset="-127"/>
                        <a:ea typeface="Rix고딕 L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400" kern="1200" spc="-80" dirty="0" smtClean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5.69</a:t>
                      </a:r>
                      <a:endParaRPr kumimoji="1" lang="ko-KR" altLang="en-US" sz="4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/>
                        </a:solidFill>
                        <a:latin typeface="Rix고딕 L" panose="02020603020101020101" pitchFamily="18" charset="-127"/>
                        <a:ea typeface="Rix고딕 L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400" kern="1200" spc="-80" dirty="0" smtClean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5.87</a:t>
                      </a:r>
                      <a:endParaRPr kumimoji="1" lang="ko-KR" altLang="en-US" sz="4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/>
                        </a:solidFill>
                        <a:latin typeface="Rix고딕 L" panose="02020603020101020101" pitchFamily="18" charset="-127"/>
                        <a:ea typeface="Rix고딕 L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400" kern="1200" spc="-80" dirty="0" smtClean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6</a:t>
                      </a:r>
                      <a:endParaRPr kumimoji="1" lang="ko-KR" altLang="en-US" sz="4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/>
                        </a:solidFill>
                        <a:latin typeface="Rix고딕 L" panose="02020603020101020101" pitchFamily="18" charset="-127"/>
                        <a:ea typeface="Rix고딕 L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500" kern="1200" spc="-80" dirty="0" smtClean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0.1</a:t>
                      </a:r>
                      <a:endParaRPr kumimoji="1" lang="ko-KR" altLang="en-US" sz="5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L" panose="02020603020101020101" pitchFamily="18" charset="-127"/>
                        <a:ea typeface="Rix고딕 L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500" kern="1200" spc="-80" dirty="0" smtClean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10.83</a:t>
                      </a:r>
                      <a:endParaRPr kumimoji="1" lang="ko-KR" altLang="en-US" sz="5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L" panose="02020603020101020101" pitchFamily="18" charset="-127"/>
                        <a:ea typeface="Rix고딕 L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456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400" kern="1200" spc="-80" dirty="0" smtClean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구동 시작</a:t>
                      </a:r>
                      <a:endParaRPr kumimoji="1" lang="ko-KR" altLang="en-US" sz="4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/>
                        </a:solidFill>
                        <a:latin typeface="Rix고딕 L" panose="02020603020101020101" pitchFamily="18" charset="-127"/>
                        <a:ea typeface="Rix고딕 L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400" kern="1200" spc="-80" dirty="0" smtClean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7.23</a:t>
                      </a:r>
                      <a:endParaRPr kumimoji="1" lang="ko-KR" altLang="en-US" sz="4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/>
                        </a:solidFill>
                        <a:latin typeface="Rix고딕 L" panose="02020603020101020101" pitchFamily="18" charset="-127"/>
                        <a:ea typeface="Rix고딕 L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400" kern="1200" spc="-80" dirty="0" smtClean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7.49</a:t>
                      </a:r>
                      <a:endParaRPr kumimoji="1" lang="ko-KR" altLang="en-US" sz="4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/>
                        </a:solidFill>
                        <a:latin typeface="Rix고딕 L" panose="02020603020101020101" pitchFamily="18" charset="-127"/>
                        <a:ea typeface="Rix고딕 L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400" kern="1200" spc="-80" dirty="0" smtClean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2.1</a:t>
                      </a:r>
                      <a:endParaRPr kumimoji="1" lang="ko-KR" altLang="en-US" sz="4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/>
                        </a:solidFill>
                        <a:latin typeface="Rix고딕 L" panose="02020603020101020101" pitchFamily="18" charset="-127"/>
                        <a:ea typeface="Rix고딕 L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500" kern="1200" spc="-80" dirty="0" smtClean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4.03</a:t>
                      </a:r>
                      <a:endParaRPr kumimoji="1" lang="ko-KR" altLang="en-US" sz="5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L" panose="02020603020101020101" pitchFamily="18" charset="-127"/>
                        <a:ea typeface="Rix고딕 L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500" kern="1200" spc="-80" dirty="0" smtClean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10.83</a:t>
                      </a:r>
                      <a:endParaRPr kumimoji="1" lang="ko-KR" altLang="en-US" sz="5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L" panose="02020603020101020101" pitchFamily="18" charset="-127"/>
                        <a:ea typeface="Rix고딕 L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943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400" kern="1200" spc="-80" dirty="0" smtClean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구동 종료</a:t>
                      </a:r>
                      <a:endParaRPr kumimoji="1" lang="ko-KR" altLang="en-US" sz="4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/>
                        </a:solidFill>
                        <a:latin typeface="Rix고딕 L" panose="02020603020101020101" pitchFamily="18" charset="-127"/>
                        <a:ea typeface="Rix고딕 L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400" kern="1200" spc="-80" dirty="0" smtClean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3.78</a:t>
                      </a:r>
                      <a:endParaRPr kumimoji="1" lang="ko-KR" altLang="en-US" sz="4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/>
                        </a:solidFill>
                        <a:latin typeface="Rix고딕 L" panose="02020603020101020101" pitchFamily="18" charset="-127"/>
                        <a:ea typeface="Rix고딕 L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400" kern="1200" spc="-80" dirty="0" smtClean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3.76</a:t>
                      </a:r>
                      <a:endParaRPr kumimoji="1" lang="ko-KR" altLang="en-US" sz="4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/>
                        </a:solidFill>
                        <a:latin typeface="Rix고딕 L" panose="02020603020101020101" pitchFamily="18" charset="-127"/>
                        <a:ea typeface="Rix고딕 L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400" kern="1200" spc="-80" dirty="0" smtClean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0.18</a:t>
                      </a:r>
                      <a:endParaRPr kumimoji="1" lang="ko-KR" altLang="en-US" sz="4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/>
                        </a:solidFill>
                        <a:latin typeface="Rix고딕 L" panose="02020603020101020101" pitchFamily="18" charset="-127"/>
                        <a:ea typeface="Rix고딕 L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500" kern="1200" spc="-80" dirty="0" smtClean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3.42</a:t>
                      </a:r>
                      <a:endParaRPr kumimoji="1" lang="ko-KR" altLang="en-US" sz="5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L" panose="02020603020101020101" pitchFamily="18" charset="-127"/>
                        <a:ea typeface="Rix고딕 L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500" kern="1200" spc="-80" dirty="0" smtClean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4.22</a:t>
                      </a:r>
                      <a:endParaRPr kumimoji="1" lang="ko-KR" altLang="en-US" sz="5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L" panose="02020603020101020101" pitchFamily="18" charset="-127"/>
                        <a:ea typeface="Rix고딕 L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263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400" kern="1200" spc="-80" dirty="0" err="1" smtClean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쇄정</a:t>
                      </a:r>
                      <a:r>
                        <a:rPr kumimoji="1" lang="ko-KR" altLang="en-US" sz="400" kern="1200" spc="-80" dirty="0" smtClean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 시작</a:t>
                      </a:r>
                      <a:endParaRPr kumimoji="1" lang="ko-KR" altLang="en-US" sz="4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/>
                        </a:solidFill>
                        <a:latin typeface="Rix고딕 L" panose="02020603020101020101" pitchFamily="18" charset="-127"/>
                        <a:ea typeface="Rix고딕 L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400" kern="1200" spc="-80" dirty="0" smtClean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1.87</a:t>
                      </a:r>
                      <a:endParaRPr kumimoji="1" lang="ko-KR" altLang="en-US" sz="4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/>
                        </a:solidFill>
                        <a:latin typeface="Rix고딕 L" panose="02020603020101020101" pitchFamily="18" charset="-127"/>
                        <a:ea typeface="Rix고딕 L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400" kern="1200" spc="-80" dirty="0" smtClean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1.8</a:t>
                      </a:r>
                      <a:endParaRPr kumimoji="1" lang="ko-KR" altLang="en-US" sz="4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/>
                        </a:solidFill>
                        <a:latin typeface="Rix고딕 L" panose="02020603020101020101" pitchFamily="18" charset="-127"/>
                        <a:ea typeface="Rix고딕 L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400" kern="1200" spc="-80" dirty="0" smtClean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1.98</a:t>
                      </a:r>
                      <a:endParaRPr kumimoji="1" lang="ko-KR" altLang="en-US" sz="4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/>
                        </a:solidFill>
                        <a:latin typeface="Rix고딕 L" panose="02020603020101020101" pitchFamily="18" charset="-127"/>
                        <a:ea typeface="Rix고딕 L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500" kern="1200" spc="-80" dirty="0" smtClean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0.11</a:t>
                      </a:r>
                      <a:endParaRPr kumimoji="1" lang="ko-KR" altLang="en-US" sz="5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L" panose="02020603020101020101" pitchFamily="18" charset="-127"/>
                        <a:ea typeface="Rix고딕 L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500" kern="1200" spc="-80" dirty="0" smtClean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3.7</a:t>
                      </a:r>
                      <a:endParaRPr kumimoji="1" lang="ko-KR" altLang="en-US" sz="5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L" panose="02020603020101020101" pitchFamily="18" charset="-127"/>
                        <a:ea typeface="Rix고딕 L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698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400" kern="1200" spc="-80" dirty="0" err="1" smtClean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쇄정</a:t>
                      </a:r>
                      <a:r>
                        <a:rPr kumimoji="1" lang="ko-KR" altLang="en-US" sz="400" kern="1200" spc="-80" dirty="0" smtClean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 종료</a:t>
                      </a:r>
                      <a:endParaRPr kumimoji="1" lang="ko-KR" altLang="en-US" sz="4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/>
                        </a:solidFill>
                        <a:latin typeface="Rix고딕 L" panose="02020603020101020101" pitchFamily="18" charset="-127"/>
                        <a:ea typeface="Rix고딕 L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400" kern="1200" spc="-80" dirty="0" smtClean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0.1</a:t>
                      </a:r>
                      <a:endParaRPr kumimoji="1" lang="ko-KR" altLang="en-US" sz="4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/>
                        </a:solidFill>
                        <a:latin typeface="Rix고딕 L" panose="02020603020101020101" pitchFamily="18" charset="-127"/>
                        <a:ea typeface="Rix고딕 L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400" kern="1200" spc="-80" dirty="0" smtClean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0.1</a:t>
                      </a:r>
                      <a:endParaRPr kumimoji="1" lang="ko-KR" altLang="en-US" sz="4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/>
                        </a:solidFill>
                        <a:latin typeface="Rix고딕 L" panose="02020603020101020101" pitchFamily="18" charset="-127"/>
                        <a:ea typeface="Rix고딕 L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400" kern="1200" spc="-80" dirty="0" smtClean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0.006</a:t>
                      </a:r>
                      <a:endParaRPr kumimoji="1" lang="ko-KR" altLang="en-US" sz="4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/>
                        </a:solidFill>
                        <a:latin typeface="Rix고딕 L" panose="02020603020101020101" pitchFamily="18" charset="-127"/>
                        <a:ea typeface="Rix고딕 L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500" kern="1200" spc="-80" dirty="0" smtClean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0.09</a:t>
                      </a:r>
                      <a:endParaRPr kumimoji="1" lang="ko-KR" altLang="en-US" sz="5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L" panose="02020603020101020101" pitchFamily="18" charset="-127"/>
                        <a:ea typeface="Rix고딕 L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500" kern="1200" spc="-80" dirty="0" smtClean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ix고딕 L" panose="02020603020101020101" pitchFamily="18" charset="-127"/>
                          <a:ea typeface="Rix고딕 L" panose="02020603020101020101" pitchFamily="18" charset="-127"/>
                          <a:cs typeface="+mn-cs"/>
                        </a:rPr>
                        <a:t>0.12</a:t>
                      </a:r>
                      <a:endParaRPr kumimoji="1" lang="ko-KR" altLang="en-US" sz="5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Rix고딕 L" panose="02020603020101020101" pitchFamily="18" charset="-127"/>
                        <a:ea typeface="Rix고딕 L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112413"/>
                  </a:ext>
                </a:extLst>
              </a:tr>
            </a:tbl>
          </a:graphicData>
        </a:graphic>
      </p:graphicFrame>
      <p:sp>
        <p:nvSpPr>
          <p:cNvPr id="43" name="제목 7"/>
          <p:cNvSpPr txBox="1">
            <a:spLocks/>
          </p:cNvSpPr>
          <p:nvPr/>
        </p:nvSpPr>
        <p:spPr>
          <a:xfrm>
            <a:off x="250825" y="298265"/>
            <a:ext cx="6663055" cy="224360"/>
          </a:xfrm>
          <a:prstGeom prst="rect">
            <a:avLst/>
          </a:prstGeom>
        </p:spPr>
        <p:txBody>
          <a:bodyPr vert="horz" lIns="3600" tIns="3600" rIns="3600" bIns="360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87233"/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+mn-cs"/>
              </a:rPr>
              <a:t>02 / </a:t>
            </a:r>
            <a:r>
              <a:rPr lang="ko-KR" altLang="en-US" sz="20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+mn-cs"/>
              </a:rPr>
              <a:t>선로전환기</a:t>
            </a:r>
            <a:r>
              <a:rPr lang="en-US" altLang="ko-KR" sz="20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+mn-cs"/>
              </a:rPr>
              <a:t>_</a:t>
            </a:r>
            <a:r>
              <a:rPr lang="ko-KR" altLang="en-US" sz="16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+mn-cs"/>
              </a:rPr>
              <a:t>통계량 도출</a:t>
            </a:r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+mn-cs"/>
              </a:rPr>
              <a:t>(2/3)</a:t>
            </a:r>
            <a:endParaRPr lang="ko-KR" altLang="en-US" sz="12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  <a:cs typeface="+mn-cs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001844" y="314477"/>
            <a:ext cx="1746869" cy="191936"/>
          </a:xfrm>
          <a:prstGeom prst="rect">
            <a:avLst/>
          </a:prstGeom>
        </p:spPr>
        <p:txBody>
          <a:bodyPr wrap="square" lIns="3600" tIns="3600" rIns="3600" bIns="3600">
            <a:spAutoFit/>
          </a:bodyPr>
          <a:lstStyle/>
          <a:p>
            <a:pPr algn="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KoPub돋움체 Bold" panose="02020603020101020101" pitchFamily="18" charset="-127"/>
              </a:rPr>
              <a:t>Ⅲ</a:t>
            </a:r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.</a:t>
            </a:r>
            <a:r>
              <a:rPr lang="en-US" altLang="ko-KR" sz="12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8BDCFB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</a:t>
            </a:r>
            <a:r>
              <a:rPr lang="ko-KR" altLang="en-US" sz="1200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패턴분석</a:t>
            </a:r>
            <a:endParaRPr lang="en-US" altLang="ko-KR" sz="12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7127599" y="1657895"/>
            <a:ext cx="1429170" cy="302559"/>
            <a:chOff x="2245430" y="1814795"/>
            <a:chExt cx="1429170" cy="302559"/>
          </a:xfrm>
        </p:grpSpPr>
        <p:grpSp>
          <p:nvGrpSpPr>
            <p:cNvPr id="111" name="그룹 110"/>
            <p:cNvGrpSpPr/>
            <p:nvPr/>
          </p:nvGrpSpPr>
          <p:grpSpPr>
            <a:xfrm>
              <a:off x="2245430" y="1814795"/>
              <a:ext cx="1429170" cy="302559"/>
              <a:chOff x="2245430" y="1814795"/>
              <a:chExt cx="1429170" cy="302559"/>
            </a:xfrm>
          </p:grpSpPr>
          <p:sp>
            <p:nvSpPr>
              <p:cNvPr id="113" name="모서리가 둥근 직사각형 112"/>
              <p:cNvSpPr/>
              <p:nvPr/>
            </p:nvSpPr>
            <p:spPr>
              <a:xfrm>
                <a:off x="2378828" y="1834795"/>
                <a:ext cx="1295772" cy="262558"/>
              </a:xfrm>
              <a:prstGeom prst="roundRect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4" name="그룹 113"/>
              <p:cNvGrpSpPr/>
              <p:nvPr/>
            </p:nvGrpSpPr>
            <p:grpSpPr>
              <a:xfrm>
                <a:off x="2245430" y="1814795"/>
                <a:ext cx="302559" cy="302559"/>
                <a:chOff x="-1116106" y="2498927"/>
                <a:chExt cx="302559" cy="302559"/>
              </a:xfrm>
            </p:grpSpPr>
            <p:sp>
              <p:nvSpPr>
                <p:cNvPr id="115" name="타원 114"/>
                <p:cNvSpPr/>
                <p:nvPr/>
              </p:nvSpPr>
              <p:spPr>
                <a:xfrm>
                  <a:off x="-1116106" y="2498927"/>
                  <a:ext cx="302559" cy="302559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타원 115"/>
                <p:cNvSpPr/>
                <p:nvPr/>
              </p:nvSpPr>
              <p:spPr>
                <a:xfrm>
                  <a:off x="-1090110" y="2524922"/>
                  <a:ext cx="250567" cy="25056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tx1"/>
                      </a:solidFill>
                      <a:latin typeface="Rix고딕 M" panose="02020603020101020101" pitchFamily="18" charset="-127"/>
                      <a:ea typeface="Rix고딕 M" panose="02020603020101020101" pitchFamily="18" charset="-127"/>
                    </a:rPr>
                    <a:t>4</a:t>
                  </a:r>
                  <a:endParaRPr lang="ko-KR" altLang="en-US" sz="1400" b="1" dirty="0">
                    <a:solidFill>
                      <a:schemeClr val="tx1"/>
                    </a:solidFill>
                    <a:latin typeface="Rix고딕 M" panose="02020603020101020101" pitchFamily="18" charset="-127"/>
                    <a:ea typeface="Rix고딕 M" panose="02020603020101020101" pitchFamily="18" charset="-127"/>
                  </a:endParaRPr>
                </a:p>
              </p:txBody>
            </p:sp>
          </p:grpSp>
        </p:grp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4C3A2F9B-108A-49C1-87D3-3E7D3974C97E}"/>
                </a:ext>
              </a:extLst>
            </p:cNvPr>
            <p:cNvSpPr/>
            <p:nvPr/>
          </p:nvSpPr>
          <p:spPr>
            <a:xfrm>
              <a:off x="2400071" y="1822303"/>
              <a:ext cx="1213650" cy="2723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algn="ctr" defTabSz="952968" fontAlgn="base">
                <a:lnSpc>
                  <a:spcPct val="130000"/>
                </a:lnSpc>
                <a:spcAft>
                  <a:spcPts val="400"/>
                </a:spcAft>
                <a:buClr>
                  <a:srgbClr val="1E82AA"/>
                </a:buClr>
                <a:buSzPct val="100000"/>
                <a:tabLst>
                  <a:tab pos="456244" algn="l"/>
                  <a:tab pos="912490" algn="l"/>
                  <a:tab pos="1371569" algn="l"/>
                  <a:tab pos="1827814" algn="l"/>
                  <a:tab pos="2284059" algn="l"/>
                  <a:tab pos="2741722" algn="l"/>
                  <a:tab pos="3197966" algn="l"/>
                  <a:tab pos="3655627" algn="l"/>
                  <a:tab pos="4113290" algn="l"/>
                  <a:tab pos="4569535" algn="l"/>
                  <a:tab pos="5027196" algn="l"/>
                  <a:tab pos="5941105" algn="l"/>
                  <a:tab pos="6398766" algn="l"/>
                  <a:tab pos="6855010" algn="l"/>
                  <a:tab pos="7311255" algn="l"/>
                  <a:tab pos="7768918" algn="l"/>
                  <a:tab pos="8226579" algn="l"/>
                  <a:tab pos="8682825" algn="l"/>
                  <a:tab pos="9140487" algn="l"/>
                  <a:tab pos="9596732" algn="l"/>
                  <a:tab pos="10054394" algn="l"/>
                  <a:tab pos="10512056" algn="l"/>
                  <a:tab pos="10968301" algn="l"/>
                  <a:tab pos="11425962" algn="l"/>
                  <a:tab pos="11882207" algn="l"/>
                  <a:tab pos="12338453" algn="l"/>
                  <a:tab pos="12797531" algn="l"/>
                  <a:tab pos="13253776" algn="l"/>
                  <a:tab pos="13710022" algn="l"/>
                  <a:tab pos="14167684" algn="l"/>
                  <a:tab pos="14623929" algn="l"/>
                </a:tabLst>
                <a:defRPr/>
              </a:pPr>
              <a:r>
                <a:rPr lang="ko-KR" altLang="en-US" sz="900" dirty="0" smtClean="0">
                  <a:ln>
                    <a:solidFill>
                      <a:srgbClr val="365D8C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구간별 통계량 병합</a:t>
              </a:r>
              <a:endParaRPr lang="en-US" altLang="ko-KR" sz="900" dirty="0">
                <a:ln>
                  <a:solidFill>
                    <a:srgbClr val="365D8C">
                      <a:alpha val="0"/>
                    </a:srgb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</p:grpSp>
      <p:pic>
        <p:nvPicPr>
          <p:cNvPr id="165" name="그림 164">
            <a:extLst>
              <a:ext uri="{FF2B5EF4-FFF2-40B4-BE49-F238E27FC236}">
                <a16:creationId xmlns:a16="http://schemas.microsoft.com/office/drawing/2014/main" id="{3893E809-FDD9-429D-8AE5-30400485D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28" y="2025125"/>
            <a:ext cx="3020658" cy="1480513"/>
          </a:xfrm>
          <a:prstGeom prst="rect">
            <a:avLst/>
          </a:prstGeom>
        </p:spPr>
      </p:pic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66847052-B99E-48F1-B3F7-CAC9ADA9502A}"/>
              </a:ext>
            </a:extLst>
          </p:cNvPr>
          <p:cNvSpPr/>
          <p:nvPr/>
        </p:nvSpPr>
        <p:spPr>
          <a:xfrm>
            <a:off x="909071" y="2072199"/>
            <a:ext cx="31438" cy="1393919"/>
          </a:xfrm>
          <a:prstGeom prst="rect">
            <a:avLst/>
          </a:prstGeom>
          <a:solidFill>
            <a:srgbClr val="FFC000">
              <a:alpha val="50000"/>
            </a:srgbClr>
          </a:solidFill>
          <a:ln w="3175" cap="flat">
            <a:solidFill>
              <a:srgbClr val="FF0000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2E038A1F-6572-4C50-A5EF-9C22EB0D8A75}"/>
              </a:ext>
            </a:extLst>
          </p:cNvPr>
          <p:cNvSpPr/>
          <p:nvPr/>
        </p:nvSpPr>
        <p:spPr>
          <a:xfrm>
            <a:off x="941973" y="2072199"/>
            <a:ext cx="301373" cy="1393919"/>
          </a:xfrm>
          <a:prstGeom prst="rect">
            <a:avLst/>
          </a:prstGeom>
          <a:solidFill>
            <a:srgbClr val="92D050">
              <a:alpha val="38000"/>
            </a:srgbClr>
          </a:solidFill>
          <a:ln w="3175" cap="flat">
            <a:solidFill>
              <a:srgbClr val="FF0000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5197F718-C631-42A7-9A89-6F58FAEFFA62}"/>
              </a:ext>
            </a:extLst>
          </p:cNvPr>
          <p:cNvSpPr/>
          <p:nvPr/>
        </p:nvSpPr>
        <p:spPr>
          <a:xfrm>
            <a:off x="1245545" y="2072199"/>
            <a:ext cx="1721215" cy="1393919"/>
          </a:xfrm>
          <a:prstGeom prst="rect">
            <a:avLst/>
          </a:prstGeom>
          <a:solidFill>
            <a:srgbClr val="92D050">
              <a:alpha val="38000"/>
            </a:srgbClr>
          </a:solidFill>
          <a:ln w="3175" cap="flat">
            <a:solidFill>
              <a:srgbClr val="FF0000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CA8138AC-FA3E-4F05-B623-8757886908F7}"/>
              </a:ext>
            </a:extLst>
          </p:cNvPr>
          <p:cNvSpPr/>
          <p:nvPr/>
        </p:nvSpPr>
        <p:spPr>
          <a:xfrm>
            <a:off x="2967885" y="2072199"/>
            <a:ext cx="17126" cy="1393919"/>
          </a:xfrm>
          <a:prstGeom prst="rect">
            <a:avLst/>
          </a:prstGeom>
          <a:solidFill>
            <a:srgbClr val="A3D8FF">
              <a:alpha val="38000"/>
            </a:srgbClr>
          </a:solidFill>
          <a:ln w="3175" cap="flat">
            <a:solidFill>
              <a:srgbClr val="FF0000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873A7636-FF09-4990-96D9-D2932F14A94A}"/>
              </a:ext>
            </a:extLst>
          </p:cNvPr>
          <p:cNvSpPr/>
          <p:nvPr/>
        </p:nvSpPr>
        <p:spPr>
          <a:xfrm>
            <a:off x="2987564" y="2072199"/>
            <a:ext cx="483540" cy="1393919"/>
          </a:xfrm>
          <a:prstGeom prst="rect">
            <a:avLst/>
          </a:prstGeom>
          <a:solidFill>
            <a:srgbClr val="A3D8FF">
              <a:alpha val="38000"/>
            </a:srgbClr>
          </a:solidFill>
          <a:ln w="3175" cap="flat">
            <a:solidFill>
              <a:srgbClr val="FF0000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4C4D762F-39C4-497D-8397-CEBFC2F077E1}"/>
              </a:ext>
            </a:extLst>
          </p:cNvPr>
          <p:cNvSpPr/>
          <p:nvPr/>
        </p:nvSpPr>
        <p:spPr>
          <a:xfrm>
            <a:off x="759940" y="2072199"/>
            <a:ext cx="149464" cy="1393919"/>
          </a:xfrm>
          <a:prstGeom prst="rect">
            <a:avLst/>
          </a:prstGeom>
          <a:solidFill>
            <a:srgbClr val="FFC000">
              <a:alpha val="50000"/>
            </a:srgbClr>
          </a:solidFill>
          <a:ln w="3175" cap="flat">
            <a:solidFill>
              <a:srgbClr val="FF0000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30C7F084-58F4-4BB6-84D4-C26A9E36DD2D}"/>
              </a:ext>
            </a:extLst>
          </p:cNvPr>
          <p:cNvCxnSpPr/>
          <p:nvPr/>
        </p:nvCxnSpPr>
        <p:spPr>
          <a:xfrm>
            <a:off x="1000359" y="2391819"/>
            <a:ext cx="235135" cy="508763"/>
          </a:xfrm>
          <a:prstGeom prst="line">
            <a:avLst/>
          </a:prstGeom>
          <a:noFill/>
          <a:ln w="28575" cap="flat" cmpd="sng" algn="ctr">
            <a:solidFill>
              <a:srgbClr val="637DF7">
                <a:alpha val="56000"/>
              </a:srgbClr>
            </a:solidFill>
            <a:prstDash val="solid"/>
            <a:tailEnd type="triangle"/>
          </a:ln>
          <a:effectLst/>
        </p:spPr>
      </p:cxnSp>
      <p:cxnSp>
        <p:nvCxnSpPr>
          <p:cNvPr id="141" name="직선 연결선 140"/>
          <p:cNvCxnSpPr/>
          <p:nvPr/>
        </p:nvCxnSpPr>
        <p:spPr>
          <a:xfrm flipH="1">
            <a:off x="755802" y="3432505"/>
            <a:ext cx="2336" cy="6919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/>
          <p:cNvCxnSpPr/>
          <p:nvPr/>
        </p:nvCxnSpPr>
        <p:spPr>
          <a:xfrm flipH="1">
            <a:off x="909360" y="3432505"/>
            <a:ext cx="2336" cy="6919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 flipH="1">
            <a:off x="939273" y="3432505"/>
            <a:ext cx="2336" cy="6919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/>
          <p:nvPr/>
        </p:nvCxnSpPr>
        <p:spPr>
          <a:xfrm flipH="1">
            <a:off x="1241700" y="3432505"/>
            <a:ext cx="2336" cy="6919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/>
          <p:nvPr/>
        </p:nvCxnSpPr>
        <p:spPr>
          <a:xfrm flipH="1">
            <a:off x="2965332" y="3432505"/>
            <a:ext cx="2336" cy="6919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/>
          <p:nvPr/>
        </p:nvCxnSpPr>
        <p:spPr>
          <a:xfrm flipH="1">
            <a:off x="2985228" y="3432505"/>
            <a:ext cx="2336" cy="6919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 flipH="1">
            <a:off x="3471105" y="3432505"/>
            <a:ext cx="2336" cy="6919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/>
          <p:cNvCxnSpPr/>
          <p:nvPr/>
        </p:nvCxnSpPr>
        <p:spPr>
          <a:xfrm>
            <a:off x="759940" y="2216445"/>
            <a:ext cx="179333" cy="0"/>
          </a:xfrm>
          <a:prstGeom prst="straightConnector1">
            <a:avLst/>
          </a:prstGeom>
          <a:ln w="63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/>
          <p:cNvCxnSpPr/>
          <p:nvPr/>
        </p:nvCxnSpPr>
        <p:spPr>
          <a:xfrm>
            <a:off x="939273" y="2216445"/>
            <a:ext cx="2026059" cy="0"/>
          </a:xfrm>
          <a:prstGeom prst="straightConnector1">
            <a:avLst/>
          </a:prstGeom>
          <a:ln w="63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/>
          <p:nvPr/>
        </p:nvCxnSpPr>
        <p:spPr>
          <a:xfrm>
            <a:off x="2965332" y="2216445"/>
            <a:ext cx="508109" cy="0"/>
          </a:xfrm>
          <a:prstGeom prst="straightConnector1">
            <a:avLst/>
          </a:prstGeom>
          <a:ln w="63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543A4283-2462-4F9A-B07F-B00453E55689}"/>
              </a:ext>
            </a:extLst>
          </p:cNvPr>
          <p:cNvSpPr txBox="1"/>
          <p:nvPr/>
        </p:nvSpPr>
        <p:spPr>
          <a:xfrm>
            <a:off x="707199" y="2225982"/>
            <a:ext cx="278681" cy="3838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lvl="1" indent="0" algn="ctr" defTabSz="952968" fontAlgn="base">
              <a:spcBef>
                <a:spcPts val="0"/>
              </a:spcBef>
              <a:spcAft>
                <a:spcPts val="400"/>
              </a:spcAft>
              <a:buClr>
                <a:srgbClr val="1E82AA"/>
              </a:buClr>
              <a:buSzPct val="100000"/>
              <a:buFontTx/>
              <a:buNone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ko-KR" altLang="en-US" sz="7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Rix고딕 L" panose="02020603020101020101" pitchFamily="18" charset="-127"/>
                <a:ea typeface="Rix고딕 L" panose="02020603020101020101" pitchFamily="18" charset="-127"/>
                <a:sym typeface="Calibri"/>
              </a:rPr>
              <a:t>해정</a:t>
            </a:r>
            <a:endParaRPr lang="en-US" altLang="ko-KR" sz="700" dirty="0">
              <a:ln>
                <a:solidFill>
                  <a:srgbClr val="365D8C">
                    <a:alpha val="0"/>
                  </a:srgbClr>
                </a:solidFill>
              </a:ln>
              <a:latin typeface="Rix고딕 L" panose="02020603020101020101" pitchFamily="18" charset="-127"/>
              <a:ea typeface="Rix고딕 L" panose="02020603020101020101" pitchFamily="18" charset="-127"/>
              <a:sym typeface="Calibri"/>
            </a:endParaRPr>
          </a:p>
          <a:p>
            <a:pPr marL="0" marR="0" lvl="1" indent="0" algn="ctr" defTabSz="952968" fontAlgn="base">
              <a:spcBef>
                <a:spcPts val="0"/>
              </a:spcBef>
              <a:spcAft>
                <a:spcPts val="400"/>
              </a:spcAft>
              <a:buClr>
                <a:srgbClr val="1E82AA"/>
              </a:buClr>
              <a:buSzPct val="100000"/>
              <a:buFontTx/>
              <a:buNone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ko-KR" altLang="en-US" sz="7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Rix고딕 L" panose="02020603020101020101" pitchFamily="18" charset="-127"/>
                <a:ea typeface="Rix고딕 L" panose="02020603020101020101" pitchFamily="18" charset="-127"/>
                <a:sym typeface="Calibri"/>
              </a:rPr>
              <a:t>구간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43A4283-2462-4F9A-B07F-B00453E55689}"/>
              </a:ext>
            </a:extLst>
          </p:cNvPr>
          <p:cNvSpPr txBox="1"/>
          <p:nvPr/>
        </p:nvSpPr>
        <p:spPr>
          <a:xfrm>
            <a:off x="1953975" y="2225982"/>
            <a:ext cx="278681" cy="3838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lvl="1" algn="ctr" defTabSz="952968" fontAlgn="base">
              <a:spcAft>
                <a:spcPts val="400"/>
              </a:spcAft>
              <a:buClr>
                <a:srgbClr val="1E82AA"/>
              </a:buClr>
              <a:buSzPct val="100000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ko-KR" altLang="en-US" sz="7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Rix고딕 L" panose="02020603020101020101" pitchFamily="18" charset="-127"/>
                <a:ea typeface="Rix고딕 L" panose="02020603020101020101" pitchFamily="18" charset="-127"/>
                <a:sym typeface="Calibri"/>
              </a:rPr>
              <a:t>구동</a:t>
            </a:r>
            <a:endParaRPr lang="en-US" altLang="ko-KR" sz="700" dirty="0">
              <a:ln>
                <a:solidFill>
                  <a:srgbClr val="365D8C">
                    <a:alpha val="0"/>
                  </a:srgbClr>
                </a:solidFill>
              </a:ln>
              <a:latin typeface="Rix고딕 L" panose="02020603020101020101" pitchFamily="18" charset="-127"/>
              <a:ea typeface="Rix고딕 L" panose="02020603020101020101" pitchFamily="18" charset="-127"/>
              <a:sym typeface="Calibri"/>
            </a:endParaRPr>
          </a:p>
          <a:p>
            <a:pPr marL="0" lvl="1" algn="ctr" defTabSz="952968" fontAlgn="base">
              <a:spcAft>
                <a:spcPts val="400"/>
              </a:spcAft>
              <a:buClr>
                <a:srgbClr val="1E82AA"/>
              </a:buClr>
              <a:buSzPct val="100000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ko-KR" altLang="en-US" sz="7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Rix고딕 L" panose="02020603020101020101" pitchFamily="18" charset="-127"/>
                <a:ea typeface="Rix고딕 L" panose="02020603020101020101" pitchFamily="18" charset="-127"/>
                <a:sym typeface="Calibri"/>
              </a:rPr>
              <a:t>구간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43A4283-2462-4F9A-B07F-B00453E55689}"/>
              </a:ext>
            </a:extLst>
          </p:cNvPr>
          <p:cNvSpPr txBox="1"/>
          <p:nvPr/>
        </p:nvSpPr>
        <p:spPr>
          <a:xfrm>
            <a:off x="3105377" y="2225982"/>
            <a:ext cx="278681" cy="3838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lvl="1" indent="0" algn="ctr" defTabSz="952968" fontAlgn="base">
              <a:spcBef>
                <a:spcPts val="0"/>
              </a:spcBef>
              <a:spcAft>
                <a:spcPts val="400"/>
              </a:spcAft>
              <a:buClr>
                <a:srgbClr val="1E82AA"/>
              </a:buClr>
              <a:buSzPct val="100000"/>
              <a:buFontTx/>
              <a:buNone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ko-KR" altLang="en-US" sz="700" dirty="0" err="1">
                <a:ln>
                  <a:solidFill>
                    <a:srgbClr val="365D8C">
                      <a:alpha val="0"/>
                    </a:srgbClr>
                  </a:solidFill>
                </a:ln>
                <a:latin typeface="Rix고딕 L" panose="02020603020101020101" pitchFamily="18" charset="-127"/>
                <a:ea typeface="Rix고딕 L" panose="02020603020101020101" pitchFamily="18" charset="-127"/>
                <a:sym typeface="Calibri"/>
              </a:rPr>
              <a:t>쇄정</a:t>
            </a:r>
            <a:endParaRPr lang="en-US" altLang="ko-KR" sz="700" dirty="0">
              <a:ln>
                <a:solidFill>
                  <a:srgbClr val="365D8C">
                    <a:alpha val="0"/>
                  </a:srgbClr>
                </a:solidFill>
              </a:ln>
              <a:latin typeface="Rix고딕 L" panose="02020603020101020101" pitchFamily="18" charset="-127"/>
              <a:ea typeface="Rix고딕 L" panose="02020603020101020101" pitchFamily="18" charset="-127"/>
              <a:sym typeface="Calibri"/>
            </a:endParaRPr>
          </a:p>
          <a:p>
            <a:pPr marL="0" marR="0" lvl="1" indent="0" algn="ctr" defTabSz="952968" fontAlgn="base">
              <a:spcBef>
                <a:spcPts val="0"/>
              </a:spcBef>
              <a:spcAft>
                <a:spcPts val="400"/>
              </a:spcAft>
              <a:buClr>
                <a:srgbClr val="1E82AA"/>
              </a:buClr>
              <a:buSzPct val="100000"/>
              <a:buFontTx/>
              <a:buNone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ko-KR" altLang="en-US" sz="7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Rix고딕 L" panose="02020603020101020101" pitchFamily="18" charset="-127"/>
                <a:ea typeface="Rix고딕 L" panose="02020603020101020101" pitchFamily="18" charset="-127"/>
                <a:sym typeface="Calibri"/>
              </a:rPr>
              <a:t>구간</a:t>
            </a:r>
          </a:p>
        </p:txBody>
      </p:sp>
      <p:sp>
        <p:nvSpPr>
          <p:cNvPr id="155" name="타원 154"/>
          <p:cNvSpPr/>
          <p:nvPr/>
        </p:nvSpPr>
        <p:spPr>
          <a:xfrm>
            <a:off x="797975" y="2111812"/>
            <a:ext cx="67789" cy="808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156" name="타원 155"/>
          <p:cNvSpPr/>
          <p:nvPr/>
        </p:nvSpPr>
        <p:spPr>
          <a:xfrm>
            <a:off x="890444" y="2111812"/>
            <a:ext cx="67789" cy="808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157" name="타원 156"/>
          <p:cNvSpPr/>
          <p:nvPr/>
        </p:nvSpPr>
        <p:spPr>
          <a:xfrm>
            <a:off x="1062992" y="2111812"/>
            <a:ext cx="67789" cy="808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158" name="타원 157"/>
          <p:cNvSpPr/>
          <p:nvPr/>
        </p:nvSpPr>
        <p:spPr>
          <a:xfrm>
            <a:off x="2060215" y="2111812"/>
            <a:ext cx="67789" cy="808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159" name="타원 158"/>
          <p:cNvSpPr/>
          <p:nvPr/>
        </p:nvSpPr>
        <p:spPr>
          <a:xfrm>
            <a:off x="2944680" y="2111812"/>
            <a:ext cx="67789" cy="808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162" name="타원 161"/>
          <p:cNvSpPr/>
          <p:nvPr/>
        </p:nvSpPr>
        <p:spPr>
          <a:xfrm>
            <a:off x="3184445" y="2111812"/>
            <a:ext cx="67789" cy="808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grpSp>
        <p:nvGrpSpPr>
          <p:cNvPr id="173" name="그룹 172"/>
          <p:cNvGrpSpPr/>
          <p:nvPr/>
        </p:nvGrpSpPr>
        <p:grpSpPr>
          <a:xfrm>
            <a:off x="594763" y="1657895"/>
            <a:ext cx="1368291" cy="302559"/>
            <a:chOff x="2245430" y="1814795"/>
            <a:chExt cx="1368291" cy="302559"/>
          </a:xfrm>
        </p:grpSpPr>
        <p:grpSp>
          <p:nvGrpSpPr>
            <p:cNvPr id="174" name="그룹 173"/>
            <p:cNvGrpSpPr/>
            <p:nvPr/>
          </p:nvGrpSpPr>
          <p:grpSpPr>
            <a:xfrm>
              <a:off x="2245430" y="1814795"/>
              <a:ext cx="1298989" cy="302559"/>
              <a:chOff x="2245430" y="1814795"/>
              <a:chExt cx="1298989" cy="302559"/>
            </a:xfrm>
          </p:grpSpPr>
          <p:sp>
            <p:nvSpPr>
              <p:cNvPr id="176" name="모서리가 둥근 직사각형 175"/>
              <p:cNvSpPr/>
              <p:nvPr/>
            </p:nvSpPr>
            <p:spPr>
              <a:xfrm>
                <a:off x="2378828" y="1834795"/>
                <a:ext cx="1165591" cy="262558"/>
              </a:xfrm>
              <a:prstGeom prst="roundRect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77" name="그룹 176"/>
              <p:cNvGrpSpPr/>
              <p:nvPr/>
            </p:nvGrpSpPr>
            <p:grpSpPr>
              <a:xfrm>
                <a:off x="2245430" y="1814795"/>
                <a:ext cx="302559" cy="302559"/>
                <a:chOff x="-1116106" y="2498927"/>
                <a:chExt cx="302559" cy="302559"/>
              </a:xfrm>
            </p:grpSpPr>
            <p:sp>
              <p:nvSpPr>
                <p:cNvPr id="178" name="타원 177"/>
                <p:cNvSpPr/>
                <p:nvPr/>
              </p:nvSpPr>
              <p:spPr>
                <a:xfrm>
                  <a:off x="-1116106" y="2498927"/>
                  <a:ext cx="302559" cy="302559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타원 178"/>
                <p:cNvSpPr/>
                <p:nvPr/>
              </p:nvSpPr>
              <p:spPr>
                <a:xfrm>
                  <a:off x="-1090110" y="2524922"/>
                  <a:ext cx="250567" cy="25056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 smtClean="0">
                      <a:solidFill>
                        <a:schemeClr val="tx1"/>
                      </a:solidFill>
                      <a:latin typeface="Rix고딕 M" panose="02020603020101020101" pitchFamily="18" charset="-127"/>
                      <a:ea typeface="Rix고딕 M" panose="02020603020101020101" pitchFamily="18" charset="-127"/>
                    </a:rPr>
                    <a:t>1</a:t>
                  </a:r>
                  <a:endParaRPr lang="ko-KR" altLang="en-US" sz="1400" b="1" dirty="0">
                    <a:solidFill>
                      <a:schemeClr val="tx1"/>
                    </a:solidFill>
                    <a:latin typeface="Rix고딕 M" panose="02020603020101020101" pitchFamily="18" charset="-127"/>
                    <a:ea typeface="Rix고딕 M" panose="02020603020101020101" pitchFamily="18" charset="-127"/>
                  </a:endParaRPr>
                </a:p>
              </p:txBody>
            </p:sp>
          </p:grpSp>
        </p:grp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4C3A2F9B-108A-49C1-87D3-3E7D3974C97E}"/>
                </a:ext>
              </a:extLst>
            </p:cNvPr>
            <p:cNvSpPr/>
            <p:nvPr/>
          </p:nvSpPr>
          <p:spPr>
            <a:xfrm>
              <a:off x="2400071" y="1822303"/>
              <a:ext cx="1213650" cy="2588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algn="ctr" defTabSz="952968" fontAlgn="base">
                <a:lnSpc>
                  <a:spcPct val="130000"/>
                </a:lnSpc>
                <a:spcAft>
                  <a:spcPts val="400"/>
                </a:spcAft>
                <a:buClr>
                  <a:srgbClr val="1E82AA"/>
                </a:buClr>
                <a:buSzPct val="100000"/>
                <a:tabLst>
                  <a:tab pos="456244" algn="l"/>
                  <a:tab pos="912490" algn="l"/>
                  <a:tab pos="1371569" algn="l"/>
                  <a:tab pos="1827814" algn="l"/>
                  <a:tab pos="2284059" algn="l"/>
                  <a:tab pos="2741722" algn="l"/>
                  <a:tab pos="3197966" algn="l"/>
                  <a:tab pos="3655627" algn="l"/>
                  <a:tab pos="4113290" algn="l"/>
                  <a:tab pos="4569535" algn="l"/>
                  <a:tab pos="5027196" algn="l"/>
                  <a:tab pos="5941105" algn="l"/>
                  <a:tab pos="6398766" algn="l"/>
                  <a:tab pos="6855010" algn="l"/>
                  <a:tab pos="7311255" algn="l"/>
                  <a:tab pos="7768918" algn="l"/>
                  <a:tab pos="8226579" algn="l"/>
                  <a:tab pos="8682825" algn="l"/>
                  <a:tab pos="9140487" algn="l"/>
                  <a:tab pos="9596732" algn="l"/>
                  <a:tab pos="10054394" algn="l"/>
                  <a:tab pos="10512056" algn="l"/>
                  <a:tab pos="10968301" algn="l"/>
                  <a:tab pos="11425962" algn="l"/>
                  <a:tab pos="11882207" algn="l"/>
                  <a:tab pos="12338453" algn="l"/>
                  <a:tab pos="12797531" algn="l"/>
                  <a:tab pos="13253776" algn="l"/>
                  <a:tab pos="13710022" algn="l"/>
                  <a:tab pos="14167684" algn="l"/>
                  <a:tab pos="14623929" algn="l"/>
                </a:tabLst>
                <a:defRPr/>
              </a:pPr>
              <a:r>
                <a:rPr lang="ko-KR" altLang="en-US" sz="900" dirty="0" smtClean="0">
                  <a:ln>
                    <a:solidFill>
                      <a:srgbClr val="365D8C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구간별 데이터 절단</a:t>
              </a:r>
              <a:endParaRPr lang="en-US" altLang="ko-KR" sz="900" dirty="0">
                <a:ln>
                  <a:solidFill>
                    <a:srgbClr val="365D8C">
                      <a:alpha val="0"/>
                    </a:srgb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</p:grpSp>
      <p:grpSp>
        <p:nvGrpSpPr>
          <p:cNvPr id="187" name="그룹 186"/>
          <p:cNvGrpSpPr/>
          <p:nvPr/>
        </p:nvGrpSpPr>
        <p:grpSpPr>
          <a:xfrm>
            <a:off x="5289738" y="1657895"/>
            <a:ext cx="1688443" cy="302559"/>
            <a:chOff x="2245430" y="1814795"/>
            <a:chExt cx="1688443" cy="302559"/>
          </a:xfrm>
        </p:grpSpPr>
        <p:grpSp>
          <p:nvGrpSpPr>
            <p:cNvPr id="188" name="그룹 187"/>
            <p:cNvGrpSpPr/>
            <p:nvPr/>
          </p:nvGrpSpPr>
          <p:grpSpPr>
            <a:xfrm>
              <a:off x="2245430" y="1814795"/>
              <a:ext cx="1688443" cy="302559"/>
              <a:chOff x="2245430" y="1814795"/>
              <a:chExt cx="1688443" cy="302559"/>
            </a:xfrm>
          </p:grpSpPr>
          <p:sp>
            <p:nvSpPr>
              <p:cNvPr id="190" name="모서리가 둥근 직사각형 189"/>
              <p:cNvSpPr/>
              <p:nvPr/>
            </p:nvSpPr>
            <p:spPr>
              <a:xfrm>
                <a:off x="2378828" y="1834795"/>
                <a:ext cx="1555045" cy="262558"/>
              </a:xfrm>
              <a:prstGeom prst="roundRect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91" name="그룹 190"/>
              <p:cNvGrpSpPr/>
              <p:nvPr/>
            </p:nvGrpSpPr>
            <p:grpSpPr>
              <a:xfrm>
                <a:off x="2245430" y="1814795"/>
                <a:ext cx="302559" cy="302559"/>
                <a:chOff x="-1116106" y="2498927"/>
                <a:chExt cx="302559" cy="302559"/>
              </a:xfrm>
            </p:grpSpPr>
            <p:sp>
              <p:nvSpPr>
                <p:cNvPr id="192" name="타원 191"/>
                <p:cNvSpPr/>
                <p:nvPr/>
              </p:nvSpPr>
              <p:spPr>
                <a:xfrm>
                  <a:off x="-1116106" y="2498927"/>
                  <a:ext cx="302559" cy="302559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3" name="타원 192"/>
                <p:cNvSpPr/>
                <p:nvPr/>
              </p:nvSpPr>
              <p:spPr>
                <a:xfrm>
                  <a:off x="-1090110" y="2524922"/>
                  <a:ext cx="250567" cy="25056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 smtClean="0">
                      <a:solidFill>
                        <a:schemeClr val="tx1"/>
                      </a:solidFill>
                      <a:latin typeface="Rix고딕 M" panose="02020603020101020101" pitchFamily="18" charset="-127"/>
                      <a:ea typeface="Rix고딕 M" panose="02020603020101020101" pitchFamily="18" charset="-127"/>
                    </a:rPr>
                    <a:t>3</a:t>
                  </a:r>
                  <a:endParaRPr lang="ko-KR" altLang="en-US" sz="1400" b="1" dirty="0">
                    <a:solidFill>
                      <a:schemeClr val="tx1"/>
                    </a:solidFill>
                    <a:latin typeface="Rix고딕 M" panose="02020603020101020101" pitchFamily="18" charset="-127"/>
                    <a:ea typeface="Rix고딕 M" panose="02020603020101020101" pitchFamily="18" charset="-127"/>
                  </a:endParaRPr>
                </a:p>
              </p:txBody>
            </p:sp>
          </p:grpSp>
        </p:grp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4C3A2F9B-108A-49C1-87D3-3E7D3974C97E}"/>
                </a:ext>
              </a:extLst>
            </p:cNvPr>
            <p:cNvSpPr/>
            <p:nvPr/>
          </p:nvSpPr>
          <p:spPr>
            <a:xfrm>
              <a:off x="2483891" y="1822303"/>
              <a:ext cx="1213650" cy="2588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algn="ctr" defTabSz="952968" fontAlgn="base">
                <a:lnSpc>
                  <a:spcPct val="130000"/>
                </a:lnSpc>
                <a:spcAft>
                  <a:spcPts val="400"/>
                </a:spcAft>
                <a:buClr>
                  <a:srgbClr val="1E82AA"/>
                </a:buClr>
                <a:buSzPct val="100000"/>
                <a:tabLst>
                  <a:tab pos="456244" algn="l"/>
                  <a:tab pos="912490" algn="l"/>
                  <a:tab pos="1371569" algn="l"/>
                  <a:tab pos="1827814" algn="l"/>
                  <a:tab pos="2284059" algn="l"/>
                  <a:tab pos="2741722" algn="l"/>
                  <a:tab pos="3197966" algn="l"/>
                  <a:tab pos="3655627" algn="l"/>
                  <a:tab pos="4113290" algn="l"/>
                  <a:tab pos="4569535" algn="l"/>
                  <a:tab pos="5027196" algn="l"/>
                  <a:tab pos="5941105" algn="l"/>
                  <a:tab pos="6398766" algn="l"/>
                  <a:tab pos="6855010" algn="l"/>
                  <a:tab pos="7311255" algn="l"/>
                  <a:tab pos="7768918" algn="l"/>
                  <a:tab pos="8226579" algn="l"/>
                  <a:tab pos="8682825" algn="l"/>
                  <a:tab pos="9140487" algn="l"/>
                  <a:tab pos="9596732" algn="l"/>
                  <a:tab pos="10054394" algn="l"/>
                  <a:tab pos="10512056" algn="l"/>
                  <a:tab pos="10968301" algn="l"/>
                  <a:tab pos="11425962" algn="l"/>
                  <a:tab pos="11882207" algn="l"/>
                  <a:tab pos="12338453" algn="l"/>
                  <a:tab pos="12797531" algn="l"/>
                  <a:tab pos="13253776" algn="l"/>
                  <a:tab pos="13710022" algn="l"/>
                  <a:tab pos="14167684" algn="l"/>
                  <a:tab pos="14623929" algn="l"/>
                </a:tabLst>
                <a:defRPr/>
              </a:pPr>
              <a:r>
                <a:rPr lang="ko-KR" altLang="en-US" sz="900" dirty="0" smtClean="0">
                  <a:ln>
                    <a:solidFill>
                      <a:srgbClr val="365D8C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구간별 통계량 계산</a:t>
              </a:r>
              <a:endParaRPr lang="en-US" altLang="ko-KR" sz="900" dirty="0">
                <a:ln>
                  <a:solidFill>
                    <a:srgbClr val="365D8C">
                      <a:alpha val="0"/>
                    </a:srgb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</p:grpSp>
      <p:grpSp>
        <p:nvGrpSpPr>
          <p:cNvPr id="180" name="그룹 179"/>
          <p:cNvGrpSpPr/>
          <p:nvPr/>
        </p:nvGrpSpPr>
        <p:grpSpPr>
          <a:xfrm>
            <a:off x="3706525" y="1685126"/>
            <a:ext cx="1453629" cy="302559"/>
            <a:chOff x="2245430" y="1814795"/>
            <a:chExt cx="1453629" cy="302559"/>
          </a:xfrm>
        </p:grpSpPr>
        <p:grpSp>
          <p:nvGrpSpPr>
            <p:cNvPr id="181" name="그룹 180"/>
            <p:cNvGrpSpPr/>
            <p:nvPr/>
          </p:nvGrpSpPr>
          <p:grpSpPr>
            <a:xfrm>
              <a:off x="2245430" y="1814795"/>
              <a:ext cx="1384090" cy="302559"/>
              <a:chOff x="2245430" y="1814795"/>
              <a:chExt cx="1384090" cy="302559"/>
            </a:xfrm>
          </p:grpSpPr>
          <p:sp>
            <p:nvSpPr>
              <p:cNvPr id="183" name="모서리가 둥근 직사각형 182"/>
              <p:cNvSpPr/>
              <p:nvPr/>
            </p:nvSpPr>
            <p:spPr>
              <a:xfrm>
                <a:off x="2378828" y="1834795"/>
                <a:ext cx="1250692" cy="262558"/>
              </a:xfrm>
              <a:prstGeom prst="roundRect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84" name="그룹 183"/>
              <p:cNvGrpSpPr/>
              <p:nvPr/>
            </p:nvGrpSpPr>
            <p:grpSpPr>
              <a:xfrm>
                <a:off x="2245430" y="1814795"/>
                <a:ext cx="302559" cy="302559"/>
                <a:chOff x="-1116106" y="2498927"/>
                <a:chExt cx="302559" cy="302559"/>
              </a:xfrm>
            </p:grpSpPr>
            <p:sp>
              <p:nvSpPr>
                <p:cNvPr id="185" name="타원 184"/>
                <p:cNvSpPr/>
                <p:nvPr/>
              </p:nvSpPr>
              <p:spPr>
                <a:xfrm>
                  <a:off x="-1116106" y="2498927"/>
                  <a:ext cx="302559" cy="302559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6" name="타원 185"/>
                <p:cNvSpPr/>
                <p:nvPr/>
              </p:nvSpPr>
              <p:spPr>
                <a:xfrm>
                  <a:off x="-1090110" y="2524922"/>
                  <a:ext cx="250567" cy="25056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tx1"/>
                      </a:solidFill>
                      <a:latin typeface="Rix고딕 M" panose="02020603020101020101" pitchFamily="18" charset="-127"/>
                      <a:ea typeface="Rix고딕 M" panose="02020603020101020101" pitchFamily="18" charset="-127"/>
                    </a:rPr>
                    <a:t>2</a:t>
                  </a:r>
                  <a:endParaRPr lang="ko-KR" altLang="en-US" sz="1400" b="1" dirty="0">
                    <a:solidFill>
                      <a:schemeClr val="tx1"/>
                    </a:solidFill>
                    <a:latin typeface="Rix고딕 M" panose="02020603020101020101" pitchFamily="18" charset="-127"/>
                    <a:ea typeface="Rix고딕 M" panose="02020603020101020101" pitchFamily="18" charset="-127"/>
                  </a:endParaRPr>
                </a:p>
              </p:txBody>
            </p:sp>
          </p:grpSp>
        </p:grp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4C3A2F9B-108A-49C1-87D3-3E7D3974C97E}"/>
                </a:ext>
              </a:extLst>
            </p:cNvPr>
            <p:cNvSpPr/>
            <p:nvPr/>
          </p:nvSpPr>
          <p:spPr>
            <a:xfrm>
              <a:off x="2400070" y="1822303"/>
              <a:ext cx="1298989" cy="2723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algn="ctr" defTabSz="952968" fontAlgn="base">
                <a:lnSpc>
                  <a:spcPct val="130000"/>
                </a:lnSpc>
                <a:spcAft>
                  <a:spcPts val="400"/>
                </a:spcAft>
                <a:buClr>
                  <a:srgbClr val="1E82AA"/>
                </a:buClr>
                <a:buSzPct val="100000"/>
                <a:tabLst>
                  <a:tab pos="456244" algn="l"/>
                  <a:tab pos="912490" algn="l"/>
                  <a:tab pos="1371569" algn="l"/>
                  <a:tab pos="1827814" algn="l"/>
                  <a:tab pos="2284059" algn="l"/>
                  <a:tab pos="2741722" algn="l"/>
                  <a:tab pos="3197966" algn="l"/>
                  <a:tab pos="3655627" algn="l"/>
                  <a:tab pos="4113290" algn="l"/>
                  <a:tab pos="4569535" algn="l"/>
                  <a:tab pos="5027196" algn="l"/>
                  <a:tab pos="5941105" algn="l"/>
                  <a:tab pos="6398766" algn="l"/>
                  <a:tab pos="6855010" algn="l"/>
                  <a:tab pos="7311255" algn="l"/>
                  <a:tab pos="7768918" algn="l"/>
                  <a:tab pos="8226579" algn="l"/>
                  <a:tab pos="8682825" algn="l"/>
                  <a:tab pos="9140487" algn="l"/>
                  <a:tab pos="9596732" algn="l"/>
                  <a:tab pos="10054394" algn="l"/>
                  <a:tab pos="10512056" algn="l"/>
                  <a:tab pos="10968301" algn="l"/>
                  <a:tab pos="11425962" algn="l"/>
                  <a:tab pos="11882207" algn="l"/>
                  <a:tab pos="12338453" algn="l"/>
                  <a:tab pos="12797531" algn="l"/>
                  <a:tab pos="13253776" algn="l"/>
                  <a:tab pos="13710022" algn="l"/>
                  <a:tab pos="14167684" algn="l"/>
                  <a:tab pos="14623929" algn="l"/>
                </a:tabLst>
                <a:defRPr/>
              </a:pPr>
              <a:r>
                <a:rPr lang="ko-KR" altLang="en-US" sz="900" dirty="0" err="1" smtClean="0">
                  <a:ln>
                    <a:solidFill>
                      <a:srgbClr val="365D8C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분할점</a:t>
              </a:r>
              <a:r>
                <a:rPr lang="ko-KR" altLang="en-US" sz="900" dirty="0" smtClean="0">
                  <a:ln>
                    <a:solidFill>
                      <a:srgbClr val="365D8C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 이상 예외 처리</a:t>
              </a:r>
              <a:endParaRPr lang="en-US" altLang="ko-KR" sz="900" dirty="0">
                <a:ln>
                  <a:solidFill>
                    <a:srgbClr val="365D8C">
                      <a:alpha val="0"/>
                    </a:srgb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</p:grpSp>
      <p:sp>
        <p:nvSpPr>
          <p:cNvPr id="205" name="Text Box 297">
            <a:extLst>
              <a:ext uri="{FF2B5EF4-FFF2-40B4-BE49-F238E27FC236}">
                <a16:creationId xmlns:a16="http://schemas.microsoft.com/office/drawing/2014/main" id="{7648940F-A353-4DA8-87F8-3584164F0484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741503" y="2067358"/>
            <a:ext cx="134911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defTabSz="1019056">
              <a:lnSpc>
                <a:spcPct val="110000"/>
              </a:lnSpc>
              <a:buFont typeface="Wingdings" panose="05000000000000000000" pitchFamily="2" charset="2"/>
              <a:buChar char="ü"/>
              <a:tabLst>
                <a:tab pos="7315200" algn="r"/>
              </a:tabLst>
            </a:pPr>
            <a:r>
              <a:rPr lang="ko-KR" altLang="en-US" sz="1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92929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구간별 </a:t>
            </a:r>
            <a:r>
              <a:rPr lang="ko-KR" altLang="en-US" sz="10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92929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분할점</a:t>
            </a:r>
            <a:r>
              <a:rPr lang="ko-KR" altLang="en-US" sz="1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92929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 예외 </a:t>
            </a:r>
            <a:r>
              <a:rPr lang="en-US" altLang="ko-KR" sz="1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92929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/>
            </a:r>
            <a:br>
              <a:rPr lang="en-US" altLang="ko-KR" sz="1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92929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</a:br>
            <a:r>
              <a:rPr lang="ko-KR" altLang="en-US" sz="1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92929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사항 확인을 통한 처리</a:t>
            </a:r>
            <a:endParaRPr lang="en-US" altLang="ko-KR" sz="10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92929"/>
              </a:solidFill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3777027" y="2480656"/>
            <a:ext cx="1313587" cy="777172"/>
            <a:chOff x="3777027" y="2480656"/>
            <a:chExt cx="1533361" cy="777172"/>
          </a:xfrm>
        </p:grpSpPr>
        <p:grpSp>
          <p:nvGrpSpPr>
            <p:cNvPr id="27" name="그룹 26"/>
            <p:cNvGrpSpPr/>
            <p:nvPr/>
          </p:nvGrpSpPr>
          <p:grpSpPr>
            <a:xfrm>
              <a:off x="3777027" y="2480656"/>
              <a:ext cx="1533361" cy="338944"/>
              <a:chOff x="3777027" y="2480656"/>
              <a:chExt cx="1533361" cy="338944"/>
            </a:xfrm>
          </p:grpSpPr>
          <p:pic>
            <p:nvPicPr>
              <p:cNvPr id="201" name="그림 200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69" b="7623"/>
              <a:stretch/>
            </p:blipFill>
            <p:spPr>
              <a:xfrm>
                <a:off x="4316660" y="2480656"/>
                <a:ext cx="478056" cy="338944"/>
              </a:xfrm>
              <a:prstGeom prst="rect">
                <a:avLst/>
              </a:prstGeom>
            </p:spPr>
          </p:pic>
          <p:pic>
            <p:nvPicPr>
              <p:cNvPr id="202" name="그림 201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53" b="7230"/>
              <a:stretch/>
            </p:blipFill>
            <p:spPr>
              <a:xfrm>
                <a:off x="3777027" y="2480656"/>
                <a:ext cx="474609" cy="338400"/>
              </a:xfrm>
              <a:prstGeom prst="rect">
                <a:avLst/>
              </a:prstGeom>
            </p:spPr>
          </p:pic>
          <p:pic>
            <p:nvPicPr>
              <p:cNvPr id="206" name="그림 205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484" b="6878"/>
              <a:stretch/>
            </p:blipFill>
            <p:spPr>
              <a:xfrm>
                <a:off x="4859741" y="2480656"/>
                <a:ext cx="450647" cy="338400"/>
              </a:xfrm>
              <a:prstGeom prst="rect">
                <a:avLst/>
              </a:prstGeom>
            </p:spPr>
          </p:pic>
        </p:grpSp>
        <p:grpSp>
          <p:nvGrpSpPr>
            <p:cNvPr id="26" name="그룹 25"/>
            <p:cNvGrpSpPr/>
            <p:nvPr/>
          </p:nvGrpSpPr>
          <p:grpSpPr>
            <a:xfrm>
              <a:off x="3780543" y="2918884"/>
              <a:ext cx="1529845" cy="338944"/>
              <a:chOff x="3780543" y="2918884"/>
              <a:chExt cx="1529845" cy="338944"/>
            </a:xfrm>
          </p:grpSpPr>
          <p:pic>
            <p:nvPicPr>
              <p:cNvPr id="199" name="그림 198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86" b="7642"/>
              <a:stretch/>
            </p:blipFill>
            <p:spPr>
              <a:xfrm>
                <a:off x="3780543" y="2918884"/>
                <a:ext cx="471092" cy="338944"/>
              </a:xfrm>
              <a:prstGeom prst="rect">
                <a:avLst/>
              </a:prstGeom>
            </p:spPr>
          </p:pic>
          <p:pic>
            <p:nvPicPr>
              <p:cNvPr id="203" name="그림 202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00" b="7390"/>
              <a:stretch/>
            </p:blipFill>
            <p:spPr>
              <a:xfrm>
                <a:off x="4316660" y="2918884"/>
                <a:ext cx="478056" cy="338944"/>
              </a:xfrm>
              <a:prstGeom prst="rect">
                <a:avLst/>
              </a:prstGeom>
            </p:spPr>
          </p:pic>
          <p:pic>
            <p:nvPicPr>
              <p:cNvPr id="207" name="그림 206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00" b="7390"/>
              <a:stretch/>
            </p:blipFill>
            <p:spPr>
              <a:xfrm>
                <a:off x="4859741" y="2918884"/>
                <a:ext cx="450647" cy="338400"/>
              </a:xfrm>
              <a:prstGeom prst="rect">
                <a:avLst/>
              </a:prstGeom>
            </p:spPr>
          </p:pic>
        </p:grpSp>
      </p:grpSp>
      <p:grpSp>
        <p:nvGrpSpPr>
          <p:cNvPr id="38" name="그룹 37"/>
          <p:cNvGrpSpPr/>
          <p:nvPr/>
        </p:nvGrpSpPr>
        <p:grpSpPr>
          <a:xfrm>
            <a:off x="7208577" y="1979258"/>
            <a:ext cx="1267215" cy="1577214"/>
            <a:chOff x="7205839" y="1979258"/>
            <a:chExt cx="1267215" cy="1577214"/>
          </a:xfrm>
        </p:grpSpPr>
        <p:grpSp>
          <p:nvGrpSpPr>
            <p:cNvPr id="136" name="그룹 135"/>
            <p:cNvGrpSpPr/>
            <p:nvPr/>
          </p:nvGrpSpPr>
          <p:grpSpPr>
            <a:xfrm>
              <a:off x="7388425" y="2735303"/>
              <a:ext cx="848879" cy="821169"/>
              <a:chOff x="335127" y="5047751"/>
              <a:chExt cx="848879" cy="821169"/>
            </a:xfrm>
          </p:grpSpPr>
          <p:sp>
            <p:nvSpPr>
              <p:cNvPr id="137" name="TextBox 136"/>
              <p:cNvSpPr txBox="1"/>
              <p:nvPr/>
            </p:nvSpPr>
            <p:spPr>
              <a:xfrm>
                <a:off x="335127" y="5438033"/>
                <a:ext cx="84887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588270" fontAlgn="base">
                  <a:lnSpc>
                    <a:spcPct val="110000"/>
                  </a:lnSpc>
                  <a:tabLst>
                    <a:tab pos="4222842" algn="r"/>
                  </a:tabLst>
                </a:pPr>
                <a:r>
                  <a:rPr lang="ko-KR" altLang="en-US" sz="10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Rix고딕 L" panose="02020603020101020101" pitchFamily="18" charset="-127"/>
                    <a:ea typeface="Rix고딕 L" panose="02020603020101020101" pitchFamily="18" charset="-127"/>
                  </a:rPr>
                  <a:t>구간별 산출 </a:t>
                </a:r>
                <a:r>
                  <a:rPr lang="en-US" altLang="ko-KR" sz="10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Rix고딕 L" panose="02020603020101020101" pitchFamily="18" charset="-127"/>
                    <a:ea typeface="Rix고딕 L" panose="02020603020101020101" pitchFamily="18" charset="-127"/>
                  </a:rPr>
                  <a:t/>
                </a:r>
                <a:br>
                  <a:rPr lang="en-US" altLang="ko-KR" sz="10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Rix고딕 L" panose="02020603020101020101" pitchFamily="18" charset="-127"/>
                    <a:ea typeface="Rix고딕 L" panose="02020603020101020101" pitchFamily="18" charset="-127"/>
                  </a:rPr>
                </a:br>
                <a:r>
                  <a:rPr lang="ko-KR" altLang="en-US" sz="10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Rix고딕 L" panose="02020603020101020101" pitchFamily="18" charset="-127"/>
                    <a:ea typeface="Rix고딕 L" panose="02020603020101020101" pitchFamily="18" charset="-127"/>
                  </a:rPr>
                  <a:t>통계량 병합</a:t>
                </a:r>
                <a:endParaRPr lang="en-US" altLang="ko-KR" sz="1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Rix고딕 L" panose="02020603020101020101" pitchFamily="18" charset="-127"/>
                  <a:ea typeface="Rix고딕 L" panose="02020603020101020101" pitchFamily="18" charset="-127"/>
                </a:endParaRPr>
              </a:p>
            </p:txBody>
          </p:sp>
          <p:sp>
            <p:nvSpPr>
              <p:cNvPr id="140" name="순서도: 자기 디스크 139"/>
              <p:cNvSpPr/>
              <p:nvPr/>
            </p:nvSpPr>
            <p:spPr>
              <a:xfrm>
                <a:off x="529751" y="5047751"/>
                <a:ext cx="445354" cy="353105"/>
              </a:xfrm>
              <a:prstGeom prst="flowChartMagneticDisk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86" dirty="0">
                  <a:latin typeface="Rix고딕 L" panose="02020603020101020101" pitchFamily="18" charset="-127"/>
                  <a:ea typeface="Rix고딕 L" panose="02020603020101020101" pitchFamily="18" charset="-127"/>
                </a:endParaRPr>
              </a:p>
            </p:txBody>
          </p:sp>
        </p:grpSp>
        <p:sp>
          <p:nvSpPr>
            <p:cNvPr id="215" name="순서도: 자기 디스크 214"/>
            <p:cNvSpPr/>
            <p:nvPr/>
          </p:nvSpPr>
          <p:spPr>
            <a:xfrm>
              <a:off x="7205839" y="2068344"/>
              <a:ext cx="258820" cy="224754"/>
            </a:xfrm>
            <a:prstGeom prst="flowChartMagneticDisk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86" dirty="0">
                <a:latin typeface="Rix고딕 L" panose="02020603020101020101" pitchFamily="18" charset="-127"/>
                <a:ea typeface="Rix고딕 L" panose="02020603020101020101" pitchFamily="18" charset="-127"/>
              </a:endParaRPr>
            </a:p>
          </p:txBody>
        </p:sp>
        <p:sp>
          <p:nvSpPr>
            <p:cNvPr id="216" name="순서도: 자기 디스크 215"/>
            <p:cNvSpPr/>
            <p:nvPr/>
          </p:nvSpPr>
          <p:spPr>
            <a:xfrm>
              <a:off x="7541971" y="2071814"/>
              <a:ext cx="258820" cy="224754"/>
            </a:xfrm>
            <a:prstGeom prst="flowChartMagneticDisk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86" dirty="0">
                <a:latin typeface="Rix고딕 L" panose="02020603020101020101" pitchFamily="18" charset="-127"/>
                <a:ea typeface="Rix고딕 L" panose="02020603020101020101" pitchFamily="18" charset="-127"/>
              </a:endParaRPr>
            </a:p>
          </p:txBody>
        </p:sp>
        <p:sp>
          <p:nvSpPr>
            <p:cNvPr id="218" name="순서도: 자기 디스크 217"/>
            <p:cNvSpPr/>
            <p:nvPr/>
          </p:nvSpPr>
          <p:spPr>
            <a:xfrm>
              <a:off x="8214234" y="2073348"/>
              <a:ext cx="258820" cy="224754"/>
            </a:xfrm>
            <a:prstGeom prst="flowChartMagneticDisk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86" dirty="0">
                <a:latin typeface="Rix고딕 L" panose="02020603020101020101" pitchFamily="18" charset="-127"/>
                <a:ea typeface="Rix고딕 L" panose="02020603020101020101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854227" y="1979258"/>
              <a:ext cx="276038" cy="2522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 smtClean="0"/>
                <a:t>…</a:t>
              </a:r>
              <a:endParaRPr lang="ko-KR" altLang="en-US" dirty="0"/>
            </a:p>
          </p:txBody>
        </p:sp>
        <p:cxnSp>
          <p:nvCxnSpPr>
            <p:cNvPr id="31" name="꺾인 연결선 30"/>
            <p:cNvCxnSpPr>
              <a:stCxn id="215" idx="3"/>
              <a:endCxn id="140" idx="1"/>
            </p:cNvCxnSpPr>
            <p:nvPr/>
          </p:nvCxnSpPr>
          <p:spPr>
            <a:xfrm rot="16200000" flipH="1">
              <a:off x="7349385" y="2278961"/>
              <a:ext cx="442205" cy="470477"/>
            </a:xfrm>
            <a:prstGeom prst="bentConnector3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꺾인 연결선 218"/>
            <p:cNvCxnSpPr>
              <a:stCxn id="216" idx="3"/>
              <a:endCxn id="140" idx="1"/>
            </p:cNvCxnSpPr>
            <p:nvPr/>
          </p:nvCxnSpPr>
          <p:spPr>
            <a:xfrm rot="16200000" flipH="1">
              <a:off x="7519186" y="2448762"/>
              <a:ext cx="438735" cy="134345"/>
            </a:xfrm>
            <a:prstGeom prst="bentConnector3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꺾인 연결선 219"/>
            <p:cNvCxnSpPr>
              <a:stCxn id="218" idx="3"/>
              <a:endCxn id="140" idx="1"/>
            </p:cNvCxnSpPr>
            <p:nvPr/>
          </p:nvCxnSpPr>
          <p:spPr>
            <a:xfrm rot="5400000">
              <a:off x="7856085" y="2247743"/>
              <a:ext cx="437201" cy="537918"/>
            </a:xfrm>
            <a:prstGeom prst="bentConnector3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슬라이드 번호 개체 틀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0CC8-9723-45F1-8D7E-EDB99E1E11FE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221" name="Text Box 297">
            <a:extLst>
              <a:ext uri="{FF2B5EF4-FFF2-40B4-BE49-F238E27FC236}">
                <a16:creationId xmlns:a16="http://schemas.microsoft.com/office/drawing/2014/main" id="{7648940F-A353-4DA8-87F8-3584164F0484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7087876" y="2159067"/>
            <a:ext cx="505092" cy="84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19056">
              <a:lnSpc>
                <a:spcPct val="110000"/>
              </a:lnSpc>
              <a:tabLst>
                <a:tab pos="7315200" algn="r"/>
              </a:tabLst>
            </a:pPr>
            <a:r>
              <a:rPr lang="ko-KR" altLang="en-US" sz="5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92929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해정시작</a:t>
            </a:r>
            <a:endParaRPr lang="en-US" altLang="ko-KR" sz="5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92929"/>
              </a:solidFill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222" name="Text Box 297">
            <a:extLst>
              <a:ext uri="{FF2B5EF4-FFF2-40B4-BE49-F238E27FC236}">
                <a16:creationId xmlns:a16="http://schemas.microsoft.com/office/drawing/2014/main" id="{7648940F-A353-4DA8-87F8-3584164F0484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7417350" y="2159067"/>
            <a:ext cx="505092" cy="80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19056">
              <a:lnSpc>
                <a:spcPct val="110000"/>
              </a:lnSpc>
              <a:tabLst>
                <a:tab pos="7315200" algn="r"/>
              </a:tabLst>
            </a:pPr>
            <a:r>
              <a:rPr lang="ko-KR" altLang="en-US" sz="5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92929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쇄정시작</a:t>
            </a:r>
            <a:endParaRPr lang="en-US" altLang="ko-KR" sz="5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92929"/>
              </a:solidFill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223" name="Text Box 297">
            <a:extLst>
              <a:ext uri="{FF2B5EF4-FFF2-40B4-BE49-F238E27FC236}">
                <a16:creationId xmlns:a16="http://schemas.microsoft.com/office/drawing/2014/main" id="{7648940F-A353-4DA8-87F8-3584164F0484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095631" y="2159067"/>
            <a:ext cx="505092" cy="80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19056">
              <a:lnSpc>
                <a:spcPct val="110000"/>
              </a:lnSpc>
              <a:tabLst>
                <a:tab pos="7315200" algn="r"/>
              </a:tabLst>
            </a:pPr>
            <a:r>
              <a:rPr lang="ko-KR" altLang="en-US" sz="5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92929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구동종료</a:t>
            </a:r>
            <a:endParaRPr lang="en-US" altLang="ko-KR" sz="5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92929"/>
              </a:solidFill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817066" y="3502039"/>
            <a:ext cx="2724802" cy="200053"/>
            <a:chOff x="817066" y="3502039"/>
            <a:chExt cx="2724802" cy="200053"/>
          </a:xfrm>
        </p:grpSpPr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756A36DB-975E-4D0C-AE78-E5E202637C23}"/>
                </a:ext>
              </a:extLst>
            </p:cNvPr>
            <p:cNvSpPr txBox="1"/>
            <p:nvPr/>
          </p:nvSpPr>
          <p:spPr>
            <a:xfrm>
              <a:off x="817066" y="3502039"/>
              <a:ext cx="201335" cy="2000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700" dirty="0">
                  <a:solidFill>
                    <a:srgbClr val="000000"/>
                  </a:solidFill>
                  <a:latin typeface="Rix고딕 L" panose="02020603020101020101" pitchFamily="18" charset="-127"/>
                  <a:ea typeface="Rix고딕 L" panose="02020603020101020101" pitchFamily="18" charset="-127"/>
                  <a:cs typeface="Calibri"/>
                  <a:sym typeface="Calibri"/>
                </a:rPr>
                <a:t>41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7F8D125E-385C-4472-9379-3A0D27392BFA}"/>
                </a:ext>
              </a:extLst>
            </p:cNvPr>
            <p:cNvSpPr txBox="1"/>
            <p:nvPr/>
          </p:nvSpPr>
          <p:spPr>
            <a:xfrm>
              <a:off x="3340533" y="3502039"/>
              <a:ext cx="201335" cy="2000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700" dirty="0" smtClean="0">
                  <a:solidFill>
                    <a:srgbClr val="000000"/>
                  </a:solidFill>
                  <a:latin typeface="Rix고딕 L" panose="02020603020101020101" pitchFamily="18" charset="-127"/>
                  <a:ea typeface="Rix고딕 L" panose="02020603020101020101" pitchFamily="18" charset="-127"/>
                  <a:cs typeface="Calibri"/>
                  <a:sym typeface="Calibri"/>
                </a:rPr>
                <a:t>47</a:t>
              </a:r>
              <a:endParaRPr lang="en-US" altLang="ko-KR" sz="700" dirty="0">
                <a:solidFill>
                  <a:srgbClr val="000000"/>
                </a:solidFill>
                <a:latin typeface="Rix고딕 L" panose="02020603020101020101" pitchFamily="18" charset="-127"/>
                <a:ea typeface="Rix고딕 L" panose="02020603020101020101" pitchFamily="18" charset="-127"/>
                <a:cs typeface="Calibri"/>
                <a:sym typeface="Calibri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A4C35CCD-66FC-4D0B-8495-4D5D3C6992BC}"/>
                </a:ext>
              </a:extLst>
            </p:cNvPr>
            <p:cNvSpPr txBox="1"/>
            <p:nvPr/>
          </p:nvSpPr>
          <p:spPr>
            <a:xfrm>
              <a:off x="1237644" y="3502039"/>
              <a:ext cx="201335" cy="2000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700" dirty="0">
                  <a:solidFill>
                    <a:srgbClr val="000000"/>
                  </a:solidFill>
                  <a:latin typeface="Rix고딕 L" panose="02020603020101020101" pitchFamily="18" charset="-127"/>
                  <a:ea typeface="Rix고딕 L" panose="02020603020101020101" pitchFamily="18" charset="-127"/>
                  <a:cs typeface="Calibri"/>
                  <a:sym typeface="Calibri"/>
                </a:rPr>
                <a:t>42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43A24552-DC8B-439E-9AB5-D9D64F287DEC}"/>
                </a:ext>
              </a:extLst>
            </p:cNvPr>
            <p:cNvSpPr txBox="1"/>
            <p:nvPr/>
          </p:nvSpPr>
          <p:spPr>
            <a:xfrm>
              <a:off x="2499378" y="3502039"/>
              <a:ext cx="201335" cy="2000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700" dirty="0">
                  <a:solidFill>
                    <a:srgbClr val="000000"/>
                  </a:solidFill>
                  <a:latin typeface="Rix고딕 L" panose="02020603020101020101" pitchFamily="18" charset="-127"/>
                  <a:ea typeface="Rix고딕 L" panose="02020603020101020101" pitchFamily="18" charset="-127"/>
                  <a:cs typeface="Calibri"/>
                  <a:sym typeface="Calibri"/>
                </a:rPr>
                <a:t>45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AD23CE92-DD39-4139-84FC-FF497DFD3AA3}"/>
                </a:ext>
              </a:extLst>
            </p:cNvPr>
            <p:cNvSpPr txBox="1"/>
            <p:nvPr/>
          </p:nvSpPr>
          <p:spPr>
            <a:xfrm>
              <a:off x="2078800" y="3502039"/>
              <a:ext cx="201335" cy="2000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700" dirty="0">
                  <a:solidFill>
                    <a:srgbClr val="000000"/>
                  </a:solidFill>
                  <a:latin typeface="Rix고딕 L" panose="02020603020101020101" pitchFamily="18" charset="-127"/>
                  <a:ea typeface="Rix고딕 L" panose="02020603020101020101" pitchFamily="18" charset="-127"/>
                  <a:cs typeface="Calibri"/>
                  <a:sym typeface="Calibri"/>
                </a:rPr>
                <a:t>44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E4AED0B3-B578-4B58-B04D-B67E386C1EF0}"/>
                </a:ext>
              </a:extLst>
            </p:cNvPr>
            <p:cNvSpPr txBox="1"/>
            <p:nvPr/>
          </p:nvSpPr>
          <p:spPr>
            <a:xfrm>
              <a:off x="1658222" y="3502039"/>
              <a:ext cx="201335" cy="2000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700" dirty="0">
                  <a:solidFill>
                    <a:srgbClr val="000000"/>
                  </a:solidFill>
                  <a:latin typeface="Rix고딕 L" panose="02020603020101020101" pitchFamily="18" charset="-127"/>
                  <a:ea typeface="Rix고딕 L" panose="02020603020101020101" pitchFamily="18" charset="-127"/>
                  <a:cs typeface="Calibri"/>
                  <a:sym typeface="Calibri"/>
                </a:rPr>
                <a:t>43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7F8D125E-385C-4472-9379-3A0D27392BFA}"/>
                </a:ext>
              </a:extLst>
            </p:cNvPr>
            <p:cNvSpPr txBox="1"/>
            <p:nvPr/>
          </p:nvSpPr>
          <p:spPr>
            <a:xfrm>
              <a:off x="2919956" y="3502039"/>
              <a:ext cx="201335" cy="2000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700" dirty="0">
                  <a:solidFill>
                    <a:srgbClr val="000000"/>
                  </a:solidFill>
                  <a:latin typeface="Rix고딕 L" panose="02020603020101020101" pitchFamily="18" charset="-127"/>
                  <a:ea typeface="Rix고딕 L" panose="02020603020101020101" pitchFamily="18" charset="-127"/>
                  <a:cs typeface="Calibri"/>
                  <a:sym typeface="Calibri"/>
                </a:rPr>
                <a:t>46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539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양쪽 모서리가 둥근 사각형 94">
            <a:extLst>
              <a:ext uri="{FF2B5EF4-FFF2-40B4-BE49-F238E27FC236}">
                <a16:creationId xmlns:a16="http://schemas.microsoft.com/office/drawing/2014/main" id="{B0422FC7-BA8C-4D07-B424-C47BBE3D7544}"/>
              </a:ext>
            </a:extLst>
          </p:cNvPr>
          <p:cNvSpPr/>
          <p:nvPr/>
        </p:nvSpPr>
        <p:spPr>
          <a:xfrm>
            <a:off x="4793944" y="1536937"/>
            <a:ext cx="3960000" cy="2340000"/>
          </a:xfrm>
          <a:prstGeom prst="round2SameRect">
            <a:avLst>
              <a:gd name="adj1" fmla="val 4286"/>
              <a:gd name="adj2" fmla="val 3157"/>
            </a:avLst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tIns="108000" rtlCol="0" anchor="t" anchorCtr="0"/>
          <a:lstStyle/>
          <a:p>
            <a:pPr marL="128588" lvl="1" indent="-128588" defTabSz="952968" fontAlgn="base">
              <a:lnSpc>
                <a:spcPct val="150000"/>
              </a:lnSpc>
              <a:spcAft>
                <a:spcPts val="400"/>
              </a:spcAft>
              <a:buClr>
                <a:srgbClr val="1E82AA"/>
              </a:buClr>
              <a:buSzPct val="100000"/>
              <a:buFont typeface="Wingdings" pitchFamily="2" charset="2"/>
              <a:buChar char="ü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endParaRPr lang="en-US" altLang="ko-KR" sz="10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prstClr val="black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18" name="양쪽 모서리가 둥근 사각형 94">
            <a:extLst>
              <a:ext uri="{FF2B5EF4-FFF2-40B4-BE49-F238E27FC236}">
                <a16:creationId xmlns:a16="http://schemas.microsoft.com/office/drawing/2014/main" id="{B0422FC7-BA8C-4D07-B424-C47BBE3D7544}"/>
              </a:ext>
            </a:extLst>
          </p:cNvPr>
          <p:cNvSpPr/>
          <p:nvPr/>
        </p:nvSpPr>
        <p:spPr>
          <a:xfrm>
            <a:off x="433929" y="1536937"/>
            <a:ext cx="3960000" cy="2340000"/>
          </a:xfrm>
          <a:prstGeom prst="round2SameRect">
            <a:avLst>
              <a:gd name="adj1" fmla="val 4286"/>
              <a:gd name="adj2" fmla="val 3157"/>
            </a:avLst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tIns="108000" rtlCol="0" anchor="t" anchorCtr="0"/>
          <a:lstStyle/>
          <a:p>
            <a:pPr marL="128588" lvl="1" indent="-128588" defTabSz="952968" fontAlgn="base">
              <a:lnSpc>
                <a:spcPct val="150000"/>
              </a:lnSpc>
              <a:spcAft>
                <a:spcPts val="400"/>
              </a:spcAft>
              <a:buClr>
                <a:srgbClr val="1E82AA"/>
              </a:buClr>
              <a:buSzPct val="100000"/>
              <a:buFont typeface="Wingdings" pitchFamily="2" charset="2"/>
              <a:buChar char="ü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endParaRPr lang="en-US" altLang="ko-KR" sz="10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prstClr val="black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82" name="양쪽 모서리가 둥근 사각형 94">
            <a:extLst>
              <a:ext uri="{FF2B5EF4-FFF2-40B4-BE49-F238E27FC236}">
                <a16:creationId xmlns:a16="http://schemas.microsoft.com/office/drawing/2014/main" id="{B0422FC7-BA8C-4D07-B424-C47BBE3D7544}"/>
              </a:ext>
            </a:extLst>
          </p:cNvPr>
          <p:cNvSpPr/>
          <p:nvPr/>
        </p:nvSpPr>
        <p:spPr>
          <a:xfrm>
            <a:off x="433929" y="4042184"/>
            <a:ext cx="3960000" cy="2340000"/>
          </a:xfrm>
          <a:prstGeom prst="round2SameRect">
            <a:avLst>
              <a:gd name="adj1" fmla="val 4286"/>
              <a:gd name="adj2" fmla="val 4099"/>
            </a:avLst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tIns="108000" rtlCol="0" anchor="t" anchorCtr="0"/>
          <a:lstStyle/>
          <a:p>
            <a:pPr marL="128588" lvl="1" indent="-128588" defTabSz="952968" fontAlgn="base">
              <a:lnSpc>
                <a:spcPct val="150000"/>
              </a:lnSpc>
              <a:spcAft>
                <a:spcPts val="400"/>
              </a:spcAft>
              <a:buClr>
                <a:srgbClr val="1E82AA"/>
              </a:buClr>
              <a:buSzPct val="100000"/>
              <a:buFont typeface="Wingdings" pitchFamily="2" charset="2"/>
              <a:buChar char="ü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endParaRPr lang="en-US" altLang="ko-KR" sz="10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prstClr val="black"/>
              </a:solidFill>
              <a:latin typeface="Rix고딕 L" panose="02020603020101020101" pitchFamily="18" charset="-127"/>
              <a:ea typeface="Rix고딕 L" panose="02020603020101020101" pitchFamily="18" charset="-127"/>
            </a:endParaRPr>
          </a:p>
          <a:p>
            <a:pPr marL="128588" lvl="1" indent="-128588" defTabSz="952968" fontAlgn="base">
              <a:lnSpc>
                <a:spcPct val="150000"/>
              </a:lnSpc>
              <a:spcAft>
                <a:spcPts val="400"/>
              </a:spcAft>
              <a:buClr>
                <a:srgbClr val="1E82AA"/>
              </a:buClr>
              <a:buSzPct val="100000"/>
              <a:buFont typeface="Wingdings" pitchFamily="2" charset="2"/>
              <a:buChar char="ü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ko-KR" altLang="en-US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선로 전환기의 모든 구동 이벤트 </a:t>
            </a:r>
            <a:r>
              <a:rPr lang="en-US" altLang="ko-KR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49,741</a:t>
            </a:r>
            <a:r>
              <a:rPr lang="ko-KR" altLang="en-US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개 중엔 다양한 패턴을 그리는 여러 유형의 데이터가 섞여 있음</a:t>
            </a:r>
            <a:endParaRPr lang="en-US" altLang="ko-KR" sz="10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prstClr val="black"/>
              </a:solidFill>
              <a:latin typeface="Rix고딕 L" panose="02020603020101020101" pitchFamily="18" charset="-127"/>
              <a:ea typeface="Rix고딕 L" panose="02020603020101020101" pitchFamily="18" charset="-127"/>
            </a:endParaRPr>
          </a:p>
          <a:p>
            <a:pPr marL="128588" lvl="1" indent="-128588" defTabSz="952968" fontAlgn="base">
              <a:lnSpc>
                <a:spcPct val="150000"/>
              </a:lnSpc>
              <a:spcAft>
                <a:spcPts val="400"/>
              </a:spcAft>
              <a:buClr>
                <a:srgbClr val="1E82AA"/>
              </a:buClr>
              <a:buSzPct val="100000"/>
              <a:buFont typeface="Wingdings" pitchFamily="2" charset="2"/>
              <a:buChar char="ü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ko-KR" altLang="en-US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패턴 분석을 수행하기 위해선 섞여 있는 데이터를 여러 유형의 독립된 집단으로 분할하여 각각의 특징을 분석해야 함</a:t>
            </a:r>
            <a:endParaRPr lang="en-US" altLang="ko-KR" sz="10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prstClr val="black"/>
              </a:solidFill>
              <a:latin typeface="Rix고딕 L" panose="02020603020101020101" pitchFamily="18" charset="-127"/>
              <a:ea typeface="Rix고딕 L" panose="02020603020101020101" pitchFamily="18" charset="-127"/>
            </a:endParaRPr>
          </a:p>
          <a:p>
            <a:pPr marL="128588" lvl="1" indent="-128588" defTabSz="952968" fontAlgn="base">
              <a:lnSpc>
                <a:spcPct val="150000"/>
              </a:lnSpc>
              <a:spcAft>
                <a:spcPts val="400"/>
              </a:spcAft>
              <a:buClr>
                <a:srgbClr val="1E82AA"/>
              </a:buClr>
              <a:buSzPct val="100000"/>
              <a:buFont typeface="Wingdings" pitchFamily="2" charset="2"/>
              <a:buChar char="ü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ko-KR" altLang="en-US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유형을 분할하는 적절한 </a:t>
            </a:r>
            <a:r>
              <a:rPr lang="ko-KR" altLang="en-US" sz="1000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기준값이</a:t>
            </a:r>
            <a:r>
              <a:rPr lang="ko-KR" altLang="en-US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 존재하지 않는 제약 상황에서 유형 분리를 수행하는 분석적 방법론이 요구됨</a:t>
            </a:r>
            <a:endParaRPr lang="en-US" altLang="ko-KR" sz="10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prstClr val="black"/>
              </a:solidFill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4E882E5-47FC-49A5-8CCC-D94529E47429}"/>
              </a:ext>
            </a:extLst>
          </p:cNvPr>
          <p:cNvSpPr/>
          <p:nvPr/>
        </p:nvSpPr>
        <p:spPr>
          <a:xfrm>
            <a:off x="433930" y="3970060"/>
            <a:ext cx="3959925" cy="360000"/>
          </a:xfrm>
          <a:prstGeom prst="rect">
            <a:avLst/>
          </a:prstGeom>
          <a:solidFill>
            <a:srgbClr val="003860"/>
          </a:solidFill>
          <a:ln w="12700" cap="flat" cmpd="sng" algn="ctr">
            <a:solidFill>
              <a:srgbClr val="00386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ko-KR" altLang="en-US" sz="1200" spc="-100" dirty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패턴 유형 분류 불가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9F67900-D160-4DCF-AEFE-4EC27A60458E}"/>
              </a:ext>
            </a:extLst>
          </p:cNvPr>
          <p:cNvSpPr>
            <a:spLocks/>
          </p:cNvSpPr>
          <p:nvPr/>
        </p:nvSpPr>
        <p:spPr>
          <a:xfrm>
            <a:off x="433892" y="1274314"/>
            <a:ext cx="3960000" cy="360000"/>
          </a:xfrm>
          <a:prstGeom prst="rect">
            <a:avLst/>
          </a:prstGeom>
          <a:pattFill prst="wdUpDiag">
            <a:fgClr>
              <a:sysClr val="windowText" lastClr="000000">
                <a:lumMod val="65000"/>
                <a:lumOff val="35000"/>
              </a:sysClr>
            </a:fgClr>
            <a:bgClr>
              <a:srgbClr val="525252"/>
            </a:bgClr>
          </a:pattFill>
          <a:ln w="25400" cap="flat" cmpd="sng" algn="ctr">
            <a:noFill/>
            <a:prstDash val="solid"/>
          </a:ln>
          <a:effectLst/>
        </p:spPr>
        <p:txBody>
          <a:bodyPr vert="horz" wrap="square" lIns="180000" tIns="0" rIns="180000" bIns="0" rtlCol="0" anchor="ctr"/>
          <a:lstStyle/>
          <a:p>
            <a:pPr algn="ctr"/>
            <a:r>
              <a:rPr lang="en-US" altLang="ko-KR" sz="1200" spc="-100" dirty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  <a:sym typeface="맑은 고딕"/>
              </a:rPr>
              <a:t>Data Issues</a:t>
            </a:r>
            <a:endParaRPr lang="ko-KR" altLang="en-US" sz="1200" spc="-100" dirty="0">
              <a:ln>
                <a:solidFill>
                  <a:schemeClr val="bg2">
                    <a:lumMod val="60000"/>
                    <a:lumOff val="40000"/>
                    <a:alpha val="0"/>
                  </a:schemeClr>
                </a:solidFill>
              </a:ln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  <a:sym typeface="맑은 고딕"/>
            </a:endParaRPr>
          </a:p>
        </p:txBody>
      </p:sp>
      <p:sp>
        <p:nvSpPr>
          <p:cNvPr id="214" name="갈매기형 수장 160">
            <a:extLst>
              <a:ext uri="{FF2B5EF4-FFF2-40B4-BE49-F238E27FC236}">
                <a16:creationId xmlns:a16="http://schemas.microsoft.com/office/drawing/2014/main" id="{C1AEBE6E-86D5-47AF-8FBE-32D554B9F614}"/>
              </a:ext>
            </a:extLst>
          </p:cNvPr>
          <p:cNvSpPr/>
          <p:nvPr/>
        </p:nvSpPr>
        <p:spPr>
          <a:xfrm>
            <a:off x="4514130" y="3577437"/>
            <a:ext cx="163742" cy="410592"/>
          </a:xfrm>
          <a:prstGeom prst="chevron">
            <a:avLst>
              <a:gd name="adj" fmla="val 48281"/>
            </a:avLst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5165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1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6" name="양쪽 모서리가 둥근 사각형 94">
            <a:extLst>
              <a:ext uri="{FF2B5EF4-FFF2-40B4-BE49-F238E27FC236}">
                <a16:creationId xmlns:a16="http://schemas.microsoft.com/office/drawing/2014/main" id="{7403E9A3-E182-4C41-BC45-1CBB5CB347C0}"/>
              </a:ext>
            </a:extLst>
          </p:cNvPr>
          <p:cNvSpPr/>
          <p:nvPr/>
        </p:nvSpPr>
        <p:spPr>
          <a:xfrm>
            <a:off x="4795266" y="4042184"/>
            <a:ext cx="3960000" cy="2340000"/>
          </a:xfrm>
          <a:prstGeom prst="round2SameRect">
            <a:avLst>
              <a:gd name="adj1" fmla="val 4286"/>
              <a:gd name="adj2" fmla="val 3157"/>
            </a:avLst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tIns="108000" rtlCol="0" anchor="t" anchorCtr="0"/>
          <a:lstStyle/>
          <a:p>
            <a:pPr marL="128588" lvl="1" indent="-128588" defTabSz="952968" fontAlgn="base">
              <a:lnSpc>
                <a:spcPct val="150000"/>
              </a:lnSpc>
              <a:spcAft>
                <a:spcPts val="400"/>
              </a:spcAft>
              <a:buClr>
                <a:srgbClr val="1E82AA"/>
              </a:buClr>
              <a:buSzPct val="100000"/>
              <a:buFont typeface="Wingdings" pitchFamily="2" charset="2"/>
              <a:buChar char="ü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endParaRPr lang="en-US" altLang="ko-KR" sz="10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prstClr val="black"/>
              </a:solidFill>
              <a:latin typeface="Rix고딕 L" panose="02020603020101020101" pitchFamily="18" charset="-127"/>
              <a:ea typeface="Rix고딕 L" panose="02020603020101020101" pitchFamily="18" charset="-127"/>
            </a:endParaRPr>
          </a:p>
          <a:p>
            <a:pPr marL="128588" lvl="1" indent="-128588" defTabSz="952968" fontAlgn="base">
              <a:lnSpc>
                <a:spcPct val="150000"/>
              </a:lnSpc>
              <a:spcAft>
                <a:spcPts val="400"/>
              </a:spcAft>
              <a:buClr>
                <a:srgbClr val="1E82AA"/>
              </a:buClr>
              <a:buSzPct val="100000"/>
              <a:buFont typeface="Wingdings" pitchFamily="2" charset="2"/>
              <a:buChar char="ü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ko-KR" altLang="en-US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사전 제약 없이 유형 분리를 수행하는 분석적 방법론으로 </a:t>
            </a:r>
            <a:r>
              <a:rPr lang="en-US" altLang="ko-KR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K-means</a:t>
            </a:r>
            <a:r>
              <a:rPr lang="ko-KR" altLang="en-US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 군집분석을 적용 가능함</a:t>
            </a:r>
            <a:endParaRPr lang="en-US" altLang="ko-KR" sz="10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prstClr val="black"/>
              </a:solidFill>
              <a:latin typeface="Rix고딕 L" panose="02020603020101020101" pitchFamily="18" charset="-127"/>
              <a:ea typeface="Rix고딕 L" panose="02020603020101020101" pitchFamily="18" charset="-127"/>
            </a:endParaRPr>
          </a:p>
          <a:p>
            <a:pPr marL="128588" lvl="1" indent="-128588" defTabSz="952968" fontAlgn="base">
              <a:lnSpc>
                <a:spcPct val="150000"/>
              </a:lnSpc>
              <a:spcAft>
                <a:spcPts val="400"/>
              </a:spcAft>
              <a:buClr>
                <a:srgbClr val="1E82AA"/>
              </a:buClr>
              <a:buSzPct val="100000"/>
              <a:buFont typeface="Wingdings" pitchFamily="2" charset="2"/>
              <a:buChar char="ü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en-US" altLang="ko-KR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K-means </a:t>
            </a:r>
            <a:r>
              <a:rPr lang="ko-KR" altLang="en-US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군집분석은 데이터들의 값 간 거리를 계산하여 가까이 있는 데이터들은 한 군집으로 묶어주고</a:t>
            </a:r>
            <a:r>
              <a:rPr lang="en-US" altLang="ko-KR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, </a:t>
            </a:r>
            <a:r>
              <a:rPr lang="ko-KR" altLang="en-US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멀리 있는 데이터들은 다른 군집으로 묶는 </a:t>
            </a:r>
            <a:r>
              <a:rPr lang="ko-KR" altLang="en-US" sz="1000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알고리즘적</a:t>
            </a:r>
            <a:r>
              <a:rPr lang="ko-KR" altLang="en-US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 방법론을 의미함</a:t>
            </a:r>
            <a:endParaRPr lang="en-US" altLang="ko-KR" sz="10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prstClr val="black"/>
              </a:solidFill>
              <a:latin typeface="Rix고딕 L" panose="02020603020101020101" pitchFamily="18" charset="-127"/>
              <a:ea typeface="Rix고딕 L" panose="02020603020101020101" pitchFamily="18" charset="-127"/>
            </a:endParaRPr>
          </a:p>
          <a:p>
            <a:pPr marL="128588" lvl="1" indent="-128588" defTabSz="952968" fontAlgn="base">
              <a:lnSpc>
                <a:spcPct val="150000"/>
              </a:lnSpc>
              <a:spcAft>
                <a:spcPts val="400"/>
              </a:spcAft>
              <a:buClr>
                <a:srgbClr val="1E82AA"/>
              </a:buClr>
              <a:buSzPct val="100000"/>
              <a:buFont typeface="Wingdings" pitchFamily="2" charset="2"/>
              <a:buChar char="ü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en-US" altLang="ko-KR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K-means </a:t>
            </a:r>
            <a:r>
              <a:rPr lang="ko-KR" altLang="en-US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군집분석을 통해 데이터 패턴들을 유사한 특성을 공유하는 여러 군집들로 묶는 것이 가능</a:t>
            </a:r>
            <a:endParaRPr lang="en-US" altLang="ko-KR" sz="10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prstClr val="black"/>
              </a:solidFill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036DDB5A-17A7-41BC-82F7-889AD023A63D}"/>
              </a:ext>
            </a:extLst>
          </p:cNvPr>
          <p:cNvSpPr/>
          <p:nvPr/>
        </p:nvSpPr>
        <p:spPr>
          <a:xfrm>
            <a:off x="4795266" y="3970060"/>
            <a:ext cx="3960000" cy="360000"/>
          </a:xfrm>
          <a:prstGeom prst="rect">
            <a:avLst/>
          </a:prstGeom>
          <a:solidFill>
            <a:srgbClr val="003860"/>
          </a:solidFill>
          <a:ln w="12700" cap="flat" cmpd="sng" algn="ctr">
            <a:solidFill>
              <a:srgbClr val="00386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ko-KR" sz="1200" spc="-100" dirty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K-means </a:t>
            </a:r>
            <a:r>
              <a:rPr lang="ko-KR" altLang="en-US" sz="1200" spc="-100" dirty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군집 분석</a:t>
            </a: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295073D1-C481-4187-9B21-7A66C78BDC7A}"/>
              </a:ext>
            </a:extLst>
          </p:cNvPr>
          <p:cNvSpPr>
            <a:spLocks/>
          </p:cNvSpPr>
          <p:nvPr/>
        </p:nvSpPr>
        <p:spPr>
          <a:xfrm>
            <a:off x="4793906" y="1274314"/>
            <a:ext cx="3960000" cy="360000"/>
          </a:xfrm>
          <a:prstGeom prst="rect">
            <a:avLst/>
          </a:prstGeom>
          <a:pattFill prst="wdUpDiag">
            <a:fgClr>
              <a:sysClr val="windowText" lastClr="000000">
                <a:lumMod val="65000"/>
                <a:lumOff val="35000"/>
              </a:sysClr>
            </a:fgClr>
            <a:bgClr>
              <a:srgbClr val="525252"/>
            </a:bgClr>
          </a:pattFill>
          <a:ln w="25400" cap="flat" cmpd="sng" algn="ctr">
            <a:noFill/>
            <a:prstDash val="solid"/>
          </a:ln>
          <a:effectLst/>
        </p:spPr>
        <p:txBody>
          <a:bodyPr vert="horz" wrap="square" lIns="180000" tIns="0" rIns="180000" bIns="0" rtlCol="0" anchor="ctr"/>
          <a:lstStyle/>
          <a:p>
            <a:pPr algn="ctr"/>
            <a:r>
              <a:rPr lang="en-US" altLang="ko-KR" sz="1200" spc="-100" dirty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  <a:sym typeface="맑은 고딕"/>
              </a:rPr>
              <a:t>Solution</a:t>
            </a:r>
            <a:endParaRPr lang="ko-KR" altLang="en-US" sz="1200" spc="-100" dirty="0">
              <a:ln>
                <a:solidFill>
                  <a:schemeClr val="bg2">
                    <a:lumMod val="60000"/>
                    <a:lumOff val="40000"/>
                    <a:alpha val="0"/>
                  </a:schemeClr>
                </a:solidFill>
              </a:ln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  <a:sym typeface="맑은 고딕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42631" y="544937"/>
            <a:ext cx="6978392" cy="5324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Calibri" panose="020F0502020204030204" pitchFamily="34" charset="0"/>
              </a:rPr>
              <a:t>◦ 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Calibri" panose="020F0502020204030204" pitchFamily="34" charset="0"/>
              </a:rPr>
              <a:t>탐색적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Calibri" panose="020F0502020204030204" pitchFamily="34" charset="0"/>
              </a:rPr>
              <a:t>데이터 분석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Calibri" panose="020F0502020204030204" pitchFamily="34" charset="0"/>
              </a:rPr>
              <a:t>(EDA)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Calibri" panose="020F0502020204030204" pitchFamily="34" charset="0"/>
              </a:rPr>
              <a:t>과정에서 여러 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Calibri" panose="020F0502020204030204" pitchFamily="34" charset="0"/>
              </a:rPr>
              <a:t>패턴에 대한 유형 확인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latin typeface="Rix고딕 M" panose="02020603020101020101" pitchFamily="18" charset="-127"/>
              <a:ea typeface="Rix고딕 M" panose="02020603020101020101" pitchFamily="18" charset="-127"/>
              <a:cs typeface="Calibri" panose="020F050202020403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Calibri" panose="020F0502020204030204" pitchFamily="34" charset="0"/>
              </a:rPr>
              <a:t>◦ K-means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Calibri" panose="020F0502020204030204" pitchFamily="34" charset="0"/>
              </a:rPr>
              <a:t>군집 분석을 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Calibri" panose="020F0502020204030204" pitchFamily="34" charset="0"/>
              </a:rPr>
              <a:t>통하여 선로전환기 전체 이벤트에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Calibri" panose="020F0502020204030204" pitchFamily="34" charset="0"/>
              </a:rPr>
              <a:t>대하여 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Calibri" panose="020F0502020204030204" pitchFamily="34" charset="0"/>
              </a:rPr>
              <a:t>패턴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Calibri" panose="020F0502020204030204" pitchFamily="34" charset="0"/>
              </a:rPr>
              <a:t>유형 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Calibri" panose="020F0502020204030204" pitchFamily="34" charset="0"/>
              </a:rPr>
              <a:t>분류 결과 도출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latin typeface="Rix고딕 M" panose="02020603020101020101" pitchFamily="18" charset="-127"/>
              <a:ea typeface="Rix고딕 M" panose="02020603020101020101" pitchFamily="18" charset="-127"/>
              <a:cs typeface="Calibri" panose="020F0502020204030204" pitchFamily="34" charset="0"/>
            </a:endParaRP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360" y="1881223"/>
            <a:ext cx="1905310" cy="1884569"/>
          </a:xfrm>
          <a:prstGeom prst="rect">
            <a:avLst/>
          </a:prstGeom>
        </p:spPr>
      </p:pic>
      <p:sp>
        <p:nvSpPr>
          <p:cNvPr id="52" name="타원 51"/>
          <p:cNvSpPr/>
          <p:nvPr/>
        </p:nvSpPr>
        <p:spPr>
          <a:xfrm>
            <a:off x="6556204" y="2459877"/>
            <a:ext cx="204030" cy="652968"/>
          </a:xfrm>
          <a:prstGeom prst="ellipse">
            <a:avLst/>
          </a:prstGeom>
          <a:noFill/>
          <a:ln w="19050" cap="flat">
            <a:solidFill>
              <a:srgbClr val="52525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5483754" y="1904400"/>
            <a:ext cx="344881" cy="353644"/>
          </a:xfrm>
          <a:prstGeom prst="ellipse">
            <a:avLst/>
          </a:prstGeom>
          <a:noFill/>
          <a:ln w="19050" cap="flat">
            <a:solidFill>
              <a:srgbClr val="52525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5167270" y="2264570"/>
            <a:ext cx="1268107" cy="1286867"/>
          </a:xfrm>
          <a:prstGeom prst="ellipse">
            <a:avLst/>
          </a:prstGeom>
          <a:noFill/>
          <a:ln w="19050" cap="flat">
            <a:solidFill>
              <a:srgbClr val="52525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0475" y="1963773"/>
            <a:ext cx="1227275" cy="360000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5801" y="2418111"/>
            <a:ext cx="1241949" cy="360000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0702" y="3326788"/>
            <a:ext cx="1207048" cy="360000"/>
          </a:xfrm>
          <a:prstGeom prst="rect">
            <a:avLst/>
          </a:prstGeom>
        </p:spPr>
      </p:pic>
      <p:cxnSp>
        <p:nvCxnSpPr>
          <p:cNvPr id="58" name="직선 화살표 연결선 57"/>
          <p:cNvCxnSpPr>
            <a:stCxn id="54" idx="5"/>
            <a:endCxn id="57" idx="1"/>
          </p:cNvCxnSpPr>
          <p:nvPr/>
        </p:nvCxnSpPr>
        <p:spPr>
          <a:xfrm>
            <a:off x="6249667" y="3362980"/>
            <a:ext cx="1211035" cy="143808"/>
          </a:xfrm>
          <a:prstGeom prst="straightConnector1">
            <a:avLst/>
          </a:prstGeom>
          <a:noFill/>
          <a:ln w="0" cap="flat" cmpd="sng" algn="ctr">
            <a:solidFill>
              <a:sysClr val="window" lastClr="FFFFFF">
                <a:lumMod val="50000"/>
              </a:sysClr>
            </a:solidFill>
            <a:prstDash val="solid"/>
            <a:tailEnd type="triangle"/>
          </a:ln>
          <a:effectLst/>
        </p:spPr>
      </p:cxnSp>
      <p:cxnSp>
        <p:nvCxnSpPr>
          <p:cNvPr id="59" name="직선 화살표 연결선 58"/>
          <p:cNvCxnSpPr>
            <a:stCxn id="52" idx="6"/>
            <a:endCxn id="81" idx="1"/>
          </p:cNvCxnSpPr>
          <p:nvPr/>
        </p:nvCxnSpPr>
        <p:spPr>
          <a:xfrm>
            <a:off x="6760234" y="2786361"/>
            <a:ext cx="690537" cy="266088"/>
          </a:xfrm>
          <a:prstGeom prst="straightConnector1">
            <a:avLst/>
          </a:prstGeom>
          <a:noFill/>
          <a:ln w="0" cap="flat" cmpd="sng" algn="ctr">
            <a:solidFill>
              <a:sysClr val="window" lastClr="FFFFFF">
                <a:lumMod val="50000"/>
              </a:sysClr>
            </a:solidFill>
            <a:prstDash val="solid"/>
            <a:tailEnd type="triangle"/>
          </a:ln>
          <a:effectLst/>
        </p:spPr>
      </p:cxnSp>
      <p:cxnSp>
        <p:nvCxnSpPr>
          <p:cNvPr id="60" name="직선 화살표 연결선 59"/>
          <p:cNvCxnSpPr>
            <a:stCxn id="53" idx="6"/>
            <a:endCxn id="55" idx="1"/>
          </p:cNvCxnSpPr>
          <p:nvPr/>
        </p:nvCxnSpPr>
        <p:spPr>
          <a:xfrm>
            <a:off x="5828635" y="2081222"/>
            <a:ext cx="1611840" cy="62551"/>
          </a:xfrm>
          <a:prstGeom prst="straightConnector1">
            <a:avLst/>
          </a:prstGeom>
          <a:noFill/>
          <a:ln w="0" cap="flat" cmpd="sng" algn="ctr">
            <a:solidFill>
              <a:sysClr val="window" lastClr="FFFFFF">
                <a:lumMod val="50000"/>
              </a:sysClr>
            </a:solidFill>
            <a:prstDash val="solid"/>
            <a:tailEnd type="triangle"/>
          </a:ln>
          <a:effectLst/>
        </p:spPr>
      </p:cxnSp>
      <p:sp>
        <p:nvSpPr>
          <p:cNvPr id="61" name="타원 60"/>
          <p:cNvSpPr/>
          <p:nvPr/>
        </p:nvSpPr>
        <p:spPr>
          <a:xfrm>
            <a:off x="5729403" y="2916345"/>
            <a:ext cx="45719" cy="45719"/>
          </a:xfrm>
          <a:prstGeom prst="ellipse">
            <a:avLst/>
          </a:prstGeom>
          <a:solidFill>
            <a:srgbClr val="FF0000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제목 7"/>
          <p:cNvSpPr txBox="1">
            <a:spLocks/>
          </p:cNvSpPr>
          <p:nvPr/>
        </p:nvSpPr>
        <p:spPr>
          <a:xfrm>
            <a:off x="250825" y="298265"/>
            <a:ext cx="6663055" cy="224360"/>
          </a:xfrm>
          <a:prstGeom prst="rect">
            <a:avLst/>
          </a:prstGeom>
        </p:spPr>
        <p:txBody>
          <a:bodyPr vert="horz" lIns="3600" tIns="3600" rIns="3600" bIns="360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87233"/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+mn-cs"/>
              </a:rPr>
              <a:t>02 / </a:t>
            </a:r>
            <a:r>
              <a:rPr lang="ko-KR" altLang="en-US" sz="20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+mn-cs"/>
              </a:rPr>
              <a:t>선로전환기</a:t>
            </a:r>
            <a:r>
              <a:rPr lang="en-US" altLang="ko-KR" sz="20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+mn-cs"/>
              </a:rPr>
              <a:t>_</a:t>
            </a:r>
            <a:r>
              <a:rPr lang="ko-KR" altLang="en-US" sz="16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+mn-cs"/>
              </a:rPr>
              <a:t>군집분석</a:t>
            </a:r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+mn-cs"/>
              </a:rPr>
              <a:t>(1/2)</a:t>
            </a:r>
            <a:endParaRPr lang="ko-KR" altLang="en-US" sz="12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  <a:cs typeface="+mn-cs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001844" y="314477"/>
            <a:ext cx="1746869" cy="191936"/>
          </a:xfrm>
          <a:prstGeom prst="rect">
            <a:avLst/>
          </a:prstGeom>
        </p:spPr>
        <p:txBody>
          <a:bodyPr wrap="square" lIns="3600" tIns="3600" rIns="3600" bIns="3600">
            <a:spAutoFit/>
          </a:bodyPr>
          <a:lstStyle/>
          <a:p>
            <a:pPr algn="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KoPub돋움체 Bold" panose="02020603020101020101" pitchFamily="18" charset="-127"/>
              </a:rPr>
              <a:t>Ⅲ</a:t>
            </a:r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.</a:t>
            </a:r>
            <a:r>
              <a:rPr lang="en-US" altLang="ko-KR" sz="12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8BDCFB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</a:t>
            </a:r>
            <a:r>
              <a:rPr lang="ko-KR" altLang="en-US" sz="1200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패턴분석</a:t>
            </a:r>
            <a:endParaRPr lang="en-US" altLang="ko-KR" sz="12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873040" y="1709022"/>
            <a:ext cx="1080000" cy="2092996"/>
            <a:chOff x="1890551" y="1730270"/>
            <a:chExt cx="927823" cy="2092996"/>
          </a:xfrm>
        </p:grpSpPr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0551" y="3247266"/>
              <a:ext cx="927822" cy="576000"/>
            </a:xfrm>
            <a:prstGeom prst="rect">
              <a:avLst/>
            </a:prstGeom>
          </p:spPr>
        </p:pic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0551" y="2515603"/>
              <a:ext cx="927823" cy="576000"/>
            </a:xfrm>
            <a:prstGeom prst="rect">
              <a:avLst/>
            </a:prstGeom>
          </p:spPr>
        </p:pic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0551" y="1730270"/>
              <a:ext cx="927822" cy="576000"/>
            </a:xfrm>
            <a:prstGeom prst="rect">
              <a:avLst/>
            </a:prstGeom>
          </p:spPr>
        </p:pic>
      </p:grpSp>
      <p:grpSp>
        <p:nvGrpSpPr>
          <p:cNvPr id="6" name="그룹 5"/>
          <p:cNvGrpSpPr/>
          <p:nvPr/>
        </p:nvGrpSpPr>
        <p:grpSpPr>
          <a:xfrm>
            <a:off x="520817" y="1709022"/>
            <a:ext cx="1080000" cy="2096754"/>
            <a:chOff x="597017" y="1716642"/>
            <a:chExt cx="917895" cy="2096754"/>
          </a:xfrm>
        </p:grpSpPr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017" y="3237396"/>
              <a:ext cx="903143" cy="576000"/>
            </a:xfrm>
            <a:prstGeom prst="rect">
              <a:avLst/>
            </a:prstGeom>
          </p:spPr>
        </p:pic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017" y="2495096"/>
              <a:ext cx="903143" cy="576000"/>
            </a:xfrm>
            <a:prstGeom prst="rect">
              <a:avLst/>
            </a:prstGeom>
          </p:spPr>
        </p:pic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017" y="1716642"/>
              <a:ext cx="917895" cy="576000"/>
            </a:xfrm>
            <a:prstGeom prst="rect">
              <a:avLst/>
            </a:prstGeom>
          </p:spPr>
        </p:pic>
      </p:grpSp>
      <p:grpSp>
        <p:nvGrpSpPr>
          <p:cNvPr id="4" name="그룹 3"/>
          <p:cNvGrpSpPr/>
          <p:nvPr/>
        </p:nvGrpSpPr>
        <p:grpSpPr>
          <a:xfrm>
            <a:off x="3235190" y="1709022"/>
            <a:ext cx="1080000" cy="2084279"/>
            <a:chOff x="3151370" y="1744977"/>
            <a:chExt cx="909562" cy="2084279"/>
          </a:xfrm>
        </p:grpSpPr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1370" y="2515603"/>
              <a:ext cx="909562" cy="576000"/>
            </a:xfrm>
            <a:prstGeom prst="rect">
              <a:avLst/>
            </a:prstGeom>
          </p:spPr>
        </p:pic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1370" y="1744977"/>
              <a:ext cx="909562" cy="576000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1370" y="3253256"/>
              <a:ext cx="909562" cy="576000"/>
            </a:xfrm>
            <a:prstGeom prst="rect">
              <a:avLst/>
            </a:prstGeom>
          </p:spPr>
        </p:pic>
      </p:grpSp>
      <p:sp>
        <p:nvSpPr>
          <p:cNvPr id="68" name="직사각형 67"/>
          <p:cNvSpPr/>
          <p:nvPr/>
        </p:nvSpPr>
        <p:spPr>
          <a:xfrm>
            <a:off x="5063670" y="1664749"/>
            <a:ext cx="1762580" cy="23447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rgbClr val="2E75B6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ko-KR" sz="1000" spc="-100" dirty="0" smtClean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K-means </a:t>
            </a:r>
            <a:r>
              <a:rPr lang="ko-KR" altLang="en-US" sz="1000" spc="-100" dirty="0" smtClean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군집 분석 결과</a:t>
            </a:r>
            <a:endParaRPr lang="ko-KR" altLang="en-US" sz="1000" spc="-100" dirty="0">
              <a:ln>
                <a:solidFill>
                  <a:schemeClr val="bg2">
                    <a:lumMod val="60000"/>
                    <a:lumOff val="40000"/>
                    <a:alpha val="0"/>
                  </a:schemeClr>
                </a:solidFill>
              </a:ln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6242942" y="2254518"/>
            <a:ext cx="344881" cy="353644"/>
          </a:xfrm>
          <a:prstGeom prst="ellipse">
            <a:avLst/>
          </a:prstGeom>
          <a:noFill/>
          <a:ln w="19050" cap="flat">
            <a:solidFill>
              <a:srgbClr val="52525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" name="직선 화살표 연결선 69"/>
          <p:cNvCxnSpPr>
            <a:stCxn id="69" idx="6"/>
            <a:endCxn id="56" idx="1"/>
          </p:cNvCxnSpPr>
          <p:nvPr/>
        </p:nvCxnSpPr>
        <p:spPr>
          <a:xfrm>
            <a:off x="6587823" y="2431340"/>
            <a:ext cx="837978" cy="166771"/>
          </a:xfrm>
          <a:prstGeom prst="straightConnector1">
            <a:avLst/>
          </a:prstGeom>
          <a:noFill/>
          <a:ln w="0" cap="flat" cmpd="sng" algn="ctr">
            <a:solidFill>
              <a:sysClr val="window" lastClr="FFFFFF">
                <a:lumMod val="50000"/>
              </a:sysClr>
            </a:solidFill>
            <a:prstDash val="solid"/>
            <a:tailEnd type="triangle"/>
          </a:ln>
          <a:effectLst/>
        </p:spPr>
      </p:cxnSp>
      <p:pic>
        <p:nvPicPr>
          <p:cNvPr id="81" name="그림 80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771" y="2872449"/>
            <a:ext cx="1216979" cy="360000"/>
          </a:xfrm>
          <a:prstGeom prst="rect">
            <a:avLst/>
          </a:prstGeom>
        </p:spPr>
      </p:pic>
      <p:sp>
        <p:nvSpPr>
          <p:cNvPr id="85" name="직사각형 84"/>
          <p:cNvSpPr/>
          <p:nvPr/>
        </p:nvSpPr>
        <p:spPr>
          <a:xfrm>
            <a:off x="7450771" y="1664748"/>
            <a:ext cx="1216979" cy="23447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rgbClr val="2E75B6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ko-KR" altLang="en-US" sz="1000" spc="-100" dirty="0" smtClean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군집 유형 분류</a:t>
            </a:r>
            <a:endParaRPr lang="ko-KR" altLang="en-US" sz="1000" spc="-100" dirty="0">
              <a:ln>
                <a:solidFill>
                  <a:schemeClr val="bg2">
                    <a:lumMod val="60000"/>
                    <a:lumOff val="40000"/>
                    <a:alpha val="0"/>
                  </a:schemeClr>
                </a:solidFill>
              </a:ln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8211301" y="1930106"/>
            <a:ext cx="499546" cy="192360"/>
            <a:chOff x="2323868" y="1752910"/>
            <a:chExt cx="499546" cy="323648"/>
          </a:xfrm>
        </p:grpSpPr>
        <p:sp>
          <p:nvSpPr>
            <p:cNvPr id="94" name="모서리가 둥근 직사각형 93"/>
            <p:cNvSpPr/>
            <p:nvPr/>
          </p:nvSpPr>
          <p:spPr>
            <a:xfrm>
              <a:off x="2364047" y="1828549"/>
              <a:ext cx="419189" cy="172367"/>
            </a:xfrm>
            <a:prstGeom prst="round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4C3A2F9B-108A-49C1-87D3-3E7D3974C97E}"/>
                </a:ext>
              </a:extLst>
            </p:cNvPr>
            <p:cNvSpPr/>
            <p:nvPr/>
          </p:nvSpPr>
          <p:spPr>
            <a:xfrm>
              <a:off x="2323868" y="1752910"/>
              <a:ext cx="499546" cy="323648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lvl="1" algn="ctr" defTabSz="952968" fontAlgn="base">
                <a:lnSpc>
                  <a:spcPct val="130000"/>
                </a:lnSpc>
                <a:spcAft>
                  <a:spcPts val="400"/>
                </a:spcAft>
                <a:buClr>
                  <a:srgbClr val="1E82AA"/>
                </a:buClr>
                <a:buSzPct val="100000"/>
                <a:tabLst>
                  <a:tab pos="456244" algn="l"/>
                  <a:tab pos="912490" algn="l"/>
                  <a:tab pos="1371569" algn="l"/>
                  <a:tab pos="1827814" algn="l"/>
                  <a:tab pos="2284059" algn="l"/>
                  <a:tab pos="2741722" algn="l"/>
                  <a:tab pos="3197966" algn="l"/>
                  <a:tab pos="3655627" algn="l"/>
                  <a:tab pos="4113290" algn="l"/>
                  <a:tab pos="4569535" algn="l"/>
                  <a:tab pos="5027196" algn="l"/>
                  <a:tab pos="5941105" algn="l"/>
                  <a:tab pos="6398766" algn="l"/>
                  <a:tab pos="6855010" algn="l"/>
                  <a:tab pos="7311255" algn="l"/>
                  <a:tab pos="7768918" algn="l"/>
                  <a:tab pos="8226579" algn="l"/>
                  <a:tab pos="8682825" algn="l"/>
                  <a:tab pos="9140487" algn="l"/>
                  <a:tab pos="9596732" algn="l"/>
                  <a:tab pos="10054394" algn="l"/>
                  <a:tab pos="10512056" algn="l"/>
                  <a:tab pos="10968301" algn="l"/>
                  <a:tab pos="11425962" algn="l"/>
                  <a:tab pos="11882207" algn="l"/>
                  <a:tab pos="12338453" algn="l"/>
                  <a:tab pos="12797531" algn="l"/>
                  <a:tab pos="13253776" algn="l"/>
                  <a:tab pos="13710022" algn="l"/>
                  <a:tab pos="14167684" algn="l"/>
                  <a:tab pos="14623929" algn="l"/>
                </a:tabLst>
                <a:defRPr/>
              </a:pPr>
              <a:r>
                <a:rPr lang="ko-KR" altLang="en-US" sz="500" dirty="0" smtClean="0">
                  <a:ln>
                    <a:solidFill>
                      <a:srgbClr val="365D8C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군집 유형 </a:t>
              </a:r>
              <a:r>
                <a:rPr lang="en-US" altLang="ko-KR" sz="500" dirty="0">
                  <a:ln>
                    <a:solidFill>
                      <a:srgbClr val="365D8C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1</a:t>
              </a: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8211301" y="2375587"/>
            <a:ext cx="499546" cy="184859"/>
            <a:chOff x="2323868" y="1759219"/>
            <a:chExt cx="499546" cy="311027"/>
          </a:xfrm>
        </p:grpSpPr>
        <p:sp>
          <p:nvSpPr>
            <p:cNvPr id="107" name="모서리가 둥근 직사각형 106"/>
            <p:cNvSpPr/>
            <p:nvPr/>
          </p:nvSpPr>
          <p:spPr>
            <a:xfrm>
              <a:off x="2364047" y="1828549"/>
              <a:ext cx="419189" cy="172367"/>
            </a:xfrm>
            <a:prstGeom prst="round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4C3A2F9B-108A-49C1-87D3-3E7D3974C97E}"/>
                </a:ext>
              </a:extLst>
            </p:cNvPr>
            <p:cNvSpPr/>
            <p:nvPr/>
          </p:nvSpPr>
          <p:spPr>
            <a:xfrm>
              <a:off x="2323868" y="1759219"/>
              <a:ext cx="499546" cy="31102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lvl="1" algn="ctr" defTabSz="952968" fontAlgn="base">
                <a:lnSpc>
                  <a:spcPct val="130000"/>
                </a:lnSpc>
                <a:spcAft>
                  <a:spcPts val="400"/>
                </a:spcAft>
                <a:buClr>
                  <a:srgbClr val="1E82AA"/>
                </a:buClr>
                <a:buSzPct val="100000"/>
                <a:tabLst>
                  <a:tab pos="456244" algn="l"/>
                  <a:tab pos="912490" algn="l"/>
                  <a:tab pos="1371569" algn="l"/>
                  <a:tab pos="1827814" algn="l"/>
                  <a:tab pos="2284059" algn="l"/>
                  <a:tab pos="2741722" algn="l"/>
                  <a:tab pos="3197966" algn="l"/>
                  <a:tab pos="3655627" algn="l"/>
                  <a:tab pos="4113290" algn="l"/>
                  <a:tab pos="4569535" algn="l"/>
                  <a:tab pos="5027196" algn="l"/>
                  <a:tab pos="5941105" algn="l"/>
                  <a:tab pos="6398766" algn="l"/>
                  <a:tab pos="6855010" algn="l"/>
                  <a:tab pos="7311255" algn="l"/>
                  <a:tab pos="7768918" algn="l"/>
                  <a:tab pos="8226579" algn="l"/>
                  <a:tab pos="8682825" algn="l"/>
                  <a:tab pos="9140487" algn="l"/>
                  <a:tab pos="9596732" algn="l"/>
                  <a:tab pos="10054394" algn="l"/>
                  <a:tab pos="10512056" algn="l"/>
                  <a:tab pos="10968301" algn="l"/>
                  <a:tab pos="11425962" algn="l"/>
                  <a:tab pos="11882207" algn="l"/>
                  <a:tab pos="12338453" algn="l"/>
                  <a:tab pos="12797531" algn="l"/>
                  <a:tab pos="13253776" algn="l"/>
                  <a:tab pos="13710022" algn="l"/>
                  <a:tab pos="14167684" algn="l"/>
                  <a:tab pos="14623929" algn="l"/>
                </a:tabLst>
                <a:defRPr/>
              </a:pPr>
              <a:r>
                <a:rPr lang="ko-KR" altLang="en-US" sz="500" dirty="0" smtClean="0">
                  <a:ln>
                    <a:solidFill>
                      <a:srgbClr val="365D8C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군집 유형 </a:t>
              </a:r>
              <a:r>
                <a:rPr lang="en-US" altLang="ko-KR" sz="500" dirty="0" smtClean="0">
                  <a:ln>
                    <a:solidFill>
                      <a:srgbClr val="365D8C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2</a:t>
              </a:r>
              <a:endParaRPr lang="en-US" altLang="ko-KR" sz="500" dirty="0">
                <a:ln>
                  <a:solidFill>
                    <a:srgbClr val="365D8C">
                      <a:alpha val="0"/>
                    </a:srgb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8211301" y="2820543"/>
            <a:ext cx="499546" cy="192360"/>
            <a:chOff x="2323868" y="1752910"/>
            <a:chExt cx="499546" cy="323648"/>
          </a:xfrm>
        </p:grpSpPr>
        <p:sp>
          <p:nvSpPr>
            <p:cNvPr id="110" name="모서리가 둥근 직사각형 109"/>
            <p:cNvSpPr/>
            <p:nvPr/>
          </p:nvSpPr>
          <p:spPr>
            <a:xfrm>
              <a:off x="2364047" y="1828549"/>
              <a:ext cx="419189" cy="172367"/>
            </a:xfrm>
            <a:prstGeom prst="round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4C3A2F9B-108A-49C1-87D3-3E7D3974C97E}"/>
                </a:ext>
              </a:extLst>
            </p:cNvPr>
            <p:cNvSpPr/>
            <p:nvPr/>
          </p:nvSpPr>
          <p:spPr>
            <a:xfrm>
              <a:off x="2323868" y="1752910"/>
              <a:ext cx="499546" cy="323648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lvl="1" algn="ctr" defTabSz="952968" fontAlgn="base">
                <a:lnSpc>
                  <a:spcPct val="130000"/>
                </a:lnSpc>
                <a:spcAft>
                  <a:spcPts val="400"/>
                </a:spcAft>
                <a:buClr>
                  <a:srgbClr val="1E82AA"/>
                </a:buClr>
                <a:buSzPct val="100000"/>
                <a:tabLst>
                  <a:tab pos="456244" algn="l"/>
                  <a:tab pos="912490" algn="l"/>
                  <a:tab pos="1371569" algn="l"/>
                  <a:tab pos="1827814" algn="l"/>
                  <a:tab pos="2284059" algn="l"/>
                  <a:tab pos="2741722" algn="l"/>
                  <a:tab pos="3197966" algn="l"/>
                  <a:tab pos="3655627" algn="l"/>
                  <a:tab pos="4113290" algn="l"/>
                  <a:tab pos="4569535" algn="l"/>
                  <a:tab pos="5027196" algn="l"/>
                  <a:tab pos="5941105" algn="l"/>
                  <a:tab pos="6398766" algn="l"/>
                  <a:tab pos="6855010" algn="l"/>
                  <a:tab pos="7311255" algn="l"/>
                  <a:tab pos="7768918" algn="l"/>
                  <a:tab pos="8226579" algn="l"/>
                  <a:tab pos="8682825" algn="l"/>
                  <a:tab pos="9140487" algn="l"/>
                  <a:tab pos="9596732" algn="l"/>
                  <a:tab pos="10054394" algn="l"/>
                  <a:tab pos="10512056" algn="l"/>
                  <a:tab pos="10968301" algn="l"/>
                  <a:tab pos="11425962" algn="l"/>
                  <a:tab pos="11882207" algn="l"/>
                  <a:tab pos="12338453" algn="l"/>
                  <a:tab pos="12797531" algn="l"/>
                  <a:tab pos="13253776" algn="l"/>
                  <a:tab pos="13710022" algn="l"/>
                  <a:tab pos="14167684" algn="l"/>
                  <a:tab pos="14623929" algn="l"/>
                </a:tabLst>
                <a:defRPr/>
              </a:pPr>
              <a:r>
                <a:rPr lang="ko-KR" altLang="en-US" sz="500" dirty="0" smtClean="0">
                  <a:ln>
                    <a:solidFill>
                      <a:srgbClr val="365D8C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군집 유형 </a:t>
              </a:r>
              <a:r>
                <a:rPr lang="en-US" altLang="ko-KR" sz="500" dirty="0" smtClean="0">
                  <a:ln>
                    <a:solidFill>
                      <a:srgbClr val="365D8C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3</a:t>
              </a:r>
              <a:endParaRPr lang="en-US" altLang="ko-KR" sz="500" dirty="0">
                <a:ln>
                  <a:solidFill>
                    <a:srgbClr val="365D8C">
                      <a:alpha val="0"/>
                    </a:srgb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8211301" y="3295233"/>
            <a:ext cx="499546" cy="192360"/>
            <a:chOff x="2323868" y="1752910"/>
            <a:chExt cx="499546" cy="323648"/>
          </a:xfrm>
        </p:grpSpPr>
        <p:sp>
          <p:nvSpPr>
            <p:cNvPr id="113" name="모서리가 둥근 직사각형 112"/>
            <p:cNvSpPr/>
            <p:nvPr/>
          </p:nvSpPr>
          <p:spPr>
            <a:xfrm>
              <a:off x="2364047" y="1828549"/>
              <a:ext cx="419189" cy="172367"/>
            </a:xfrm>
            <a:prstGeom prst="round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4C3A2F9B-108A-49C1-87D3-3E7D3974C97E}"/>
                </a:ext>
              </a:extLst>
            </p:cNvPr>
            <p:cNvSpPr/>
            <p:nvPr/>
          </p:nvSpPr>
          <p:spPr>
            <a:xfrm>
              <a:off x="2323868" y="1752910"/>
              <a:ext cx="499546" cy="323648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lvl="1" algn="ctr" defTabSz="952968" fontAlgn="base">
                <a:lnSpc>
                  <a:spcPct val="130000"/>
                </a:lnSpc>
                <a:spcAft>
                  <a:spcPts val="400"/>
                </a:spcAft>
                <a:buClr>
                  <a:srgbClr val="1E82AA"/>
                </a:buClr>
                <a:buSzPct val="100000"/>
                <a:tabLst>
                  <a:tab pos="456244" algn="l"/>
                  <a:tab pos="912490" algn="l"/>
                  <a:tab pos="1371569" algn="l"/>
                  <a:tab pos="1827814" algn="l"/>
                  <a:tab pos="2284059" algn="l"/>
                  <a:tab pos="2741722" algn="l"/>
                  <a:tab pos="3197966" algn="l"/>
                  <a:tab pos="3655627" algn="l"/>
                  <a:tab pos="4113290" algn="l"/>
                  <a:tab pos="4569535" algn="l"/>
                  <a:tab pos="5027196" algn="l"/>
                  <a:tab pos="5941105" algn="l"/>
                  <a:tab pos="6398766" algn="l"/>
                  <a:tab pos="6855010" algn="l"/>
                  <a:tab pos="7311255" algn="l"/>
                  <a:tab pos="7768918" algn="l"/>
                  <a:tab pos="8226579" algn="l"/>
                  <a:tab pos="8682825" algn="l"/>
                  <a:tab pos="9140487" algn="l"/>
                  <a:tab pos="9596732" algn="l"/>
                  <a:tab pos="10054394" algn="l"/>
                  <a:tab pos="10512056" algn="l"/>
                  <a:tab pos="10968301" algn="l"/>
                  <a:tab pos="11425962" algn="l"/>
                  <a:tab pos="11882207" algn="l"/>
                  <a:tab pos="12338453" algn="l"/>
                  <a:tab pos="12797531" algn="l"/>
                  <a:tab pos="13253776" algn="l"/>
                  <a:tab pos="13710022" algn="l"/>
                  <a:tab pos="14167684" algn="l"/>
                  <a:tab pos="14623929" algn="l"/>
                </a:tabLst>
                <a:defRPr/>
              </a:pPr>
              <a:r>
                <a:rPr lang="ko-KR" altLang="en-US" sz="500" dirty="0" smtClean="0">
                  <a:ln>
                    <a:solidFill>
                      <a:srgbClr val="365D8C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군집 유형 </a:t>
              </a:r>
              <a:r>
                <a:rPr lang="en-US" altLang="ko-KR" sz="500" dirty="0" smtClean="0">
                  <a:ln>
                    <a:solidFill>
                      <a:srgbClr val="365D8C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rPr>
                <a:t>4</a:t>
              </a:r>
              <a:endParaRPr lang="en-US" altLang="ko-KR" sz="500" dirty="0">
                <a:ln>
                  <a:solidFill>
                    <a:srgbClr val="365D8C">
                      <a:alpha val="0"/>
                    </a:srgb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endParaRPr>
            </a:p>
          </p:txBody>
        </p:sp>
      </p:grpSp>
      <p:sp>
        <p:nvSpPr>
          <p:cNvPr id="76" name="슬라이드 번호 개체 틀 7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0CC8-9723-45F1-8D7E-EDB99E1E11FE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903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양쪽 모서리가 둥근 사각형 94">
            <a:extLst>
              <a:ext uri="{FF2B5EF4-FFF2-40B4-BE49-F238E27FC236}">
                <a16:creationId xmlns:a16="http://schemas.microsoft.com/office/drawing/2014/main" id="{B0422FC7-BA8C-4D07-B424-C47BBE3D7544}"/>
              </a:ext>
            </a:extLst>
          </p:cNvPr>
          <p:cNvSpPr/>
          <p:nvPr/>
        </p:nvSpPr>
        <p:spPr>
          <a:xfrm>
            <a:off x="433929" y="1449388"/>
            <a:ext cx="8324308" cy="4934533"/>
          </a:xfrm>
          <a:prstGeom prst="round2SameRect">
            <a:avLst>
              <a:gd name="adj1" fmla="val 4286"/>
              <a:gd name="adj2" fmla="val 1613"/>
            </a:avLst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tIns="108000" rtlCol="0" anchor="t" anchorCtr="0"/>
          <a:lstStyle/>
          <a:p>
            <a:pPr marL="128588" lvl="1" indent="-128588" defTabSz="952968" fontAlgn="base">
              <a:lnSpc>
                <a:spcPct val="150000"/>
              </a:lnSpc>
              <a:spcAft>
                <a:spcPts val="400"/>
              </a:spcAft>
              <a:buClr>
                <a:srgbClr val="1E82AA"/>
              </a:buClr>
              <a:buSzPct val="100000"/>
              <a:buFont typeface="Wingdings" pitchFamily="2" charset="2"/>
              <a:buChar char="ü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endParaRPr lang="en-US" altLang="ko-KR" sz="10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prstClr val="black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0" name="직사각형 69"/>
          <p:cNvSpPr>
            <a:spLocks/>
          </p:cNvSpPr>
          <p:nvPr/>
        </p:nvSpPr>
        <p:spPr>
          <a:xfrm>
            <a:off x="441324" y="1270807"/>
            <a:ext cx="8316913" cy="375029"/>
          </a:xfrm>
          <a:prstGeom prst="rect">
            <a:avLst/>
          </a:prstGeom>
          <a:pattFill prst="wdUpDiag">
            <a:fgClr>
              <a:sysClr val="windowText" lastClr="000000">
                <a:lumMod val="65000"/>
                <a:lumOff val="35000"/>
              </a:sysClr>
            </a:fgClr>
            <a:bgClr>
              <a:srgbClr val="525252"/>
            </a:bgClr>
          </a:pattFill>
          <a:ln w="25400" cap="flat" cmpd="sng" algn="ctr">
            <a:noFill/>
            <a:prstDash val="solid"/>
          </a:ln>
          <a:effectLst/>
        </p:spPr>
        <p:txBody>
          <a:bodyPr vert="horz" wrap="square" lIns="180000" tIns="0" rIns="180000" bIns="0" rtlCol="0" anchor="ctr"/>
          <a:lstStyle/>
          <a:p>
            <a:pPr algn="ctr"/>
            <a:r>
              <a:rPr lang="ko-KR" altLang="en-US" sz="1200" spc="-100" dirty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맑은 고딕"/>
              </a:rPr>
              <a:t>군집분석 프로세스</a:t>
            </a:r>
          </a:p>
        </p:txBody>
      </p:sp>
      <p:sp>
        <p:nvSpPr>
          <p:cNvPr id="95" name="양쪽 모서리가 둥근 사각형 94"/>
          <p:cNvSpPr/>
          <p:nvPr/>
        </p:nvSpPr>
        <p:spPr>
          <a:xfrm>
            <a:off x="623612" y="4138196"/>
            <a:ext cx="1800000" cy="2160000"/>
          </a:xfrm>
          <a:prstGeom prst="round2SameRect">
            <a:avLst>
              <a:gd name="adj1" fmla="val 4286"/>
              <a:gd name="adj2" fmla="val 3157"/>
            </a:avLst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tIns="108000" rtlCol="0" anchor="t" anchorCtr="0"/>
          <a:lstStyle/>
          <a:p>
            <a:pPr marL="128588" lvl="1" indent="-128588" defTabSz="952968" fontAlgn="base">
              <a:lnSpc>
                <a:spcPct val="125000"/>
              </a:lnSpc>
              <a:spcAft>
                <a:spcPts val="400"/>
              </a:spcAft>
              <a:buClr>
                <a:srgbClr val="1E82AA"/>
              </a:buClr>
              <a:buSzPct val="100000"/>
              <a:buFont typeface="Wingdings" pitchFamily="2" charset="2"/>
              <a:buChar char="ü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endParaRPr lang="en-US" altLang="ko-KR" sz="10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prstClr val="black"/>
              </a:solidFill>
              <a:latin typeface="Rix고딕 L" panose="02020603020101020101" pitchFamily="18" charset="-127"/>
              <a:ea typeface="Rix고딕 L" panose="02020603020101020101" pitchFamily="18" charset="-127"/>
            </a:endParaRPr>
          </a:p>
          <a:p>
            <a:pPr marL="128588" lvl="1" indent="-128588" defTabSz="952968" fontAlgn="base">
              <a:lnSpc>
                <a:spcPct val="125000"/>
              </a:lnSpc>
              <a:spcAft>
                <a:spcPts val="400"/>
              </a:spcAft>
              <a:buClr>
                <a:srgbClr val="1E82AA"/>
              </a:buClr>
              <a:buSzPct val="100000"/>
              <a:buFont typeface="Wingdings" pitchFamily="2" charset="2"/>
              <a:buChar char="ü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en-US" altLang="ko-KR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K-means </a:t>
            </a:r>
            <a:r>
              <a:rPr lang="ko-KR" altLang="en-US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알고리즘을 돌리기 위한 데이터 전처리 작업 수행</a:t>
            </a:r>
            <a:endParaRPr lang="en-US" altLang="ko-KR" sz="10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prstClr val="black"/>
              </a:solidFill>
              <a:latin typeface="Rix고딕 L" panose="02020603020101020101" pitchFamily="18" charset="-127"/>
              <a:ea typeface="Rix고딕 L" panose="02020603020101020101" pitchFamily="18" charset="-127"/>
            </a:endParaRPr>
          </a:p>
          <a:p>
            <a:pPr marL="128588" lvl="1" indent="-128588" defTabSz="952968" fontAlgn="base">
              <a:lnSpc>
                <a:spcPct val="125000"/>
              </a:lnSpc>
              <a:spcAft>
                <a:spcPts val="400"/>
              </a:spcAft>
              <a:buClr>
                <a:srgbClr val="1E82AA"/>
              </a:buClr>
              <a:buSzPct val="100000"/>
              <a:buFont typeface="Wingdings" pitchFamily="2" charset="2"/>
              <a:buChar char="ü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ko-KR" altLang="en-US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모든 요인에 대해서 최솟값은 </a:t>
            </a:r>
            <a:r>
              <a:rPr lang="en-US" altLang="ko-KR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0, </a:t>
            </a:r>
            <a:r>
              <a:rPr lang="ko-KR" altLang="en-US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최댓값은 </a:t>
            </a:r>
            <a:r>
              <a:rPr lang="en-US" altLang="ko-KR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1</a:t>
            </a:r>
            <a:r>
              <a:rPr lang="ko-KR" altLang="en-US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로 변환하는 </a:t>
            </a:r>
            <a:r>
              <a:rPr lang="en-US" altLang="ko-KR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Min-Max Scale</a:t>
            </a:r>
            <a:r>
              <a:rPr lang="ko-KR" altLang="en-US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을 적용</a:t>
            </a:r>
            <a:r>
              <a:rPr lang="en-US" altLang="ko-KR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/>
            </a:r>
            <a:br>
              <a:rPr lang="en-US" altLang="ko-KR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</a:br>
            <a:endParaRPr lang="en-US" altLang="ko-KR" sz="10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prstClr val="black"/>
              </a:solidFill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623612" y="4073525"/>
            <a:ext cx="1800000" cy="360000"/>
          </a:xfrm>
          <a:prstGeom prst="rect">
            <a:avLst/>
          </a:prstGeom>
          <a:solidFill>
            <a:srgbClr val="003860"/>
          </a:solidFill>
          <a:ln w="12700" cap="flat" cmpd="sng" algn="ctr">
            <a:solidFill>
              <a:srgbClr val="003860"/>
            </a:solidFill>
            <a:prstDash val="solid"/>
          </a:ln>
          <a:effectLst/>
        </p:spPr>
        <p:txBody>
          <a:bodyPr rtlCol="0" anchor="ctr"/>
          <a:lstStyle/>
          <a:p>
            <a:pPr>
              <a:defRPr/>
            </a:pPr>
            <a:r>
              <a:rPr lang="en-US" altLang="ko-KR" sz="1200" spc="-100" dirty="0" smtClean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1</a:t>
            </a:r>
            <a:r>
              <a:rPr lang="en-US" altLang="ko-KR" sz="1200" spc="-100" dirty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. </a:t>
            </a:r>
            <a:r>
              <a:rPr lang="ko-KR" altLang="en-US" sz="1200" spc="-100" dirty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데이터 사전 처리 </a:t>
            </a:r>
          </a:p>
        </p:txBody>
      </p:sp>
      <p:sp>
        <p:nvSpPr>
          <p:cNvPr id="160" name="갈매기형 수장 159"/>
          <p:cNvSpPr/>
          <p:nvPr/>
        </p:nvSpPr>
        <p:spPr>
          <a:xfrm>
            <a:off x="4504282" y="4885314"/>
            <a:ext cx="163701" cy="410592"/>
          </a:xfrm>
          <a:prstGeom prst="chevron">
            <a:avLst>
              <a:gd name="adj" fmla="val 48281"/>
            </a:avLst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5165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1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1" name="갈매기형 수장 160"/>
          <p:cNvSpPr/>
          <p:nvPr/>
        </p:nvSpPr>
        <p:spPr>
          <a:xfrm>
            <a:off x="2449888" y="4885314"/>
            <a:ext cx="163742" cy="410592"/>
          </a:xfrm>
          <a:prstGeom prst="chevron">
            <a:avLst>
              <a:gd name="adj" fmla="val 48281"/>
            </a:avLst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5165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1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3" name="양쪽 모서리가 둥근 사각형 162"/>
          <p:cNvSpPr/>
          <p:nvPr/>
        </p:nvSpPr>
        <p:spPr>
          <a:xfrm>
            <a:off x="6739088" y="4138196"/>
            <a:ext cx="1800000" cy="2160000"/>
          </a:xfrm>
          <a:prstGeom prst="round2SameRect">
            <a:avLst>
              <a:gd name="adj1" fmla="val 4286"/>
              <a:gd name="adj2" fmla="val 3628"/>
            </a:avLst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tIns="108000" rtlCol="0" anchor="t" anchorCtr="0"/>
          <a:lstStyle/>
          <a:p>
            <a:pPr marL="128588" lvl="1" indent="-128588" defTabSz="952968" fontAlgn="base">
              <a:lnSpc>
                <a:spcPct val="125000"/>
              </a:lnSpc>
              <a:spcAft>
                <a:spcPts val="400"/>
              </a:spcAft>
              <a:buClr>
                <a:srgbClr val="1E82AA"/>
              </a:buClr>
              <a:buSzPct val="100000"/>
              <a:buFont typeface="Wingdings" pitchFamily="2" charset="2"/>
              <a:buChar char="ü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ko-KR" altLang="en-US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모든 군집의 평균</a:t>
            </a:r>
            <a:endParaRPr lang="en-US" altLang="ko-KR" sz="10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prstClr val="black"/>
              </a:solidFill>
              <a:latin typeface="Rix고딕 L" panose="02020603020101020101" pitchFamily="18" charset="-127"/>
              <a:ea typeface="Rix고딕 L" panose="02020603020101020101" pitchFamily="18" charset="-127"/>
            </a:endParaRPr>
          </a:p>
          <a:p>
            <a:pPr marL="128588" lvl="1" indent="-128588" defTabSz="952968" fontAlgn="base">
              <a:lnSpc>
                <a:spcPct val="125000"/>
              </a:lnSpc>
              <a:spcAft>
                <a:spcPts val="400"/>
              </a:spcAft>
              <a:buClr>
                <a:srgbClr val="1E82AA"/>
              </a:buClr>
              <a:buSzPct val="100000"/>
              <a:buFont typeface="Wingdings" pitchFamily="2" charset="2"/>
              <a:buChar char="ü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ko-KR" altLang="en-US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각 군집의 평균</a:t>
            </a:r>
            <a:r>
              <a:rPr lang="en-US" altLang="ko-KR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 / </a:t>
            </a:r>
            <a:r>
              <a:rPr lang="ko-KR" altLang="en-US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중앙값 </a:t>
            </a:r>
            <a:r>
              <a:rPr lang="en-US" altLang="ko-KR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/ </a:t>
            </a:r>
            <a:r>
              <a:rPr lang="ko-KR" altLang="en-US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편차 등 </a:t>
            </a:r>
            <a:r>
              <a:rPr lang="en-US" altLang="ko-KR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5</a:t>
            </a:r>
            <a:r>
              <a:rPr lang="ko-KR" altLang="en-US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개의 통계량 평균이</a:t>
            </a:r>
            <a:r>
              <a:rPr lang="en-US" altLang="ko-KR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 </a:t>
            </a:r>
            <a:r>
              <a:rPr lang="ko-KR" altLang="en-US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전체 데이터의 </a:t>
            </a:r>
            <a:r>
              <a:rPr lang="en-US" altLang="ko-KR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5</a:t>
            </a:r>
            <a:r>
              <a:rPr lang="ko-KR" altLang="en-US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개 통계량 평균과 차이 나는지 비교</a:t>
            </a:r>
            <a:endParaRPr lang="en-US" altLang="ko-KR" sz="10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prstClr val="black"/>
              </a:solidFill>
              <a:latin typeface="Rix고딕 L" panose="02020603020101020101" pitchFamily="18" charset="-127"/>
              <a:ea typeface="Rix고딕 L" panose="02020603020101020101" pitchFamily="18" charset="-127"/>
            </a:endParaRPr>
          </a:p>
          <a:p>
            <a:pPr marL="128588" lvl="1" indent="-128588" defTabSz="952968" fontAlgn="base">
              <a:lnSpc>
                <a:spcPct val="125000"/>
              </a:lnSpc>
              <a:spcAft>
                <a:spcPts val="400"/>
              </a:spcAft>
              <a:buClr>
                <a:srgbClr val="1E82AA"/>
              </a:buClr>
              <a:buSzPct val="100000"/>
              <a:buFont typeface="Wingdings" pitchFamily="2" charset="2"/>
              <a:buChar char="ü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ko-KR" altLang="en-US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차이 나는 통계량이 많을수록 이질적인 </a:t>
            </a:r>
            <a:r>
              <a:rPr lang="ko-KR" altLang="en-US" sz="1000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군집임</a:t>
            </a:r>
            <a:r>
              <a:rPr lang="ko-KR" altLang="en-US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 </a:t>
            </a:r>
            <a:endParaRPr lang="en-US" altLang="ko-KR" sz="10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prstClr val="black"/>
              </a:solidFill>
              <a:latin typeface="Rix고딕 L" panose="02020603020101020101" pitchFamily="18" charset="-127"/>
              <a:ea typeface="Rix고딕 L" panose="02020603020101020101" pitchFamily="18" charset="-127"/>
            </a:endParaRPr>
          </a:p>
          <a:p>
            <a:pPr marL="128588" lvl="1" indent="-128588" defTabSz="952968" fontAlgn="base">
              <a:lnSpc>
                <a:spcPct val="125000"/>
              </a:lnSpc>
              <a:spcAft>
                <a:spcPts val="400"/>
              </a:spcAft>
              <a:buClr>
                <a:srgbClr val="1E82AA"/>
              </a:buClr>
              <a:buSzPct val="100000"/>
              <a:buFont typeface="Wingdings" pitchFamily="2" charset="2"/>
              <a:buChar char="ü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ko-KR" altLang="en-US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전체 평균과 값의 비교의 기준으로 </a:t>
            </a:r>
            <a:r>
              <a:rPr lang="en-US" altLang="ko-KR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IQR </a:t>
            </a:r>
            <a:r>
              <a:rPr lang="ko-KR" altLang="en-US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기준을 사용함 </a:t>
            </a:r>
            <a:endParaRPr lang="en-US" altLang="ko-KR" sz="10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prstClr val="black"/>
              </a:solidFill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6739088" y="4073525"/>
            <a:ext cx="1800000" cy="360000"/>
          </a:xfrm>
          <a:prstGeom prst="rect">
            <a:avLst/>
          </a:prstGeom>
          <a:solidFill>
            <a:srgbClr val="003860"/>
          </a:solidFill>
          <a:ln w="12700" cap="flat" cmpd="sng" algn="ctr">
            <a:solidFill>
              <a:srgbClr val="003860"/>
            </a:solidFill>
            <a:prstDash val="solid"/>
          </a:ln>
          <a:effectLst/>
        </p:spPr>
        <p:txBody>
          <a:bodyPr rtlCol="0" anchor="ctr"/>
          <a:lstStyle/>
          <a:p>
            <a:pPr lvl="0">
              <a:defRPr/>
            </a:pPr>
            <a:r>
              <a:rPr lang="en-US" altLang="ko-KR" sz="1200" spc="-100" dirty="0" smtClean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4</a:t>
            </a:r>
            <a:r>
              <a:rPr lang="en-US" altLang="ko-KR" sz="1200" spc="-100" dirty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. </a:t>
            </a:r>
            <a:r>
              <a:rPr lang="ko-KR" altLang="en-US" sz="1200" spc="-100" dirty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특성 분석 및 시각화</a:t>
            </a:r>
          </a:p>
        </p:txBody>
      </p:sp>
      <p:sp>
        <p:nvSpPr>
          <p:cNvPr id="98" name="양쪽 모서리가 둥근 사각형 97"/>
          <p:cNvSpPr/>
          <p:nvPr/>
        </p:nvSpPr>
        <p:spPr>
          <a:xfrm>
            <a:off x="2678006" y="4138196"/>
            <a:ext cx="1800000" cy="2160000"/>
          </a:xfrm>
          <a:prstGeom prst="round2SameRect">
            <a:avLst>
              <a:gd name="adj1" fmla="val 4286"/>
              <a:gd name="adj2" fmla="val 3628"/>
            </a:avLst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tIns="108000" rtlCol="0" anchor="t" anchorCtr="0"/>
          <a:lstStyle/>
          <a:p>
            <a:pPr marL="128588" lvl="1" indent="-128588" defTabSz="952968" fontAlgn="base">
              <a:lnSpc>
                <a:spcPct val="125000"/>
              </a:lnSpc>
              <a:spcAft>
                <a:spcPts val="400"/>
              </a:spcAft>
              <a:buClr>
                <a:srgbClr val="1E82AA"/>
              </a:buClr>
              <a:buSzPct val="100000"/>
              <a:buFont typeface="Wingdings" pitchFamily="2" charset="2"/>
              <a:buChar char="ü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endParaRPr lang="en-US" altLang="ko-KR" sz="10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prstClr val="black"/>
              </a:solidFill>
              <a:latin typeface="Rix고딕 L" panose="02020603020101020101" pitchFamily="18" charset="-127"/>
              <a:ea typeface="Rix고딕 L" panose="02020603020101020101" pitchFamily="18" charset="-127"/>
            </a:endParaRPr>
          </a:p>
          <a:p>
            <a:pPr marL="128588" lvl="1" indent="-128588" defTabSz="952968" fontAlgn="base">
              <a:lnSpc>
                <a:spcPct val="125000"/>
              </a:lnSpc>
              <a:spcAft>
                <a:spcPts val="400"/>
              </a:spcAft>
              <a:buClr>
                <a:srgbClr val="1E82AA"/>
              </a:buClr>
              <a:buSzPct val="100000"/>
              <a:buFont typeface="Wingdings" pitchFamily="2" charset="2"/>
              <a:buChar char="ü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en-US" altLang="ko-KR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K-means</a:t>
            </a:r>
            <a:r>
              <a:rPr lang="ko-KR" altLang="en-US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는 작동 구조상 군집의 개수</a:t>
            </a:r>
            <a:r>
              <a:rPr lang="en-US" altLang="ko-KR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(K)</a:t>
            </a:r>
            <a:r>
              <a:rPr lang="ko-KR" altLang="en-US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를 사전에 지정해줘야 함</a:t>
            </a:r>
            <a:endParaRPr lang="en-US" altLang="ko-KR" sz="10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prstClr val="black"/>
              </a:solidFill>
              <a:latin typeface="Rix고딕 L" panose="02020603020101020101" pitchFamily="18" charset="-127"/>
              <a:ea typeface="Rix고딕 L" panose="02020603020101020101" pitchFamily="18" charset="-127"/>
            </a:endParaRPr>
          </a:p>
          <a:p>
            <a:pPr marL="128588" lvl="1" indent="-128588" defTabSz="952968" fontAlgn="base">
              <a:lnSpc>
                <a:spcPct val="125000"/>
              </a:lnSpc>
              <a:spcAft>
                <a:spcPts val="400"/>
              </a:spcAft>
              <a:buClr>
                <a:srgbClr val="1E82AA"/>
              </a:buClr>
              <a:buSzPct val="100000"/>
              <a:buFont typeface="Wingdings" pitchFamily="2" charset="2"/>
              <a:buChar char="ü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ko-KR" altLang="en-US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군집의 개수를 지정해주는 알고리즘으로 </a:t>
            </a:r>
            <a:r>
              <a:rPr lang="en-US" altLang="ko-KR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K-means </a:t>
            </a:r>
            <a:r>
              <a:rPr lang="ko-KR" altLang="en-US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개발자</a:t>
            </a:r>
            <a:r>
              <a:rPr lang="en-US" altLang="ko-KR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(</a:t>
            </a:r>
            <a:r>
              <a:rPr lang="en-US" altLang="ko-KR" sz="1000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Hartigan</a:t>
            </a:r>
            <a:r>
              <a:rPr lang="en-US" altLang="ko-KR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 </a:t>
            </a:r>
            <a:r>
              <a:rPr lang="ko-KR" altLang="en-US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교수</a:t>
            </a:r>
            <a:r>
              <a:rPr lang="en-US" altLang="ko-KR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)</a:t>
            </a:r>
            <a:r>
              <a:rPr lang="ko-KR" altLang="en-US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가 만든 </a:t>
            </a:r>
            <a:r>
              <a:rPr lang="en-US" altLang="ko-KR" sz="1000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Hartigan’s</a:t>
            </a:r>
            <a:r>
              <a:rPr lang="en-US" altLang="ko-KR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 Rule </a:t>
            </a:r>
            <a:r>
              <a:rPr lang="ko-KR" altLang="en-US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활용</a:t>
            </a:r>
            <a:endParaRPr lang="en-US" altLang="ko-KR" sz="10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prstClr val="black"/>
              </a:solidFill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211" name="직사각형 210"/>
          <p:cNvSpPr/>
          <p:nvPr/>
        </p:nvSpPr>
        <p:spPr>
          <a:xfrm>
            <a:off x="2678006" y="4073525"/>
            <a:ext cx="1800000" cy="360000"/>
          </a:xfrm>
          <a:prstGeom prst="rect">
            <a:avLst/>
          </a:prstGeom>
          <a:solidFill>
            <a:srgbClr val="003860"/>
          </a:solidFill>
          <a:ln w="12700" cap="flat" cmpd="sng" algn="ctr">
            <a:solidFill>
              <a:srgbClr val="003860"/>
            </a:solidFill>
            <a:prstDash val="solid"/>
          </a:ln>
          <a:effectLst/>
        </p:spPr>
        <p:txBody>
          <a:bodyPr rtlCol="0" anchor="ctr"/>
          <a:lstStyle/>
          <a:p>
            <a:pPr>
              <a:defRPr/>
            </a:pPr>
            <a:r>
              <a:rPr lang="en-US" altLang="ko-KR" sz="1200" spc="-100" dirty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2. </a:t>
            </a:r>
            <a:r>
              <a:rPr lang="ko-KR" altLang="en-US" sz="1200" spc="-100" dirty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적정 </a:t>
            </a:r>
            <a:r>
              <a:rPr lang="ko-KR" altLang="en-US" sz="1200" spc="-100" dirty="0" err="1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군집수</a:t>
            </a:r>
            <a:r>
              <a:rPr lang="ko-KR" altLang="en-US" sz="1200" spc="-100" dirty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도출</a:t>
            </a:r>
          </a:p>
        </p:txBody>
      </p:sp>
      <p:sp>
        <p:nvSpPr>
          <p:cNvPr id="124" name="양쪽 모서리가 둥근 사각형 97">
            <a:extLst>
              <a:ext uri="{FF2B5EF4-FFF2-40B4-BE49-F238E27FC236}">
                <a16:creationId xmlns:a16="http://schemas.microsoft.com/office/drawing/2014/main" id="{53E4143F-5DAD-4A45-AC2D-63B7A63555A7}"/>
              </a:ext>
            </a:extLst>
          </p:cNvPr>
          <p:cNvSpPr/>
          <p:nvPr/>
        </p:nvSpPr>
        <p:spPr>
          <a:xfrm>
            <a:off x="4694259" y="4138196"/>
            <a:ext cx="1800000" cy="2160000"/>
          </a:xfrm>
          <a:prstGeom prst="round2SameRect">
            <a:avLst>
              <a:gd name="adj1" fmla="val 4286"/>
              <a:gd name="adj2" fmla="val 3628"/>
            </a:avLst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tIns="108000" rtlCol="0" anchor="t" anchorCtr="0"/>
          <a:lstStyle/>
          <a:p>
            <a:pPr marL="128588" lvl="1" indent="-128588" defTabSz="952968" fontAlgn="base">
              <a:lnSpc>
                <a:spcPct val="125000"/>
              </a:lnSpc>
              <a:spcAft>
                <a:spcPts val="400"/>
              </a:spcAft>
              <a:buClr>
                <a:srgbClr val="1E82AA"/>
              </a:buClr>
              <a:buSzPct val="100000"/>
              <a:buFont typeface="Wingdings" pitchFamily="2" charset="2"/>
              <a:buChar char="ü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endParaRPr lang="en-US" altLang="ko-KR" sz="10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prstClr val="black"/>
              </a:solidFill>
              <a:latin typeface="Rix고딕 L" panose="02020603020101020101" pitchFamily="18" charset="-127"/>
              <a:ea typeface="Rix고딕 L" panose="02020603020101020101" pitchFamily="18" charset="-127"/>
            </a:endParaRPr>
          </a:p>
          <a:p>
            <a:pPr marL="128588" lvl="1" indent="-128588" defTabSz="952968" fontAlgn="base">
              <a:lnSpc>
                <a:spcPct val="125000"/>
              </a:lnSpc>
              <a:spcAft>
                <a:spcPts val="400"/>
              </a:spcAft>
              <a:buClr>
                <a:srgbClr val="1E82AA"/>
              </a:buClr>
              <a:buSzPct val="100000"/>
              <a:buFont typeface="Wingdings" pitchFamily="2" charset="2"/>
              <a:buChar char="ü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en-US" altLang="ko-KR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K-means </a:t>
            </a:r>
            <a:r>
              <a:rPr lang="ko-KR" altLang="en-US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알고리즘으로 군집분석을 실시</a:t>
            </a:r>
          </a:p>
          <a:p>
            <a:pPr marL="128588" lvl="1" indent="-128588" defTabSz="952968" fontAlgn="base">
              <a:lnSpc>
                <a:spcPct val="125000"/>
              </a:lnSpc>
              <a:spcAft>
                <a:spcPts val="400"/>
              </a:spcAft>
              <a:buClr>
                <a:srgbClr val="1E82AA"/>
              </a:buClr>
              <a:buSzPct val="100000"/>
              <a:buFont typeface="Wingdings" pitchFamily="2" charset="2"/>
              <a:buChar char="ü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ko-KR" altLang="en-US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각 군집으로 분리된 데이터들의 패턴을 확인</a:t>
            </a:r>
          </a:p>
          <a:p>
            <a:pPr marL="128588" lvl="1" indent="-128588" defTabSz="952968" fontAlgn="base">
              <a:lnSpc>
                <a:spcPct val="125000"/>
              </a:lnSpc>
              <a:spcAft>
                <a:spcPts val="400"/>
              </a:spcAft>
              <a:buClr>
                <a:srgbClr val="1E82AA"/>
              </a:buClr>
              <a:buSzPct val="100000"/>
              <a:buFont typeface="Wingdings" pitchFamily="2" charset="2"/>
              <a:buChar char="ü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ko-KR" altLang="en-US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각 군집 별 평균</a:t>
            </a:r>
            <a:r>
              <a:rPr lang="en-US" altLang="ko-KR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, </a:t>
            </a:r>
            <a:r>
              <a:rPr lang="ko-KR" altLang="en-US" sz="1000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변화량</a:t>
            </a:r>
            <a:r>
              <a:rPr lang="en-US" altLang="ko-KR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, </a:t>
            </a:r>
            <a:r>
              <a:rPr lang="ko-KR" altLang="en-US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시간 길이 통계량의 평균을 도출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7F6C041D-479C-41E5-90E6-FE3805282E03}"/>
              </a:ext>
            </a:extLst>
          </p:cNvPr>
          <p:cNvSpPr/>
          <p:nvPr/>
        </p:nvSpPr>
        <p:spPr>
          <a:xfrm>
            <a:off x="4694259" y="4073525"/>
            <a:ext cx="1800000" cy="360000"/>
          </a:xfrm>
          <a:prstGeom prst="rect">
            <a:avLst/>
          </a:prstGeom>
          <a:solidFill>
            <a:srgbClr val="003860"/>
          </a:solidFill>
          <a:ln w="12700" cap="flat" cmpd="sng" algn="ctr">
            <a:solidFill>
              <a:srgbClr val="003860"/>
            </a:solidFill>
            <a:prstDash val="solid"/>
          </a:ln>
          <a:effectLst/>
        </p:spPr>
        <p:txBody>
          <a:bodyPr rtlCol="0" anchor="ctr"/>
          <a:lstStyle/>
          <a:p>
            <a:pPr>
              <a:defRPr/>
            </a:pPr>
            <a:r>
              <a:rPr lang="en-US" altLang="ko-KR" sz="1200" spc="-100" dirty="0" smtClean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3</a:t>
            </a:r>
            <a:r>
              <a:rPr lang="en-US" altLang="ko-KR" sz="1200" spc="-100" dirty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. </a:t>
            </a:r>
            <a:r>
              <a:rPr lang="ko-KR" altLang="en-US" sz="1200" spc="-100" dirty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군집 분석 실시</a:t>
            </a:r>
            <a:r>
              <a:rPr lang="en-US" altLang="ko-KR" sz="1200" spc="-100" dirty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</a:t>
            </a:r>
            <a:endParaRPr lang="ko-KR" altLang="en-US" sz="1200" spc="-100" dirty="0">
              <a:ln>
                <a:solidFill>
                  <a:schemeClr val="bg2">
                    <a:lumMod val="60000"/>
                    <a:lumOff val="40000"/>
                    <a:alpha val="0"/>
                  </a:schemeClr>
                </a:solidFill>
              </a:ln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127" name="갈매기형 수장 159">
            <a:extLst>
              <a:ext uri="{FF2B5EF4-FFF2-40B4-BE49-F238E27FC236}">
                <a16:creationId xmlns:a16="http://schemas.microsoft.com/office/drawing/2014/main" id="{66781AE7-52A6-4EE9-B9A4-B5BEA0C8A1A8}"/>
              </a:ext>
            </a:extLst>
          </p:cNvPr>
          <p:cNvSpPr/>
          <p:nvPr/>
        </p:nvSpPr>
        <p:spPr>
          <a:xfrm>
            <a:off x="6520535" y="4885314"/>
            <a:ext cx="163701" cy="410592"/>
          </a:xfrm>
          <a:prstGeom prst="chevron">
            <a:avLst>
              <a:gd name="adj" fmla="val 48281"/>
            </a:avLst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5165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1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42631" y="544937"/>
            <a:ext cx="6978392" cy="5324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Calibri" panose="020F0502020204030204" pitchFamily="34" charset="0"/>
              </a:rPr>
              <a:t>◦ 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Calibri" panose="020F0502020204030204" pitchFamily="34" charset="0"/>
              </a:rPr>
              <a:t>각 구간별 통계량을 기반으로 산출된 패턴들을 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Calibri" panose="020F0502020204030204" pitchFamily="34" charset="0"/>
              </a:rPr>
              <a:t>각 군집으로 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Calibri" panose="020F0502020204030204" pitchFamily="34" charset="0"/>
              </a:rPr>
              <a:t>분리하여 특성 및 시각화 수행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latin typeface="Rix고딕 M" panose="02020603020101020101" pitchFamily="18" charset="-127"/>
              <a:ea typeface="Rix고딕 M" panose="02020603020101020101" pitchFamily="18" charset="-127"/>
              <a:cs typeface="Calibri" panose="020F050202020403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Calibri" panose="020F0502020204030204" pitchFamily="34" charset="0"/>
              </a:rPr>
              <a:t>◦ 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Calibri" panose="020F0502020204030204" pitchFamily="34" charset="0"/>
              </a:rPr>
              <a:t>이벤트에 대한 패턴이 정의를 위하여 </a:t>
            </a:r>
            <a:r>
              <a:rPr lang="en-US" altLang="ko-KR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Calibri" panose="020F0502020204030204" pitchFamily="34" charset="0"/>
              </a:rPr>
              <a:t>K-means </a:t>
            </a:r>
            <a:r>
              <a:rPr lang="ko-KR" altLang="en-US" sz="1100" dirty="0" smtClean="0">
                <a:ln>
                  <a:solidFill>
                    <a:schemeClr val="tx1">
                      <a:alpha val="0"/>
                    </a:schemeClr>
                  </a:solidFill>
                </a:ln>
                <a:latin typeface="Rix고딕 M" panose="02020603020101020101" pitchFamily="18" charset="-127"/>
                <a:ea typeface="Rix고딕 M" panose="02020603020101020101" pitchFamily="18" charset="-127"/>
                <a:cs typeface="Calibri" panose="020F0502020204030204" pitchFamily="34" charset="0"/>
              </a:rPr>
              <a:t>군집 분석 방법론들 적용하여 군집 유형 분류 수행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latin typeface="Rix고딕 M" panose="02020603020101020101" pitchFamily="18" charset="-127"/>
              <a:ea typeface="Rix고딕 M" panose="02020603020101020101" pitchFamily="18" charset="-127"/>
              <a:cs typeface="Calibri" panose="020F0502020204030204" pitchFamily="34" charset="0"/>
            </a:endParaRPr>
          </a:p>
        </p:txBody>
      </p:sp>
      <p:sp>
        <p:nvSpPr>
          <p:cNvPr id="42" name="모서리가 둥근 직사각형 187">
            <a:extLst>
              <a:ext uri="{FF2B5EF4-FFF2-40B4-BE49-F238E27FC236}">
                <a16:creationId xmlns:a16="http://schemas.microsoft.com/office/drawing/2014/main" id="{728ED877-C68C-41BE-944A-F570780F4C77}"/>
              </a:ext>
            </a:extLst>
          </p:cNvPr>
          <p:cNvSpPr>
            <a:spLocks/>
          </p:cNvSpPr>
          <p:nvPr/>
        </p:nvSpPr>
        <p:spPr>
          <a:xfrm>
            <a:off x="4766513" y="1977019"/>
            <a:ext cx="3744000" cy="8576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>
              <a:defRPr/>
            </a:pPr>
            <a:endParaRPr lang="ko-KR" altLang="en-US" sz="1000" dirty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262626"/>
              </a:solidFill>
              <a:latin typeface="Rix고딕 L"/>
              <a:ea typeface="Rix고딕 L"/>
              <a:sym typeface="맑은 고딕"/>
            </a:endParaRPr>
          </a:p>
        </p:txBody>
      </p:sp>
      <p:pic>
        <p:nvPicPr>
          <p:cNvPr id="43" name="Picture 4" descr="C:\Users\wslee\Pictures\DB2.png">
            <a:extLst>
              <a:ext uri="{FF2B5EF4-FFF2-40B4-BE49-F238E27FC236}">
                <a16:creationId xmlns:a16="http://schemas.microsoft.com/office/drawing/2014/main" id="{107DABF5-B698-48BA-912B-494509FD7128}"/>
              </a:ext>
            </a:extLst>
          </p:cNvPr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344" y="1745105"/>
            <a:ext cx="808598" cy="556816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B8D0082A-519B-4854-A22E-F843662E9BB5}"/>
              </a:ext>
            </a:extLst>
          </p:cNvPr>
          <p:cNvSpPr txBox="1"/>
          <p:nvPr/>
        </p:nvSpPr>
        <p:spPr>
          <a:xfrm>
            <a:off x="624638" y="1799028"/>
            <a:ext cx="906010" cy="4308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1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Rix고딕 B" panose="02020603020101020101" pitchFamily="18" charset="-127"/>
                <a:ea typeface="Rix고딕 B" panose="02020603020101020101" pitchFamily="18" charset="-127"/>
                <a:sym typeface="Calibri"/>
              </a:rPr>
              <a:t>구간별 통계량 </a:t>
            </a:r>
            <a:endParaRPr lang="en-US" altLang="ko-KR" sz="1100" dirty="0">
              <a:ln>
                <a:solidFill>
                  <a:srgbClr val="365D8C">
                    <a:alpha val="0"/>
                  </a:srgbClr>
                </a:solidFill>
              </a:ln>
              <a:latin typeface="Rix고딕 B" panose="02020603020101020101" pitchFamily="18" charset="-127"/>
              <a:ea typeface="Rix고딕 B" panose="02020603020101020101" pitchFamily="18" charset="-127"/>
              <a:sym typeface="Calibri"/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1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Rix고딕 B" panose="02020603020101020101" pitchFamily="18" charset="-127"/>
                <a:ea typeface="Rix고딕 B" panose="02020603020101020101" pitchFamily="18" charset="-127"/>
                <a:sym typeface="Calibri"/>
              </a:rPr>
              <a:t>데이터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B177F19-A643-4156-A65A-855DA935E1E2}"/>
              </a:ext>
            </a:extLst>
          </p:cNvPr>
          <p:cNvCxnSpPr>
            <a:stCxn id="44" idx="3"/>
          </p:cNvCxnSpPr>
          <p:nvPr/>
        </p:nvCxnSpPr>
        <p:spPr>
          <a:xfrm flipV="1">
            <a:off x="1530648" y="1997105"/>
            <a:ext cx="562684" cy="0"/>
          </a:xfrm>
          <a:prstGeom prst="straightConnector1">
            <a:avLst/>
          </a:prstGeom>
          <a:noFill/>
          <a:ln w="0" cap="flat" cmpd="sng" algn="ctr">
            <a:solidFill>
              <a:sysClr val="window" lastClr="FFFFFF">
                <a:lumMod val="50000"/>
              </a:sysClr>
            </a:solidFill>
            <a:prstDash val="solid"/>
            <a:tailEnd type="triangle"/>
          </a:ln>
          <a:effectLst/>
        </p:spPr>
      </p:cxnSp>
      <p:cxnSp>
        <p:nvCxnSpPr>
          <p:cNvPr id="51" name="꺾인 연결선 176">
            <a:extLst>
              <a:ext uri="{FF2B5EF4-FFF2-40B4-BE49-F238E27FC236}">
                <a16:creationId xmlns:a16="http://schemas.microsoft.com/office/drawing/2014/main" id="{B08884A8-A51A-49E4-87A6-C5F06E6756D5}"/>
              </a:ext>
            </a:extLst>
          </p:cNvPr>
          <p:cNvCxnSpPr>
            <a:stCxn id="72" idx="3"/>
            <a:endCxn id="52" idx="1"/>
          </p:cNvCxnSpPr>
          <p:nvPr/>
        </p:nvCxnSpPr>
        <p:spPr>
          <a:xfrm flipV="1">
            <a:off x="3538448" y="1882683"/>
            <a:ext cx="1228065" cy="1556575"/>
          </a:xfrm>
          <a:prstGeom prst="bentConnector3">
            <a:avLst>
              <a:gd name="adj1" fmla="val 50000"/>
            </a:avLst>
          </a:prstGeom>
          <a:noFill/>
          <a:ln w="0" cap="flat" cmpd="sng" algn="ctr">
            <a:solidFill>
              <a:sysClr val="window" lastClr="FFFFFF">
                <a:lumMod val="50000"/>
              </a:sysClr>
            </a:solidFill>
            <a:prstDash val="solid"/>
            <a:tailEnd type="triangle"/>
          </a:ln>
          <a:effectLst/>
        </p:spPr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9B8FBD2-8461-4643-9A7B-77D259DE3C3A}"/>
              </a:ext>
            </a:extLst>
          </p:cNvPr>
          <p:cNvSpPr/>
          <p:nvPr/>
        </p:nvSpPr>
        <p:spPr>
          <a:xfrm>
            <a:off x="4766513" y="1745105"/>
            <a:ext cx="3744000" cy="275156"/>
          </a:xfrm>
          <a:prstGeom prst="rect">
            <a:avLst/>
          </a:prstGeom>
          <a:solidFill>
            <a:srgbClr val="003860"/>
          </a:solidFill>
          <a:ln w="12700" cap="flat" cmpd="sng" algn="ctr">
            <a:solidFill>
              <a:srgbClr val="00386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ko-KR" altLang="en-US" sz="1200" spc="-100" dirty="0" smtClean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군집 특성 분석</a:t>
            </a:r>
            <a:endParaRPr lang="ko-KR" altLang="en-US" sz="1200" spc="-100" dirty="0">
              <a:ln>
                <a:solidFill>
                  <a:schemeClr val="bg2">
                    <a:lumMod val="60000"/>
                    <a:lumOff val="40000"/>
                    <a:alpha val="0"/>
                  </a:schemeClr>
                </a:solidFill>
              </a:ln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DDF083E-D5C7-4B92-8BA9-2DD0A88FCC46}"/>
              </a:ext>
            </a:extLst>
          </p:cNvPr>
          <p:cNvSpPr/>
          <p:nvPr/>
        </p:nvSpPr>
        <p:spPr>
          <a:xfrm>
            <a:off x="2093332" y="1745105"/>
            <a:ext cx="1440000" cy="252000"/>
          </a:xfrm>
          <a:prstGeom prst="rect">
            <a:avLst/>
          </a:prstGeom>
          <a:solidFill>
            <a:srgbClr val="003860"/>
          </a:solidFill>
          <a:ln w="12700" cap="flat" cmpd="sng" algn="ctr">
            <a:solidFill>
              <a:srgbClr val="00386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ko-KR" altLang="en-US" sz="1200" spc="-100" dirty="0" smtClean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데이터 </a:t>
            </a:r>
            <a:r>
              <a:rPr lang="ko-KR" altLang="en-US" sz="1200" spc="-100" dirty="0" err="1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사전처리</a:t>
            </a:r>
            <a:endParaRPr lang="ko-KR" altLang="en-US" sz="1200" spc="-100" dirty="0">
              <a:ln>
                <a:solidFill>
                  <a:schemeClr val="bg2">
                    <a:lumMod val="60000"/>
                    <a:lumOff val="40000"/>
                    <a:alpha val="0"/>
                  </a:schemeClr>
                </a:solidFill>
              </a:ln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3B177F19-A643-4156-A65A-855DA935E1E2}"/>
              </a:ext>
            </a:extLst>
          </p:cNvPr>
          <p:cNvCxnSpPr>
            <a:stCxn id="3" idx="2"/>
            <a:endCxn id="69" idx="0"/>
          </p:cNvCxnSpPr>
          <p:nvPr/>
        </p:nvCxnSpPr>
        <p:spPr>
          <a:xfrm>
            <a:off x="2813332" y="2382185"/>
            <a:ext cx="0" cy="145620"/>
          </a:xfrm>
          <a:prstGeom prst="straightConnector1">
            <a:avLst/>
          </a:prstGeom>
          <a:noFill/>
          <a:ln w="0" cap="flat" cmpd="sng" algn="ctr">
            <a:solidFill>
              <a:sysClr val="window" lastClr="FFFFFF">
                <a:lumMod val="50000"/>
              </a:sysClr>
            </a:solidFill>
            <a:prstDash val="solid"/>
            <a:tailEnd type="triangle"/>
          </a:ln>
          <a:effectLst/>
        </p:spPr>
      </p:cxnSp>
      <p:pic>
        <p:nvPicPr>
          <p:cNvPr id="56" name="Picture 2" descr="상자 수염 그림 - 위키백과, 우리 모두의 백과사전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071" y="2071212"/>
            <a:ext cx="842572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직사각형 58"/>
          <p:cNvSpPr/>
          <p:nvPr/>
        </p:nvSpPr>
        <p:spPr>
          <a:xfrm>
            <a:off x="5712643" y="2071212"/>
            <a:ext cx="2783656" cy="743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8588" lvl="1" indent="-128588" defTabSz="952968" fontAlgn="base">
              <a:lnSpc>
                <a:spcPct val="130000"/>
              </a:lnSpc>
              <a:spcAft>
                <a:spcPts val="400"/>
              </a:spcAft>
              <a:buClr>
                <a:srgbClr val="1E82AA"/>
              </a:buClr>
              <a:buSzPct val="100000"/>
              <a:buFont typeface="Wingdings" pitchFamily="2" charset="2"/>
              <a:buChar char="ü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ko-KR" altLang="en-US" sz="10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전체 평균과 비교하여 군집 평균의 위치를 통계분석을 통하여 가늠 지표 산출</a:t>
            </a:r>
            <a:endParaRPr lang="en-US" altLang="ko-KR" sz="1000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prstClr val="black"/>
              </a:solidFill>
              <a:latin typeface="Rix고딕 L" panose="02020603020101020101" pitchFamily="18" charset="-127"/>
              <a:ea typeface="Rix고딕 L" panose="02020603020101020101" pitchFamily="18" charset="-127"/>
            </a:endParaRPr>
          </a:p>
          <a:p>
            <a:pPr marL="128588" lvl="1" indent="-128588" defTabSz="952968" fontAlgn="base">
              <a:lnSpc>
                <a:spcPct val="130000"/>
              </a:lnSpc>
              <a:spcAft>
                <a:spcPts val="400"/>
              </a:spcAft>
              <a:buClr>
                <a:srgbClr val="1E82AA"/>
              </a:buClr>
              <a:buSzPct val="100000"/>
              <a:buFont typeface="Wingdings" pitchFamily="2" charset="2"/>
              <a:buChar char="ü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ko-KR" altLang="en-US" sz="10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가늠 지표를 기준으로 </a:t>
            </a:r>
            <a:r>
              <a:rPr lang="en-US" altLang="ko-KR" sz="10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IQR </a:t>
            </a:r>
            <a:r>
              <a:rPr lang="ko-KR" altLang="en-US" sz="10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기준을 사용함 </a:t>
            </a:r>
            <a:endParaRPr lang="en-US" altLang="ko-KR" sz="10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prstClr val="black"/>
              </a:solidFill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60" name="모서리가 둥근 직사각형 187">
            <a:extLst>
              <a:ext uri="{FF2B5EF4-FFF2-40B4-BE49-F238E27FC236}">
                <a16:creationId xmlns:a16="http://schemas.microsoft.com/office/drawing/2014/main" id="{728ED877-C68C-41BE-944A-F570780F4C77}"/>
              </a:ext>
            </a:extLst>
          </p:cNvPr>
          <p:cNvSpPr>
            <a:spLocks/>
          </p:cNvSpPr>
          <p:nvPr/>
        </p:nvSpPr>
        <p:spPr>
          <a:xfrm>
            <a:off x="4766513" y="3093538"/>
            <a:ext cx="3744000" cy="8568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>
              <a:defRPr/>
            </a:pPr>
            <a:endParaRPr lang="ko-KR" altLang="en-US" sz="1000" dirty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262626"/>
              </a:solidFill>
              <a:latin typeface="Rix고딕 L"/>
              <a:ea typeface="Rix고딕 L"/>
              <a:sym typeface="맑은 고딕"/>
            </a:endParaRPr>
          </a:p>
        </p:txBody>
      </p:sp>
      <p:pic>
        <p:nvPicPr>
          <p:cNvPr id="61" name="그림 60"/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870070" y="3194407"/>
            <a:ext cx="1800000" cy="720000"/>
          </a:xfrm>
          <a:prstGeom prst="rect">
            <a:avLst/>
          </a:prstGeom>
        </p:spPr>
      </p:pic>
      <p:pic>
        <p:nvPicPr>
          <p:cNvPr id="62" name="그림 61"/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6673568" y="3194407"/>
            <a:ext cx="1800000" cy="720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093332" y="1977018"/>
            <a:ext cx="1440000" cy="405167"/>
          </a:xfrm>
          <a:prstGeom prst="rect">
            <a:avLst/>
          </a:prstGeom>
          <a:noFill/>
          <a:ln>
            <a:solidFill>
              <a:srgbClr val="003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vl="1" indent="-90488" algn="ctr" defTabSz="952968" fontAlgn="base">
              <a:lnSpc>
                <a:spcPct val="130000"/>
              </a:lnSpc>
              <a:spcAft>
                <a:spcPts val="400"/>
              </a:spcAft>
              <a:buClr>
                <a:srgbClr val="1E82AA"/>
              </a:buClr>
              <a:buSzPct val="100000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en-US" altLang="ko-KR" sz="1000" b="1" dirty="0">
                <a:ln>
                  <a:solidFill>
                    <a:srgbClr val="365D8C">
                      <a:alpha val="0"/>
                    </a:srgbClr>
                  </a:solidFill>
                </a:ln>
                <a:solidFill>
                  <a:schemeClr val="tx1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Min – Max Scale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FDDF083E-D5C7-4B92-8BA9-2DD0A88FCC46}"/>
              </a:ext>
            </a:extLst>
          </p:cNvPr>
          <p:cNvSpPr/>
          <p:nvPr/>
        </p:nvSpPr>
        <p:spPr>
          <a:xfrm>
            <a:off x="2093332" y="2527805"/>
            <a:ext cx="1440000" cy="252000"/>
          </a:xfrm>
          <a:prstGeom prst="rect">
            <a:avLst/>
          </a:prstGeom>
          <a:solidFill>
            <a:srgbClr val="003860"/>
          </a:solidFill>
          <a:ln w="12700" cap="flat" cmpd="sng" algn="ctr">
            <a:solidFill>
              <a:srgbClr val="00386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ko-KR" altLang="en-US" sz="1200" spc="-100" dirty="0" smtClean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적정 </a:t>
            </a:r>
            <a:r>
              <a:rPr lang="ko-KR" altLang="en-US" sz="1200" spc="-100" dirty="0" err="1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군집수</a:t>
            </a:r>
            <a:r>
              <a:rPr lang="ko-KR" altLang="en-US" sz="1200" spc="-100" dirty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도출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2093332" y="2759718"/>
            <a:ext cx="1440000" cy="405167"/>
          </a:xfrm>
          <a:prstGeom prst="rect">
            <a:avLst/>
          </a:prstGeom>
          <a:noFill/>
          <a:ln>
            <a:solidFill>
              <a:srgbClr val="003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vl="1" indent="-90488" algn="ctr" defTabSz="952968" fontAlgn="base">
              <a:lnSpc>
                <a:spcPct val="130000"/>
              </a:lnSpc>
              <a:spcAft>
                <a:spcPts val="400"/>
              </a:spcAft>
              <a:buClr>
                <a:srgbClr val="1E82AA"/>
              </a:buClr>
              <a:buSzPct val="100000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en-US" altLang="ko-KR" sz="1000" b="1" dirty="0" err="1">
                <a:ln>
                  <a:solidFill>
                    <a:srgbClr val="365D8C">
                      <a:alpha val="0"/>
                    </a:srgbClr>
                  </a:solidFill>
                </a:ln>
                <a:solidFill>
                  <a:schemeClr val="tx1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Hartigan’s</a:t>
            </a:r>
            <a:r>
              <a:rPr lang="en-US" altLang="ko-KR" sz="1000" b="1" dirty="0">
                <a:ln>
                  <a:solidFill>
                    <a:srgbClr val="365D8C">
                      <a:alpha val="0"/>
                    </a:srgbClr>
                  </a:solidFill>
                </a:ln>
                <a:solidFill>
                  <a:schemeClr val="tx1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 Rule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DDF083E-D5C7-4B92-8BA9-2DD0A88FCC46}"/>
              </a:ext>
            </a:extLst>
          </p:cNvPr>
          <p:cNvSpPr/>
          <p:nvPr/>
        </p:nvSpPr>
        <p:spPr>
          <a:xfrm>
            <a:off x="2098448" y="3313258"/>
            <a:ext cx="1440000" cy="252000"/>
          </a:xfrm>
          <a:prstGeom prst="rect">
            <a:avLst/>
          </a:prstGeom>
          <a:solidFill>
            <a:srgbClr val="003860"/>
          </a:solidFill>
          <a:ln w="12700" cap="flat" cmpd="sng" algn="ctr">
            <a:solidFill>
              <a:srgbClr val="00386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ko-KR" altLang="en-US" sz="1200" spc="-100" dirty="0" smtClean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군집 </a:t>
            </a:r>
            <a:r>
              <a:rPr lang="ko-KR" altLang="en-US" sz="1200" spc="-100" dirty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분석 실시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2098448" y="3545171"/>
            <a:ext cx="1440000" cy="405167"/>
          </a:xfrm>
          <a:prstGeom prst="rect">
            <a:avLst/>
          </a:prstGeom>
          <a:noFill/>
          <a:ln>
            <a:solidFill>
              <a:srgbClr val="0038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vl="1" indent="-90488" algn="ctr" defTabSz="952968" fontAlgn="base">
              <a:lnSpc>
                <a:spcPct val="130000"/>
              </a:lnSpc>
              <a:spcAft>
                <a:spcPts val="400"/>
              </a:spcAft>
              <a:buClr>
                <a:srgbClr val="1E82AA"/>
              </a:buClr>
              <a:buSzPct val="100000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en-US" altLang="ko-KR" sz="1000" b="1" dirty="0">
                <a:ln>
                  <a:solidFill>
                    <a:srgbClr val="365D8C">
                      <a:alpha val="0"/>
                    </a:srgbClr>
                  </a:solidFill>
                </a:ln>
                <a:solidFill>
                  <a:schemeClr val="tx1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K - means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3B177F19-A643-4156-A65A-855DA935E1E2}"/>
              </a:ext>
            </a:extLst>
          </p:cNvPr>
          <p:cNvCxnSpPr>
            <a:stCxn id="71" idx="2"/>
            <a:endCxn id="72" idx="0"/>
          </p:cNvCxnSpPr>
          <p:nvPr/>
        </p:nvCxnSpPr>
        <p:spPr>
          <a:xfrm>
            <a:off x="2813332" y="3164885"/>
            <a:ext cx="5116" cy="148373"/>
          </a:xfrm>
          <a:prstGeom prst="straightConnector1">
            <a:avLst/>
          </a:prstGeom>
          <a:noFill/>
          <a:ln w="0" cap="flat" cmpd="sng" algn="ctr">
            <a:solidFill>
              <a:sysClr val="window" lastClr="FFFFFF">
                <a:lumMod val="50000"/>
              </a:sysClr>
            </a:solidFill>
            <a:prstDash val="solid"/>
            <a:tailEnd type="triangle"/>
          </a:ln>
          <a:effectLst/>
        </p:spPr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9B8FBD2-8461-4643-9A7B-77D259DE3C3A}"/>
              </a:ext>
            </a:extLst>
          </p:cNvPr>
          <p:cNvSpPr/>
          <p:nvPr/>
        </p:nvSpPr>
        <p:spPr>
          <a:xfrm>
            <a:off x="4766513" y="2870091"/>
            <a:ext cx="3744000" cy="275156"/>
          </a:xfrm>
          <a:prstGeom prst="rect">
            <a:avLst/>
          </a:prstGeom>
          <a:solidFill>
            <a:srgbClr val="003860"/>
          </a:solidFill>
          <a:ln w="12700" cap="flat" cmpd="sng" algn="ctr">
            <a:solidFill>
              <a:srgbClr val="00386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ko-KR" altLang="en-US" sz="1200" spc="-100" dirty="0" smtClean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군집 유형별 시각화</a:t>
            </a:r>
            <a:endParaRPr lang="ko-KR" altLang="en-US" sz="1200" spc="-100" dirty="0">
              <a:ln>
                <a:solidFill>
                  <a:schemeClr val="bg2">
                    <a:lumMod val="60000"/>
                    <a:lumOff val="40000"/>
                    <a:alpha val="0"/>
                  </a:schemeClr>
                </a:solidFill>
              </a:ln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cxnSp>
        <p:nvCxnSpPr>
          <p:cNvPr id="80" name="꺾인 연결선 176">
            <a:extLst>
              <a:ext uri="{FF2B5EF4-FFF2-40B4-BE49-F238E27FC236}">
                <a16:creationId xmlns:a16="http://schemas.microsoft.com/office/drawing/2014/main" id="{B08884A8-A51A-49E4-87A6-C5F06E6756D5}"/>
              </a:ext>
            </a:extLst>
          </p:cNvPr>
          <p:cNvCxnSpPr>
            <a:stCxn id="72" idx="3"/>
            <a:endCxn id="57" idx="1"/>
          </p:cNvCxnSpPr>
          <p:nvPr/>
        </p:nvCxnSpPr>
        <p:spPr>
          <a:xfrm flipV="1">
            <a:off x="3538448" y="3007669"/>
            <a:ext cx="1228065" cy="431589"/>
          </a:xfrm>
          <a:prstGeom prst="bentConnector3">
            <a:avLst>
              <a:gd name="adj1" fmla="val 50000"/>
            </a:avLst>
          </a:prstGeom>
          <a:noFill/>
          <a:ln w="0" cap="flat" cmpd="sng" algn="ctr">
            <a:solidFill>
              <a:sysClr val="window" lastClr="FFFFFF">
                <a:lumMod val="50000"/>
              </a:sysClr>
            </a:solidFill>
            <a:prstDash val="solid"/>
            <a:tailEnd type="triangle"/>
          </a:ln>
          <a:effectLst/>
        </p:spPr>
      </p:cxnSp>
      <p:sp>
        <p:nvSpPr>
          <p:cNvPr id="40" name="제목 7"/>
          <p:cNvSpPr txBox="1">
            <a:spLocks/>
          </p:cNvSpPr>
          <p:nvPr/>
        </p:nvSpPr>
        <p:spPr>
          <a:xfrm>
            <a:off x="250825" y="298265"/>
            <a:ext cx="6663055" cy="224360"/>
          </a:xfrm>
          <a:prstGeom prst="rect">
            <a:avLst/>
          </a:prstGeom>
        </p:spPr>
        <p:txBody>
          <a:bodyPr vert="horz" lIns="3600" tIns="3600" rIns="3600" bIns="360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87233"/>
            <a:r>
              <a:rPr lang="en-US" altLang="ko-KR" sz="20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+mn-cs"/>
              </a:rPr>
              <a:t>02 / </a:t>
            </a:r>
            <a:r>
              <a:rPr lang="ko-KR" altLang="en-US" sz="20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+mn-cs"/>
              </a:rPr>
              <a:t>선로전환기</a:t>
            </a:r>
            <a:r>
              <a:rPr lang="en-US" altLang="ko-KR" sz="20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+mn-cs"/>
              </a:rPr>
              <a:t>_</a:t>
            </a:r>
            <a:r>
              <a:rPr lang="ko-KR" altLang="en-US" sz="16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+mn-cs"/>
              </a:rPr>
              <a:t>군집분석</a:t>
            </a:r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+mn-cs"/>
              </a:rPr>
              <a:t>(2/2)</a:t>
            </a:r>
            <a:endParaRPr lang="ko-KR" altLang="en-US" sz="12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  <a:cs typeface="+mn-cs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001844" y="314477"/>
            <a:ext cx="1746869" cy="191936"/>
          </a:xfrm>
          <a:prstGeom prst="rect">
            <a:avLst/>
          </a:prstGeom>
        </p:spPr>
        <p:txBody>
          <a:bodyPr wrap="square" lIns="3600" tIns="3600" rIns="3600" bIns="3600">
            <a:spAutoFit/>
          </a:bodyPr>
          <a:lstStyle/>
          <a:p>
            <a:pPr algn="r"/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KoPub돋움체 Bold" panose="02020603020101020101" pitchFamily="18" charset="-127"/>
              </a:rPr>
              <a:t>Ⅲ</a:t>
            </a:r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.</a:t>
            </a:r>
            <a:r>
              <a:rPr lang="en-US" altLang="ko-KR" sz="12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8BDCFB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</a:t>
            </a:r>
            <a:r>
              <a:rPr lang="ko-KR" altLang="en-US" sz="1200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패턴분석</a:t>
            </a:r>
            <a:endParaRPr lang="en-US" altLang="ko-KR" sz="12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0CC8-9723-45F1-8D7E-EDB99E1E11FE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975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9862</TotalTime>
  <Words>1504</Words>
  <Application>Microsoft Office PowerPoint</Application>
  <PresentationFormat>화면 슬라이드 쇼(4:3)</PresentationFormat>
  <Paragraphs>408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20" baseType="lpstr">
      <vt:lpstr>KoPub돋움체 Bold</vt:lpstr>
      <vt:lpstr>KoPub돋움체 Light</vt:lpstr>
      <vt:lpstr>KoPub돋움체 Medium</vt:lpstr>
      <vt:lpstr>Rix고딕 B</vt:lpstr>
      <vt:lpstr>Rix고딕 L</vt:lpstr>
      <vt:lpstr>Rix고딕 M</vt:lpstr>
      <vt:lpstr>Rix모던고딕 L</vt:lpstr>
      <vt:lpstr>맑은 고딕</vt:lpstr>
      <vt:lpstr>Arial</vt:lpstr>
      <vt:lpstr>Calibri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KKM</dc:creator>
  <cp:lastModifiedBy>23</cp:lastModifiedBy>
  <cp:revision>691</cp:revision>
  <dcterms:created xsi:type="dcterms:W3CDTF">2020-05-18T06:30:48Z</dcterms:created>
  <dcterms:modified xsi:type="dcterms:W3CDTF">2020-10-01T05:40:42Z</dcterms:modified>
</cp:coreProperties>
</file>