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74C55-A9C0-4410-974B-2466CD9C3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370D6-FCB8-4600-93EA-6C64AC0C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68A29-4049-4207-9FDA-42A286F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70145-0B9C-4263-ABD5-EB3B4223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470E5-0B5D-42E0-8884-96B4CBB2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3918-B97B-4DA7-ADD7-4C91B7F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27E41-61B4-4B52-BDE2-CE27DF775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010FB-A36F-4E01-8BD3-4E8063A1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05F1-DC7B-4395-926D-207B80C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DA3F0-08AB-414A-A62D-4036C45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9712D-43EC-4035-90EF-377D0528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4ACAED-41D4-49F4-A4E2-20F1BFC7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090C-6A74-4E55-8005-A6E5706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4F89B-91D5-427B-AECF-46C8510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ADCC-73F7-4526-BC6F-08E9D590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BBC2-F042-44A4-B788-9A13115D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E022-1787-4E20-8C1D-6452B337A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35ADB-CEFA-4A5E-9A0E-1A4A9059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57758-EE26-44AF-A2A0-C4A6B76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1BC53-D685-46A1-881E-D0B81545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826F5-857D-4E51-9025-46DF5F76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31F2D-A9E3-43B9-8E5D-D4F26B04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D106-82D4-4531-8BBF-29C97D82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3B05E-54A6-425C-ABCE-2B9A63D0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0B347-71C2-4C16-8DDF-22050933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CB72-2F01-4420-A15F-5B3D817F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19033-1671-4033-8E53-DF585ABA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176B2-B47F-4FC9-8F31-E682BFF0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E6E3B-5E50-4425-9A7C-2BBAEE15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ED1F3-7D73-49F9-99B1-285ABF2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B8D1-24C9-43D2-BFB4-FD17D56D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E466B-646E-4527-9242-287C5201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4E2D6-0FB9-4962-9973-5E630E0B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6027B-890F-4304-B2FF-663EBC21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0F0EB-C56C-46AC-B8C2-412C0CBA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4AEA1-920F-4134-A9DD-B414C7F2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B5496-A689-4200-B098-054158F4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B6B96-C76F-4BFA-8B7E-C4DC9E4C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46454-3200-4E59-BFA4-B0A0B8F8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A4E2-956F-4B7B-B1D6-9BDF537D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C8FF52-B675-4EFA-95B1-D2B8A3EF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295D19-23DD-47BE-92CD-D93EE185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4679E5-88E5-42EE-8591-48FE4611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85763-95B9-458F-B65B-1A25C1E2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7E273-307C-41A5-AD63-2CD1C00A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156C8-5961-4FB6-96CD-5542EC0A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8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D0CB-95BB-4D6F-9A2B-8FC93587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1A7C3-4A4E-4825-A65F-2B23C903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EB454-7AEF-47CA-A912-08A71750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8BA49-4A8A-4963-80B6-CA7D37FD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51081-4A30-4A4C-839E-8DBCB9D5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E406B-F194-4958-9B3A-16457DE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21E68-1EF6-4735-BD02-BCAAA2ED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FF4F3-1898-48BD-9896-CB44BE1E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E3AE1-A007-4DC8-B974-85F28B8C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C2B57-C4D8-4E9D-B44B-5AE4709B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AF23E-0BB2-4762-807F-8F61BD80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80B49-7975-4FFC-91F6-69524805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E59606-CD15-48E3-B6A9-0D507A55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60321-546B-4283-B8EB-A04B57F8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BD71C-A409-4BAD-9DD8-3A88A2BA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948DE-71F7-440F-AA2D-07644A6D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5AE9-B7C4-424A-B892-D51ACBC09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7E76-2100-44CE-B41A-302A9743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일원배치 분산분석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60CCE-BEC5-4001-9E0B-33CDF265B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1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평균이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2000" dirty="0"/>
                  <a:t>로 다르고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공통분산이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인 정규분포를 따르는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개의 확률변수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각각의 확률변수에서 추출한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을 따르는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관측값에</a:t>
                </a:r>
                <a:r>
                  <a:rPr lang="ko-KR" altLang="en-US" sz="2000" dirty="0"/>
                  <a:t> 대한 어떤 모형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를 고려하자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 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가설 </a:t>
                </a:r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적어도 하나는 같지 않다</a:t>
                </a:r>
                <a:r>
                  <a:rPr lang="en-US" altLang="ko-KR" sz="2000" dirty="0"/>
                  <a:t>&gt; </a:t>
                </a:r>
                <a:r>
                  <a:rPr lang="ko-KR" altLang="en-US" sz="2000" dirty="0"/>
                  <a:t>를 검증한다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총 </a:t>
                </a:r>
                <a:r>
                  <a:rPr lang="ko-KR" altLang="en-US" sz="2000" dirty="0" err="1"/>
                  <a:t>모수공간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} </a:t>
                </a:r>
                <a:r>
                  <a:rPr lang="ko-KR" altLang="en-US" sz="2000" dirty="0"/>
                  <a:t>으로 놓고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가설공간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}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우도비함수를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L(w)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9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5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j = b</a:t>
                </a:r>
                <a:r>
                  <a:rPr lang="ko-KR" altLang="en-US" sz="2000" dirty="0"/>
                  <a:t>인 경우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6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5) </a:t>
                </a:r>
                <a:r>
                  <a:rPr lang="ko-KR" altLang="en-US" sz="2000" dirty="0"/>
                  <a:t>정리해서 </a:t>
                </a:r>
                <a:r>
                  <a:rPr lang="ko-KR" altLang="en-US" sz="2000" dirty="0" err="1"/>
                  <a:t>우도비를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혹은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는</a:t>
                </a:r>
                <a:r>
                  <a:rPr lang="en-US" altLang="ko-KR" sz="1800" dirty="0"/>
                  <a:t> </a:t>
                </a:r>
                <a:r>
                  <a:rPr lang="ko-KR" altLang="en-US" sz="1800" u="sng" dirty="0"/>
                  <a:t>정규분포의 </a:t>
                </a:r>
                <a:r>
                  <a:rPr lang="ko-KR" altLang="en-US" sz="1800" u="sng" dirty="0" err="1"/>
                  <a:t>완비충분통계량</a:t>
                </a:r>
                <a:r>
                  <a:rPr lang="ko-KR" altLang="en-US" sz="1800" u="sng" dirty="0"/>
                  <a:t> </a:t>
                </a:r>
                <a:r>
                  <a:rPr lang="en-US" altLang="ko-KR" sz="1800" u="sng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u="sng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u="sng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1800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u="sng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u="sng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u="sng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  <m:sup>
                        <m:r>
                          <a:rPr lang="en-US" altLang="ko-KR" sz="1800" i="1" u="sn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u="sng" dirty="0"/>
                  <a:t>의 함수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R" startAt="6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 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</a:t>
                </a:r>
                <a:br>
                  <a:rPr lang="en-US" altLang="ko-KR" sz="2000" dirty="0"/>
                </a:br>
                <a:r>
                  <a:rPr lang="ko-KR" altLang="en-US" sz="2000" dirty="0"/>
                  <a:t>잘 알려진 어떤 분포로 변환하면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 는 실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 와 같고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는 실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와 같다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7)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altLang="ko-KR" sz="2000" dirty="0"/>
                  <a:t> = Z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떄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Z</a:t>
                </a:r>
                <a:r>
                  <a:rPr lang="ko-KR" altLang="en-US" sz="2000" dirty="0"/>
                  <a:t>를 수정하면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 +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8) </a:t>
                </a:r>
                <a:r>
                  <a:rPr lang="ko-KR" altLang="en-US" sz="2000" dirty="0"/>
                  <a:t>마지막으로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최량기각역을</a:t>
                </a:r>
                <a:r>
                  <a:rPr lang="ko-KR" altLang="en-US" sz="2000" dirty="0"/>
                  <a:t> 설정하면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c(Z)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153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일원배치 분산분석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일원배치 분산분석</dc:title>
  <dc:creator>Kwon JongIk</dc:creator>
  <cp:lastModifiedBy>Kwon JongIk</cp:lastModifiedBy>
  <cp:revision>14</cp:revision>
  <dcterms:created xsi:type="dcterms:W3CDTF">2020-01-09T08:01:45Z</dcterms:created>
  <dcterms:modified xsi:type="dcterms:W3CDTF">2020-01-10T02:24:06Z</dcterms:modified>
</cp:coreProperties>
</file>