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30E4C-3B2B-40A5-91F3-E9E2DAC3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96E9AC-1173-4ADC-8040-D81C54AF8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DD6C7-0B6D-4A5E-BF97-343E0828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8A8C9-1113-4CDB-BFB4-3DEEB0F6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50973-191C-43B1-B9AA-38AAB52E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5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E0BA-792D-4CA7-A281-AE2CE1BB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C20808-341C-476B-98D5-88D9BB3C7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E3794-BF58-45B8-AD83-8762FB8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4AAC3-7DD5-4FFB-B8F6-D34D7754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D857B-D95C-49EA-9009-E0150CD4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3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B2DEFA-BFE5-4293-A7FD-6EDA0E695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3FCDF-2180-4AA3-8EFE-9504CA3D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DC0BA-D752-426C-9C2F-464BC41F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EFDD7-76BE-41A0-99C8-9FE111E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D2BBD-59B7-414A-9F44-6182181C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3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4081E-9B42-455A-955F-2AE4D983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42998-53DA-4B9D-8810-2064420F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29C4C-F5C2-4E6F-86A0-E5D4061C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8F0A-9829-4A67-8F7A-368AA1A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F5C8B-D929-4D2D-A82C-9ACBBEE8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521B2-099D-4469-A71B-A5105581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8578-05D1-42FF-9978-93365627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63D46-8FC8-4A6D-9A28-FB13F358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373DE-3921-40F6-B860-3A7A202C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BC504-E83E-4F61-B35D-BE5C85D4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0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54B72-ECA8-46B3-8D8C-62DF95CA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0B161-8D8C-49DC-93BA-B52867875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FA327-CD79-4131-8137-F28F800D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82CBE-FDE0-4072-AB74-8884F2E1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1257F-2500-4A27-B556-EDFDC1BA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A95A3-872E-461B-816A-44FB2C5A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9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B5903-55B8-4900-A9AA-227F2C6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55AA7-550E-41C6-9779-28B8E9A0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21DF1-A0D2-4043-9A5C-71096BD36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ABC3A-E7B1-4C6F-B42F-FC23AC792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20C39B-4056-4D4C-AD67-55D93A26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B72E12-963F-4A3D-933C-5C5B034A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8F6F0-3C6B-4DBF-A647-85A452CF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652C23-251C-49DF-954D-C27CB21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0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6ED13-76B3-4D94-B3A5-F4A2B8ED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7DAC7-E757-42FF-B626-EFD09EFA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723A6C-0F41-4887-AAC1-510B9D16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7AABD-93AA-44F6-8FA9-F54E92A6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5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B23C2-7A0F-413F-8F5B-5ECB8DB3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43E3E8-A8B7-41AF-836B-EB7F2AE7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9613E-68D0-473E-8EE7-E3D30AF8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5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1C8D0-60E4-4FCC-9607-8E3E2A72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C8C5E-A102-4F76-842E-2AE76DC6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80B57-DD23-425E-A3EF-4DCE3346A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21294-8AC4-486F-B583-39527D3E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05B0B-9B63-48E3-9E40-FB12B8C1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37741-9EEF-4B35-ACB8-71F05127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9280-AC1B-4731-9B05-7E258042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36B64-5DE1-4D1A-9F89-5B5F09F6E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352AF-4121-49A1-A15D-44425C6C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024F4-F187-4E4F-B418-21D7FF74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D132D-D70B-4545-BDA6-70DD3526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CCF03-B9B5-42AE-B3CD-C06DB9A0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4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6D2DE0-2D39-48EB-9D8F-F3A4C3F7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1809B-0F69-4295-9E85-7DCACB80E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E0C02-D3D4-43A8-8151-318167480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AF48-F730-46FB-8F9B-EAABDFE86DD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3FB91-4060-440B-951B-D2230DB9F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F0C2A-9A1F-4722-91C7-F295B664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9D9E-D3DE-41A0-B3E5-2CEF4DF9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FF0F8-B707-4127-BD42-906A0E0C3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감마분포의 친족분포들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42814-5341-451D-87A6-E8B5767CE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81270-866F-45D6-B509-CC514E4A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0ED1A3-A309-4C9E-AD3E-BC4053F42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i="1" dirty="0">
                    <a:latin typeface="Cambria Math" panose="02040503050406030204" pitchFamily="18" charset="0"/>
                  </a:rPr>
                  <a:t>카이제곱 분포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000" dirty="0"/>
                  <a:t> 때의 감마분포를 가지는 확률변수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카이제곱분포라고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감마분포의 가법성은 그대로 </a:t>
                </a:r>
                <a:r>
                  <a:rPr lang="ko-KR" altLang="en-US" sz="2000" dirty="0" err="1"/>
                  <a:t>카이제곱</a:t>
                </a:r>
                <a:r>
                  <a:rPr lang="ko-KR" altLang="en-US" sz="2000" dirty="0"/>
                  <a:t> 분포에서도 활용이 가능하다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카이제곱분포의</a:t>
                </a:r>
                <a:r>
                  <a:rPr lang="ko-KR" altLang="en-US" sz="2000" dirty="0"/>
                  <a:t> 평균 분산은 다음과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E(x)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∙2=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Var(x)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∙4</m:t>
                    </m:r>
                  </m:oMath>
                </a14:m>
                <a:r>
                  <a:rPr lang="en-US" altLang="ko-KR" sz="2000" dirty="0"/>
                  <a:t>=2r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0ED1A3-A309-4C9E-AD3E-BC4053F42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95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0184F-6D2D-4A2D-9B52-6BC8E79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CCAD5E-4124-4B10-9AAD-CD0D8458C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베타분포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가 독립인 두 확률변수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의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라고 할 때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한다면</a:t>
                </a:r>
                <a:br>
                  <a:rPr lang="en-US" altLang="ko-KR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+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000" dirty="0"/>
                  <a:t> 로 놓으면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(1-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|J| = 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ko-KR" sz="2000" dirty="0" smtClean="0"/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 dirty="0" smtClean="0"/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2000" dirty="0"/>
                                <m:t>)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 smtClean="0"/>
                      <m:t>(1−</m:t>
                    </m:r>
                    <m:r>
                      <m:rPr>
                        <m:nor/>
                      </m:rPr>
                      <a:rPr lang="ko-KR" altLang="en-US" sz="2000" dirty="0" smtClean="0"/>
                      <m:t>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= 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범위는 </a:t>
                </a:r>
                <a:r>
                  <a:rPr lang="en-US" altLang="ko-KR" sz="2000" dirty="0"/>
                  <a:t>0&lt;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0&lt;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CCAD5E-4124-4B10-9AAD-CD0D8458C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1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F6333-6248-421E-A089-F8070D7F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FA2A08-671E-4117-8879-6D857ED94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베타분포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변환을 실시하면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2000" dirty="0"/>
                  <a:t>|-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en-US" altLang="ko-KR" sz="2000" b="0" dirty="0"/>
                </a:br>
                <a:br>
                  <a:rPr lang="en-US" altLang="ko-KR" sz="2000" b="0" dirty="0"/>
                </a:br>
                <a:r>
                  <a:rPr lang="en-US" altLang="ko-KR" sz="2000" b="0" dirty="0"/>
                  <a:t>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3. </a:t>
                </a:r>
                <a:r>
                  <a:rPr lang="ko-KR" altLang="en-US" sz="2000" b="0" dirty="0"/>
                  <a:t>각각의 변수에 대한 주변 </a:t>
                </a:r>
                <a:r>
                  <a:rPr lang="en-US" altLang="ko-KR" sz="2000" b="0" dirty="0"/>
                  <a:t>PDF</a:t>
                </a:r>
                <a:r>
                  <a:rPr lang="ko-KR" altLang="en-US" sz="2000" b="0" dirty="0"/>
                  <a:t>를 구하면</a:t>
                </a:r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 smtClean="0"/>
                                  <m:t>(1−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sz="2000" dirty="0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             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(1−</m:t>
                        </m:r>
                        <m:r>
                          <m:rPr>
                            <m:nor/>
                          </m:rPr>
                          <a:rPr lang="ko-KR" altLang="en-US" sz="2000" dirty="0" smtClean="0"/>
                          <m:t> 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 smtClean="0"/>
                                  <m:t>(1−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sz="2000" dirty="0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b="0" dirty="0"/>
                  <a:t> 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FA2A08-671E-4117-8879-6D857ED94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CBC19-94FE-4A32-AA21-97EB7761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D46E77-FE9C-4030-970B-71043B018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디리클레 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감마분포를 따르는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000" dirty="0"/>
                  <a:t>=1</a:t>
                </a:r>
                <a:r>
                  <a:rPr lang="ko-KR" altLang="en-US" sz="2000" dirty="0"/>
                  <a:t>일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벡터의 총합인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 로 정의되는 감마분포의 무한 결합 분포를 </a:t>
                </a:r>
                <a:r>
                  <a:rPr lang="ko-KR" altLang="en-US" sz="2000" dirty="0" err="1"/>
                  <a:t>디리클레</a:t>
                </a:r>
                <a:r>
                  <a:rPr lang="ko-KR" altLang="en-US" sz="2000" dirty="0"/>
                  <a:t> 분포라고 한다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∏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=1,2,3,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</m:oMath>
                </a14:m>
                <a:r>
                  <a:rPr lang="en-US" altLang="ko-KR" sz="2000" dirty="0"/>
                  <a:t>k),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라고 정의할 때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역함수는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/>
                  <a:t>(1-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D46E77-FE9C-4030-970B-71043B018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5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28F5B-0270-4C55-A35C-9A580555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F751B5-0230-48CF-BF82-8F9FE551F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디리클레 분포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따라서 </a:t>
                </a:r>
                <a:r>
                  <a:rPr lang="ko-KR" altLang="en-US" sz="2000" dirty="0" err="1"/>
                  <a:t>야코비안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|J| = 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sz="2000" dirty="0"/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 dirty="0"/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2000" dirty="0"/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…−</m:t>
                              </m:r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  <a:p>
                <a:pPr algn="ctr">
                  <a:buFontTx/>
                  <a:buChar char="-"/>
                </a:pPr>
                <a:r>
                  <a:rPr lang="ko-KR" altLang="en-US" sz="2000" dirty="0"/>
                  <a:t>위 </a:t>
                </a:r>
                <a:r>
                  <a:rPr lang="ko-KR" altLang="en-US" sz="2000" dirty="0" err="1"/>
                  <a:t>야코비</a:t>
                </a:r>
                <a:r>
                  <a:rPr lang="ko-KR" altLang="en-US" sz="2000" dirty="0"/>
                  <a:t> 행렬에서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 행을 마지막 행에 계속 더하면 다음과 같은 행렬이 된다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F751B5-0230-48CF-BF82-8F9FE551F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10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6989A-4652-46FC-A43C-35A74D45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44F9A7-8D58-42D5-99D8-372302197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디리클레 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정리하여 변환을 적으면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p>
                          <m:sSupPr>
                            <m:ctrlP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 err="1"/>
                  <a:t>쓸모없는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2000" dirty="0"/>
                  <a:t>을 적분하여 없애면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ko-KR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p>
                              <m:sSupPr>
                                <m:ctrlPr>
                                  <a:rPr lang="en-US" altLang="ko-KR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⋯−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altLang="ko-K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p>
                          <m:sSupPr>
                            <m:ctrlP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⋯−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ko-KR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⋯−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44F9A7-8D58-42D5-99D8-372302197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242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감마분포의 친족분포들</vt:lpstr>
      <vt:lpstr>정의</vt:lpstr>
      <vt:lpstr>정의</vt:lpstr>
      <vt:lpstr>정의 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카이제곱 분포</dc:title>
  <dc:creator>Kwon JongIk</dc:creator>
  <cp:lastModifiedBy>Kwon JongIk</cp:lastModifiedBy>
  <cp:revision>12</cp:revision>
  <dcterms:created xsi:type="dcterms:W3CDTF">2019-12-25T07:14:11Z</dcterms:created>
  <dcterms:modified xsi:type="dcterms:W3CDTF">2019-12-25T09:06:21Z</dcterms:modified>
</cp:coreProperties>
</file>