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F3E3D-3B20-4853-9FF0-8403FC53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989A0-0BE8-4ECA-A9AA-8F7E88F3A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E443F-1F86-4631-8BD5-4440369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F2053-544E-46B8-AC4B-6D3D2E2B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7E10-611C-43B9-8355-9598AF4B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F833-30E9-4A3B-BFE5-3B123BEB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A4B42-A85B-4B87-AAC9-90EE15FD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420EF-B178-4FF2-BF9C-2BDC3651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ADEC3-7209-4984-8D15-3CBB64FA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DE36E-BA4C-40D9-A51B-C4FCDB0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2A7EE-72A4-4243-B3CB-6FCD12463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AE4C0-DC4F-468F-9038-FC0FA91A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5B7B0-31BA-41E2-A4D6-A2C9AB3B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8247E-5C0B-4B0C-BFA7-356061E6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FC5AA-F6F8-43FC-B605-FF8E4A8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9408-6938-4BCD-8407-2A481552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8F4A0-E617-420E-B292-BE50E81B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67989-14FC-4D16-9E74-273717AF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55E9C-C02E-4994-B003-F47A90B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F0FA0-5A51-4243-B784-AED244A2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5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F3EA7-EBBF-4642-90DF-3E641749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B6D3-CC69-418C-AE0A-79629D3F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EB910-CE6F-4327-90BD-F6C771A2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4685-5F48-4D21-ADB9-A9FAB635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A46F7-B899-44E9-BCF2-E621A568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A0F40-FF63-4108-B691-7BA1FBC6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5B498-2D4D-4AA8-920B-A5B43801C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283D8-F9E0-459A-8728-39BE7E07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8A218-766A-4D4E-A008-2EEAFDEB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EDA85-A650-465D-BFE0-B4E4F4E2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6F006-5317-4B15-B0C2-685D9D8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C2DD9-4291-475A-8AF0-8BDFCBB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7AF5E-5A61-4424-BB14-37318DAA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E43B7-8A0E-4804-8B5D-0E8BA212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21277-3E1F-4A7F-A496-E8231E7A3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506A28-E04F-41CC-BDFF-0E7D30D20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0CFB5-8B2D-4C9E-A06D-10DA720C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E4C9F-93B2-47CD-AED7-0F993A5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D8FF5D-120B-474D-8A54-2A11844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6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7A38F-E209-4CBD-A648-F7448E07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FDB69-0BA9-46C3-98F2-1399371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2E791-2C47-4986-9328-8626569B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EFE61E-EA35-43E6-9D61-0811579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01F88-91BC-4FE9-B200-8C53D0D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5D45D1-2B50-43C4-8A08-ADF8B3B5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596D6-68B0-4FFE-8545-4C40008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7B022-8953-46C0-A60F-1D1A7BF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9E83C-4A3D-4544-93E0-8A9A14D6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C9ECC-3E98-47FE-ADCB-528E0907F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BA5E4-21E3-4CC1-ACF0-10917218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6FF26-9D99-40B8-A5F3-5AEEED76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7C0B2-D19E-4C66-89BD-9D5EE231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1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DF0D-4C46-4470-ACEC-C8A2D1E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BAC84-C0B1-4B67-9524-CD818DAA1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BCFA8-1553-43E0-83C0-231CA150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DD8B8-3397-401A-BC7E-434F001F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C4817-EB53-4698-90B9-5CD762D2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D6AA6-646C-4003-A4E0-6F51FA00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6558E1-D26C-4D64-BC55-A7789E65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57559-AF55-4BB2-9775-27D6B2B8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F17E-68BA-428C-BD37-97AE1ECB4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69CB-3AB4-4FE5-AB40-0606B6B8624E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10567-B6EB-4134-B28A-D6996E844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40F10-D69F-4FD5-97FB-F1DD246B6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1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7B610-E6C9-43BA-95FA-D3AFA8610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정규분포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EB7CDA-C29C-4018-9579-E1A4D4ABD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5015D-77E7-48EF-8F73-32CF91CA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F98BAA-D5E7-46A3-AA46-F766E4B98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응용과 통계적 추론에서 특히 중요한 분포 및 </a:t>
                </a:r>
                <a:r>
                  <a:rPr lang="ko-KR" altLang="en-US" sz="2000" dirty="0" err="1"/>
                  <a:t>분포족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I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적분 계산을 위해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적분을 제곱하면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dirty="0"/>
                  <a:t>)(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dirty="0"/>
                  <a:t>) </a:t>
                </a:r>
                <a:br>
                  <a:rPr lang="en-US" altLang="ko-KR" sz="2000" dirty="0"/>
                </a:br>
                <a:r>
                  <a:rPr lang="en-US" altLang="ko-KR" sz="2000" dirty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nary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𝑑𝑧𝑑𝑧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하나의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w</a:t>
                </a:r>
                <a:r>
                  <a:rPr lang="ko-KR" altLang="en-US" sz="2000" dirty="0"/>
                  <a:t>로 치환하면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F98BAA-D5E7-46A3-AA46-F766E4B98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8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B1E9A-D8D5-48F6-9C2F-C86E95E2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D50AD7-DD80-4C71-AFBF-4C7EA9E8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응용과 통계적 추론에서 특히 중요한 분포 및 </a:t>
                </a:r>
                <a:r>
                  <a:rPr lang="ko-KR" altLang="en-US" sz="2000" dirty="0" err="1"/>
                  <a:t>분포족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극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altLang="ko-KR" sz="2000" b="0" dirty="0"/>
                  <a:t>z=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,w=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𝑟𝑐𝑜𝑠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일 때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- |J|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𝑟𝑠𝑖𝑛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𝑟𝑠𝑖𝑛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𝑟𝑐𝑜𝑠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𝑟𝑠𝑖𝑛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0" dirty="0"/>
                  <a:t> = 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 = r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𝑑𝑧𝑑𝑤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=u</a:t>
                </a:r>
                <a:r>
                  <a:rPr lang="ko-KR" altLang="en-US" sz="2000" dirty="0"/>
                  <a:t>로 치환하면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(-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ko-KR" sz="2000" dirty="0"/>
                  <a:t>=1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dirty="0">
                    <a:solidFill>
                      <a:srgbClr val="FF0000"/>
                    </a:solidFill>
                  </a:rPr>
                  <a:t> = 1</a:t>
                </a:r>
                <a:endParaRPr lang="ko-KR" altLang="en-US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D50AD7-DD80-4C71-AFBF-4C7EA9E8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2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C326-ED64-4B43-AFE0-1D01FAAE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969EE0-0F4F-4C95-B87D-E0268E9AC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정규 분포의 </a:t>
                </a:r>
                <a:r>
                  <a:rPr lang="en-US" altLang="ko-KR" sz="2000" dirty="0" err="1"/>
                  <a:t>mgf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정규분포의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다음과 같이 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 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nary>
                      <m:naryPr>
                        <m:ctrlPr>
                          <a:rPr lang="en-US" altLang="ko-KR" sz="20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ko-KR" altLang="en-US" sz="20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dz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U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치환하면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=M(t)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M’(t)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, M’(0)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M’’(t)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, M’’(0) = 1</a:t>
                </a:r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969EE0-0F4F-4C95-B87D-E0268E9AC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5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정규분포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정규분포</dc:title>
  <dc:creator>Kwon JongIk</dc:creator>
  <cp:lastModifiedBy>Kwon JongIk</cp:lastModifiedBy>
  <cp:revision>5</cp:revision>
  <dcterms:created xsi:type="dcterms:W3CDTF">2019-12-25T09:15:49Z</dcterms:created>
  <dcterms:modified xsi:type="dcterms:W3CDTF">2019-12-25T09:42:59Z</dcterms:modified>
</cp:coreProperties>
</file>