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1F803-7C2F-4BB5-B6D6-9F97FACF4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C153-A9DF-4210-A7BF-4069E8F5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B79B4-60D3-4D71-B105-4C0F0BAE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71EA0-494F-46E0-AF38-C73B736B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780EE-227B-4F5F-B8D5-AB8FDDA5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55A9-B6BA-451F-9F08-C77FAA34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0E2AD-EDAA-4DEB-BCF4-2045B4CD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2457C-A0A0-4805-9780-197B9847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AA580-4A93-4C6A-9AC9-0F55A3D4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E53D-183F-498E-87C7-CFD351C4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A52DF-E072-4846-87D7-215BFAB1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9756A-268A-4EEE-9A12-B56C9034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FA19B-AD22-4546-A547-A5E16718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6065-9AEE-4C54-8A1B-F83A252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32D50-6DEB-4930-8DA6-24E316B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8E41D-41BD-4D18-8A23-B602633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9A989-C523-4697-9453-F259DF5F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4E7D5-BA3F-4CDA-BE45-16A5DA39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53775-D2D1-4787-BA84-063FC8F2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82D67-60D4-4A9E-9ABA-42350A78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C7D8-21E5-4D21-94CE-B4FE0933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51382-49E1-41D5-89C6-A6E7FEC5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43F2-EBA6-416F-BE5E-6904725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AC9B9-02FD-4F8E-B8E7-81E64AD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BC3B-28DC-4BF5-A42A-3BBFE63F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DE639-A566-426B-822E-F14EDC4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AF554-B61A-435E-A6CE-5F5F4A1E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669D9-6568-404C-B504-D7E9CFDA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4B217-E30A-4D73-8C28-30B3EE4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171F-535E-43FC-9851-976898AC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C56F1-9E5F-4FF9-82A2-5AEF09EB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C478-608B-4708-89ED-C6883FE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22830-E2AD-41D6-9A6C-5367F89F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4CD38-CD7A-4B5E-9405-455F9722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7F471E-9304-4394-903B-DEB2C1E6E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134F6-DBB1-45F2-AC76-7054FD9F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FCE02-50C7-49D5-8CAC-D4F01F90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706DB-858E-4377-A642-A7B5F74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19F15-BD4D-4246-BEEB-C91ED90D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0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AAE1-D968-4E48-AF24-996CB46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6517A3-D804-41BB-B8B9-D8F5B063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39D51-0480-4232-9DE9-20AE321B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B7F09-EA10-4076-A8FB-9FBC4C06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2F66A-6CD2-45A7-BA49-07B879C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5216F-9446-4FE0-9006-1788FEC1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A5E25-A2B4-401F-AF05-1F2325B0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BD9E0-F068-462A-BB09-6F7FA390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5C7-9AF4-4AE5-AA5B-416B8842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A879A-4F4F-4E37-8ADF-B0FF4B56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95377-175A-4385-A492-75EBB98C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1C0BC-0A4F-446A-B34B-CAE37057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FF225-7D92-4DC8-B899-76FD2C21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48A-2CA9-47A7-8C34-9B8473B2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10959-78FE-44D5-BAD1-E037DC87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54DB6-2396-41A1-B146-A1EE7D86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43437-2E29-49F6-AC95-59B43BE7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C4E9A-2528-4D4F-A10D-24BEF870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5A559-37AB-4F66-BAE7-C0C548A9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68085-C41A-4825-8B2C-880E99CE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5523F-A20C-4C99-8AAC-4FB81686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6750A-084A-4923-90E6-027D8CDE5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E5FD-BB4C-4F8F-8E75-89ABBB616E12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82455-A325-43ED-90B2-4EBFDE0D5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7B0B4-A5D5-43F2-A579-75DC99046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8E3-4110-487B-8692-E848FFCB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625AA-5038-48F0-859B-3B495FE41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평균과 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D9563-4C54-4C99-86F3-8305C71B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A054-9221-4D84-8936-812DAF44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68315A-0707-4872-B817-BC43384C4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평균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로서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적률생성함수에서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적률이 바로 평균이다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r>
                  <a:rPr lang="ko-KR" altLang="en-US" dirty="0"/>
                  <a:t>분산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적률생성함수에서 생성된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적률에서 평균의 제곱을 뺀 값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en-US" altLang="ko-KR" b="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이 분산이다</a:t>
                </a:r>
                <a:r>
                  <a:rPr lang="en-US" altLang="ko-KR" dirty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분산의 제곱근을 표준편차라고 표현하고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평균에서 흩뿌려진 정도를 나타낸다</a:t>
                </a:r>
                <a:r>
                  <a:rPr lang="en-US" altLang="ko-KR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68315A-0707-4872-B817-BC43384C4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b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49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평균과 분산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평균과 분산</dc:title>
  <dc:creator>Kwon JongIk</dc:creator>
  <cp:lastModifiedBy>Kwon JongIk</cp:lastModifiedBy>
  <cp:revision>1</cp:revision>
  <dcterms:created xsi:type="dcterms:W3CDTF">2019-12-23T07:45:33Z</dcterms:created>
  <dcterms:modified xsi:type="dcterms:W3CDTF">2019-12-23T07:45:41Z</dcterms:modified>
</cp:coreProperties>
</file>