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DBBE-5357-48A3-9331-22595EBD1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653EC5-40A0-413F-9DA2-86E5A28D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93D12-52BB-46C8-B75E-A984C803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E7FC5-2147-45B0-A85C-DCCE99AC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328E8-A804-495E-9AD4-6887024D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2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31561-1F93-4039-BA77-7CA0C37F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448922-E958-4277-BBF9-B5B5E1945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2CFC5-3232-40D8-98A9-E0E051E2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7E63-E272-4CDA-97E6-99A5797B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943A0-E725-4B0D-B6C7-849E118B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0E6663-9064-4F0C-AA83-C59427CC2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AF4A14-4A63-407E-9856-2DB952554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BE4D7-9E03-45AE-8A29-EB16927F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F79EC-8F46-4676-9D14-8A7E4812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DAD77-DC22-4F2A-A560-F17A3C3E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0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23CB5-4B31-45C6-A1C1-9E8C1858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92580-989C-4D84-AF34-ADCA5FFF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0833A-4511-40FD-84FD-17A65DF6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63673-3D06-476C-9325-464175EF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C4030-4161-4C69-956C-E7CDEC62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7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49CC-FF27-4137-A4CA-513389A4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B03FE-682F-4C27-BB59-F5226391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FF9DB-C6CE-4014-A1E9-5676288D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EF3D7-BC20-4262-83F9-3AADE2B4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56EA-20FC-465C-A3C4-9F6F5863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3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EDEB-CF88-4D72-96C8-B20F3ADA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B469D-870E-4D3A-A60C-3AD3A29E4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D75AF-9180-445A-A340-68B6BCD37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202965-3A05-4F50-ADAE-807CD010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E8390-081B-442F-9BD6-372BCE01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7AB9C-0050-4A43-A17D-1C0B216E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E54B8-D2C0-43F3-8291-515630F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BE1A2-90F0-443F-AA88-723DAA77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E1C8B-D670-45B1-911E-CF46811E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549FC6-CCEA-417C-889D-1EEBDEF2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14424-917D-432A-8DD2-40C59010D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398152-6F91-4C0C-8816-08A0935C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C5D600-9AC3-4B13-A2D0-6B6E6F5A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0831F-D106-4531-8B94-4B82ED67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1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1E609-CAC5-4787-89F5-CE3616AC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FC35C-7195-4095-B08E-0E1FA544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C8B489-FBD0-4D4F-9E11-C2A580D9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C4A2A1-2482-4554-8214-19394A03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7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471E5A-CC60-4109-9587-0F4C3A41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7E797-BD32-431D-8502-1FA4482A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A0ED9A-6AD7-4EE6-B286-03BAF3A2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7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A6C5-7D8B-4EB5-81F9-B1B7F625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662BA-9C5E-4974-B131-3B75A2B1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0A0F42-499C-4A9C-9096-AD004E859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86A0E-9BE5-4E58-943F-48B23FF0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72D32-CDF5-4414-8B57-1C761848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66E8E-87D5-4C8A-954A-D96725D7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12EF8-2F18-47C6-8872-4E00B255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01A659-3E1A-4070-A00A-A4E4603BC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FE7A2-9A1A-4141-81D3-D32EEB10D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609B7-8E52-47C6-94EB-0FE4F07F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0D69C-73D3-4D13-B324-BFB0F52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AE2EB-29D5-4B01-BFE3-F9D33E90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0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506A5-6B02-422C-AD09-D8386C58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28BC0-DCB9-4A4A-A7D4-25D412618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324D2-FAB7-470D-8A9A-13026B3F7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ECE0-C606-4B86-B599-EFAC8E54F8D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74516-C873-4F5A-B894-0571D0D98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A47D6-5313-40A7-86A2-9E4C4C87F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C12D8-E79C-4BE4-B374-0DBEF3C92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27CAE-EE29-48E9-AD92-A7ED039BF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다변량</a:t>
            </a:r>
            <a:r>
              <a:rPr lang="ko-KR" altLang="en-US" dirty="0"/>
              <a:t> 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1A57A-02CA-4A2D-A1E7-123A5A424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1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6D750-B635-456A-91A1-9BB7C01A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A2E9AC-11E0-4E79-B93F-D97CC26F2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분포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두개 이상의 확률변수가 결합된 분포를 의미한다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표본공간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ⅇ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 확률변수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있을 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D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2000" dirty="0"/>
                  <a:t> 벡터를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확률 벡터</a:t>
                </a:r>
                <a:r>
                  <a:rPr lang="ko-KR" altLang="en-US" sz="2000" dirty="0"/>
                  <a:t>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A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D</a:t>
                </a:r>
                <a:r>
                  <a:rPr lang="ko-KR" altLang="en-US" sz="2000" dirty="0"/>
                  <a:t>의 부분집합이라고 한다면 이를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(A)</a:t>
                </a:r>
                <a:r>
                  <a:rPr lang="ko-KR" altLang="en-US" sz="2000" dirty="0"/>
                  <a:t>로 표기한다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A2E9AC-11E0-4E79-B93F-D97CC26F2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9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EB46D-F3D9-48B5-93E2-F36F6AAB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07CF19-AEA3-41EA-B304-BFD1907BC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5491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결합 누적 분포 함수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일변량</a:t>
                </a:r>
                <a:r>
                  <a:rPr lang="ko-KR" altLang="en-US" sz="2000" dirty="0"/>
                  <a:t> 확률과 마찬가지로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분포도 </a:t>
                </a:r>
                <a:r>
                  <a:rPr lang="en-US" altLang="ko-KR" sz="2000" dirty="0"/>
                  <a:t>CDF</a:t>
                </a:r>
                <a:r>
                  <a:rPr lang="ko-KR" altLang="en-US" sz="2000" dirty="0"/>
                  <a:t>를 정의할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ko-KR" altLang="en-US" sz="2000" dirty="0"/>
                  <a:t> 로 정의한다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07CF19-AEA3-41EA-B304-BFD1907BC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5491" cy="4351338"/>
              </a:xfrm>
              <a:blipFill>
                <a:blip r:embed="rId2"/>
                <a:stretch>
                  <a:fillRect l="-7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35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9C82-5C29-4D13-9E55-3A6AAD89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826064-D038-432C-B3B6-EF8323B1B8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결합확률질량함수와 결합확률밀도함수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분포가 </a:t>
                </a:r>
                <a:r>
                  <a:rPr lang="ko-KR" altLang="en-US" sz="2000" dirty="0" err="1"/>
                  <a:t>이산형이면</a:t>
                </a:r>
                <a:r>
                  <a:rPr lang="ko-KR" altLang="en-US" sz="2000" dirty="0"/>
                  <a:t> 결합확률질량함수는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𝛴𝛴</m:t>
                            </m:r>
                            <m:sSub>
                              <m:sSubPr>
                                <m:ctrlP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분포가 </a:t>
                </a:r>
                <a:r>
                  <a:rPr lang="ko-KR" altLang="en-US" sz="2000" dirty="0" err="1"/>
                  <a:t>연속형이면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grow m:val="on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한쪽 방향만의 분포함수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주변분포함수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구할 수 있는데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포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b/>
                    </m:sSub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분포가 </a:t>
                </a:r>
                <a:r>
                  <a:rPr lang="ko-KR" altLang="en-US" sz="2000" dirty="0" err="1"/>
                  <a:t>연속형이면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5826064-D038-432C-B3B6-EF8323B1B8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17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AFEB9-3ACB-4C8F-A10B-1446EFDF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1941AA-63FD-4187-A228-5D619C07D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다변량 분포의 </a:t>
                </a:r>
                <a:r>
                  <a:rPr lang="ko-KR" altLang="en-US" sz="2000" dirty="0" err="1"/>
                  <a:t>기댓값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이 </a:t>
                </a:r>
                <a:r>
                  <a:rPr lang="ko-KR" altLang="en-US" sz="2000" dirty="0" err="1"/>
                  <a:t>연속형일때</a:t>
                </a:r>
                <a:r>
                  <a:rPr lang="en-US" altLang="ko-KR" sz="2000" dirty="0"/>
                  <a:t>, Y=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에 대하여 </a:t>
                </a:r>
                <a:r>
                  <a:rPr lang="en-US" altLang="ko-KR" sz="2000" dirty="0"/>
                  <a:t>E(Y)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 algn="ctr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subSup"/>
                            <m:grow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 algn="ctr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이산형일</a:t>
                </a:r>
                <a:r>
                  <a:rPr lang="ko-KR" altLang="en-US" sz="2000" dirty="0"/>
                  <a:t> 때</a:t>
                </a:r>
                <a:r>
                  <a:rPr lang="en-US" altLang="ko-KR" sz="2000" dirty="0"/>
                  <a:t>, Y=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에 대하여 </a:t>
                </a:r>
                <a:r>
                  <a:rPr lang="en-US" altLang="ko-KR" sz="2000" dirty="0"/>
                  <a:t>E(Y)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 algn="ctr"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𝛴𝛴</m:t>
                    </m:r>
                    <m:sSub>
                      <m:sSub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 algn="ctr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분포의 적률도 </a:t>
                </a:r>
                <a:r>
                  <a:rPr lang="ko-KR" altLang="en-US" sz="2000" dirty="0" err="1"/>
                  <a:t>일변량</a:t>
                </a:r>
                <a:r>
                  <a:rPr lang="ko-KR" altLang="en-US" sz="2000" dirty="0"/>
                  <a:t> 분포의 적률과 같은 방법으로 구한다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 algn="ctr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라고 할 때</a:t>
                </a:r>
                <a:endParaRPr lang="en-US" altLang="ko-KR" sz="2000" dirty="0"/>
              </a:p>
              <a:p>
                <a:pPr marL="457200" indent="-457200" algn="ctr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각각의 벡터가 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1941AA-63FD-4187-A228-5D619C07D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6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2D2DE-5298-401D-BEF2-BD8B9721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4AE289-741A-4DBB-89CA-D521EEF3F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표본공간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동전을 던지는 순서쌍이라고 할 때</a:t>
                </a:r>
                <a:r>
                  <a:rPr lang="en-US" altLang="ko-KR" sz="2000" dirty="0"/>
                  <a:t>,</a:t>
                </a:r>
              </a:p>
              <a:p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en-US" altLang="ko-KR" sz="2000" dirty="0"/>
                  <a:t>={TTT,TTH,THT,HTT,THH,HTH,HHT,HHH}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두</m:t>
                    </m:r>
                  </m:oMath>
                </a14:m>
                <a:r>
                  <a:rPr lang="ko-KR" altLang="en-US" sz="2000" dirty="0"/>
                  <a:t>번 던지며 나온 </a:t>
                </a:r>
                <a:r>
                  <a:rPr lang="en-US" altLang="ko-KR" sz="2000" dirty="0"/>
                  <a:t>H</a:t>
                </a:r>
                <a:r>
                  <a:rPr lang="ko-KR" altLang="en-US" sz="2000" dirty="0"/>
                  <a:t>의 수</a:t>
                </a:r>
                <a:r>
                  <a:rPr lang="en-US" altLang="ko-KR" sz="2000" dirty="0"/>
                  <a:t>|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세</m:t>
                    </m:r>
                  </m:oMath>
                </a14:m>
                <a:r>
                  <a:rPr lang="ko-KR" altLang="en-US" sz="2000" dirty="0"/>
                  <a:t>번 던지며 나온 </a:t>
                </a:r>
                <a:r>
                  <a:rPr lang="en-US" altLang="ko-KR" sz="2000" dirty="0"/>
                  <a:t>H</a:t>
                </a:r>
                <a:r>
                  <a:rPr lang="ko-KR" altLang="en-US" sz="2000" dirty="0"/>
                  <a:t>의 수</a:t>
                </a:r>
                <a:r>
                  <a:rPr lang="en-US" altLang="ko-KR" sz="2000" dirty="0"/>
                  <a:t>|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으로 표현할 수 있다</a:t>
                </a:r>
                <a:r>
                  <a:rPr lang="en-US" altLang="ko-KR" sz="2000" b="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4AE289-741A-4DBB-89CA-D521EEF3F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31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EAFC49-DAAD-40C5-B992-C3AACB7AB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subSup"/>
                            <m:grow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이므로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subSup"/>
                            <m:grow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p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2−1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2−1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[(</m:t>
                        </m:r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2−1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ko-KR" sz="2000" dirty="0"/>
                  <a:t>)-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)]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각각의 확률변수에 대하여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를 확인하면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(1−0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ko-KR" sz="200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/>
                                  </m:s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sz="20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/>
                                      </m:sSup>
                                    </m:sub>
                                  </m:s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1−0</m:t>
                                      </m:r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EAFC49-DAAD-40C5-B992-C3AACB7AB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FB22BCDE-16AA-4FEB-BBB8-D402D44B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F7E89A2-002B-4173-BD28-9C3B1ED97E0D}"/>
              </a:ext>
            </a:extLst>
          </p:cNvPr>
          <p:cNvCxnSpPr/>
          <p:nvPr/>
        </p:nvCxnSpPr>
        <p:spPr>
          <a:xfrm>
            <a:off x="2664823" y="1923461"/>
            <a:ext cx="38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AD0FDE-1685-4EE0-BA35-49775AE0ACEA}"/>
              </a:ext>
            </a:extLst>
          </p:cNvPr>
          <p:cNvCxnSpPr>
            <a:cxnSpLocks/>
          </p:cNvCxnSpPr>
          <p:nvPr/>
        </p:nvCxnSpPr>
        <p:spPr>
          <a:xfrm>
            <a:off x="2847703" y="1923461"/>
            <a:ext cx="8708" cy="600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E75500-5146-4BD0-A21E-7C188E4634F7}"/>
              </a:ext>
            </a:extLst>
          </p:cNvPr>
          <p:cNvCxnSpPr>
            <a:cxnSpLocks/>
          </p:cNvCxnSpPr>
          <p:nvPr/>
        </p:nvCxnSpPr>
        <p:spPr>
          <a:xfrm>
            <a:off x="2847703" y="2506935"/>
            <a:ext cx="2002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918968-BE62-46CA-8513-09AA7504F8D4}"/>
                  </a:ext>
                </a:extLst>
              </p:cNvPr>
              <p:cNvSpPr txBox="1"/>
              <p:nvPr/>
            </p:nvSpPr>
            <p:spPr>
              <a:xfrm>
                <a:off x="3129806" y="1690688"/>
                <a:ext cx="712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918968-BE62-46CA-8513-09AA7504F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06" y="1690688"/>
                <a:ext cx="7121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80BDD-3FD7-4827-9057-85F6F9FAB577}"/>
                  </a:ext>
                </a:extLst>
              </p:cNvPr>
              <p:cNvSpPr txBox="1"/>
              <p:nvPr/>
            </p:nvSpPr>
            <p:spPr>
              <a:xfrm>
                <a:off x="3784269" y="1690688"/>
                <a:ext cx="1723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80BDD-3FD7-4827-9057-85F6F9FAB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69" y="1690688"/>
                <a:ext cx="1723549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267C0E-C7B9-472F-9A15-1B28A15C170E}"/>
              </a:ext>
            </a:extLst>
          </p:cNvPr>
          <p:cNvSpPr txBox="1"/>
          <p:nvPr/>
        </p:nvSpPr>
        <p:spPr>
          <a:xfrm>
            <a:off x="3216937" y="23267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60200B-1447-4D39-AE2F-07B2687F457F}"/>
                  </a:ext>
                </a:extLst>
              </p:cNvPr>
              <p:cNvSpPr txBox="1"/>
              <p:nvPr/>
            </p:nvSpPr>
            <p:spPr>
              <a:xfrm>
                <a:off x="4039785" y="2322269"/>
                <a:ext cx="678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60200B-1447-4D39-AE2F-07B2687F4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85" y="2322269"/>
                <a:ext cx="6786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6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338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다변량 분포</vt:lpstr>
      <vt:lpstr>정의</vt:lpstr>
      <vt:lpstr>정의</vt:lpstr>
      <vt:lpstr>정의</vt:lpstr>
      <vt:lpstr>정의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다변량 분포</dc:title>
  <dc:creator>Kwon JongIk</dc:creator>
  <cp:lastModifiedBy>Kwon JongIk</cp:lastModifiedBy>
  <cp:revision>10</cp:revision>
  <dcterms:created xsi:type="dcterms:W3CDTF">2019-12-23T09:05:30Z</dcterms:created>
  <dcterms:modified xsi:type="dcterms:W3CDTF">2019-12-23T10:19:22Z</dcterms:modified>
</cp:coreProperties>
</file>