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36AB9-ECB2-4FDC-92DF-420D3B9A8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F4D5D-9D89-4286-BBCC-FD90ACC26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2A53B-C0B2-41B6-950F-C9C5AAC6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AC98-DBC7-4F28-A15B-3EA9816CC03A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2EE38-4727-45C9-AE2D-167F0232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4E49E-21D6-40E5-A207-031A7C41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6E4D-AF04-4180-B272-7B8E72628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8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D3958-B8AA-49C9-B567-99055E82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3F1489-1231-416D-BC7A-49F8A1D7F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172C5-D94E-477F-8E50-979D6E62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AC98-DBC7-4F28-A15B-3EA9816CC03A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73A66-F57A-4394-9EED-BF02ED04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987FDE-1CA9-4CE1-AB99-3B9700E62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6E4D-AF04-4180-B272-7B8E72628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86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CD2F8F-10BC-460C-9080-2FC34121D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1ED5A4-6446-4162-9143-BC1464FEC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29BF6-D7E4-40A8-88C5-482137B5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AC98-DBC7-4F28-A15B-3EA9816CC03A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8A4B81-D59B-45BA-AC8F-47C2C8D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DCDA0-DDB9-46DB-BAAC-A11E421C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6E4D-AF04-4180-B272-7B8E72628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5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A90F2-2970-4222-9DA7-0240D9E9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6A2D8-FAAA-40A3-B2FD-7A94CCAC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2D97E-F8AB-4850-B5A9-AD6C5998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AC98-DBC7-4F28-A15B-3EA9816CC03A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A6025-9449-41A1-A6D2-80123E73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336BE-1B03-4F91-9A62-6544E967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6E4D-AF04-4180-B272-7B8E72628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70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EE05A-9C8A-4C6B-A853-86C2C476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1FE5E-8AC0-41E9-A71B-CA0079334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9668E-12DC-48BF-AFED-4010AC5F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AC98-DBC7-4F28-A15B-3EA9816CC03A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0106D6-CD38-41F5-9502-FA2AFB9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8A773-4200-47A2-ACAD-0835C226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6E4D-AF04-4180-B272-7B8E72628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74895-F7BD-401D-939C-6F6419CB6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C41C9A-72F1-4A56-879D-1CE29833A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385405-E8DA-46DA-B439-EB81FC82C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E7159-200C-480C-959D-366DD44D7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AC98-DBC7-4F28-A15B-3EA9816CC03A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47EAFE-19D6-4320-9E34-3FE0E9DB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4120F-11A6-43A2-A71F-6944C172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6E4D-AF04-4180-B272-7B8E72628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0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CF00A-549B-4522-B45A-EA567A2C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1D7A18-4B1C-426C-BBE1-541AD69FB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7FF7D9-3324-458E-A769-3EF0E23C0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985FD5-AF58-4F58-9368-2C79FB6C6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ABF9D9-1A3D-4532-9819-4C0371376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018E7-41D3-4DB1-A634-081B6A20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AC98-DBC7-4F28-A15B-3EA9816CC03A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27E6B6-41FB-49C0-8157-C1353178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CC1647-A828-44C4-9C89-AE8391A03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6E4D-AF04-4180-B272-7B8E72628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6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08038-DAA8-4081-A89D-702A6E664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698532-4170-4F98-881F-2FEE4F8A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AC98-DBC7-4F28-A15B-3EA9816CC03A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3A1787-5DCA-4A81-857F-35B13A53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F11C84-0B68-4314-A8F5-3BC18B24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6E4D-AF04-4180-B272-7B8E72628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94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835131-3FA4-4201-8872-B79883F2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AC98-DBC7-4F28-A15B-3EA9816CC03A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9C8090-3F32-4C34-A504-73287ED5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0123E7-75B4-4B9F-BC0B-5C5E8B5E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6E4D-AF04-4180-B272-7B8E72628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7824-7625-412C-936F-1396142F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8A590-4B6C-4989-8792-EE13015E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C9E652-3E4F-47DF-9E2C-A2137EB59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AEBDB-31F7-42C2-9769-28564982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AC98-DBC7-4F28-A15B-3EA9816CC03A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61B2C-E65C-4B43-A466-ADC53FD3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06ED82-5AA3-4314-BC7D-F6E168F0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6E4D-AF04-4180-B272-7B8E72628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0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75323-C2D3-4E29-AB3E-81A719FC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7DAF9E-2400-4FEE-956C-E454907D1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5CD7AD-40AB-4EEA-8346-1F6BC6D83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0F3A95-16FF-47A5-8483-0541F8E15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8AC98-DBC7-4F28-A15B-3EA9816CC03A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B71DA-4C5C-4242-87C6-BA3758AAA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6004D8-11FA-414A-AEA7-A4D45E5A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26E4D-AF04-4180-B272-7B8E72628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05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6884E7-8E34-4153-AE03-8B3CDCD4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1D639-A952-482A-83E9-B1AD5CCF8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A3833-1234-4B57-AEBC-2EB3B840A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8AC98-DBC7-4F28-A15B-3EA9816CC03A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38CD6-7A02-4F22-80A7-D2ECA00E3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485C1-49B9-4560-8244-3135806BF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6E4D-AF04-4180-B272-7B8E72628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12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CFBC6-533C-4735-B81B-A75D00A1C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감마분포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91B26D-6E61-4236-85C4-D2B5E390F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26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B1FE2-4C72-4338-A48A-484E254C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4DEAB9-4BBF-4C16-B32E-65CFCB9CA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적분의 감마함수를 이용한 분포</a:t>
                </a:r>
                <a:endParaRPr lang="en-US" altLang="ko-KR" sz="2000" dirty="0"/>
              </a:p>
              <a:p>
                <a:r>
                  <a:rPr lang="en-US" altLang="ko-KR" sz="2000" dirty="0"/>
                  <a:t>PDF </a:t>
                </a:r>
                <a:r>
                  <a:rPr lang="ko-KR" altLang="en-US" sz="2000" dirty="0"/>
                  <a:t>의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b="0" dirty="0"/>
                  <a:t>1.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b="0" dirty="0"/>
                  <a:t>1)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  :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b="0" dirty="0"/>
                  <a:t>2)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&gt;1  :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ko-KR" altLang="en-US" sz="2000" dirty="0"/>
                  <a:t>에서 부분적분을 취해주면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⋯−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⋯(2)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−1)⋯(2)(1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eriod"/>
                </a:pPr>
                <a:endParaRPr lang="en-US" altLang="ko-KR" sz="2000" dirty="0"/>
              </a:p>
              <a:p>
                <a:pPr marL="457200" indent="-457200">
                  <a:buAutoNum type="arabicPeriod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4DEAB9-4BBF-4C16-B32E-65CFCB9CA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797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037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DB3C6-7418-4E17-A105-13B9BBEC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3E743F-C30B-4F3D-935F-8E6D0FCD8D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각각의 항에서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US" altLang="ko-KR" sz="2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=0 : 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FFC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/>
                  <a:t>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−0</m:t>
                        </m:r>
                      </m:sup>
                    </m:sSup>
                    <m:r>
                      <a:rPr lang="en-US" altLang="ko-KR" sz="2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=1 : 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FFC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>
                    <a:solidFill>
                      <a:srgbClr val="FFC000"/>
                    </a:solidFill>
                  </a:rPr>
                  <a:t> </a:t>
                </a:r>
                <a:r>
                  <a:rPr lang="ko-KR" altLang="en-US" sz="2000" dirty="0"/>
                  <a:t>을 이용하면</a:t>
                </a:r>
                <a:r>
                  <a:rPr lang="en-US" altLang="ko-KR" sz="2000" dirty="0"/>
                  <a:t>,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sz="2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⋯−</m:t>
                    </m:r>
                    <m:sSubSup>
                      <m:sSubSup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br>
                  <a:rPr lang="en-US" altLang="ko-KR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:br>
                  <a:rPr lang="en-US" altLang="ko-KR" sz="2000" i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eqArr>
                          <m:eqArr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d>
                          </m:e>
                        </m:eqAr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−1)⋯(2)(1)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/>
                  <a:t>위 식을 다시 표현하면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C3E743F-C30B-4F3D-935F-8E6D0FCD8D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19" t="-1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7226374-AB96-46AC-BBA2-BA2D0209F684}"/>
              </a:ext>
            </a:extLst>
          </p:cNvPr>
          <p:cNvCxnSpPr/>
          <p:nvPr/>
        </p:nvCxnSpPr>
        <p:spPr>
          <a:xfrm flipV="1">
            <a:off x="1663337" y="2717074"/>
            <a:ext cx="862149" cy="3570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2F9742F-9709-4AA3-B761-F10D5B483BA4}"/>
              </a:ext>
            </a:extLst>
          </p:cNvPr>
          <p:cNvCxnSpPr>
            <a:cxnSpLocks/>
          </p:cNvCxnSpPr>
          <p:nvPr/>
        </p:nvCxnSpPr>
        <p:spPr>
          <a:xfrm flipV="1">
            <a:off x="3411583" y="2725782"/>
            <a:ext cx="1552303" cy="3483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6A21F40-80D1-4F53-8A1E-FAF9A25CBDDA}"/>
              </a:ext>
            </a:extLst>
          </p:cNvPr>
          <p:cNvCxnSpPr>
            <a:cxnSpLocks/>
          </p:cNvCxnSpPr>
          <p:nvPr/>
        </p:nvCxnSpPr>
        <p:spPr>
          <a:xfrm flipV="1">
            <a:off x="6296297" y="2725782"/>
            <a:ext cx="2002972" cy="3483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11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A9C30-80BC-4A05-9223-939A945F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7A304D-26F0-4A96-98EC-3E961B697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ko-KR" altLang="en-US" sz="2000" dirty="0"/>
                  <a:t>로 치환하고</a:t>
                </a:r>
                <a:r>
                  <a:rPr lang="en-US" altLang="ko-KR" sz="2000" dirty="0"/>
                  <a:t>, |J|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로 하면</a:t>
                </a:r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이항하면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87A304D-26F0-4A96-98EC-3E961B697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56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04560-2944-4DB2-9E45-2C16AFD2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83B324-B58B-43E0-94D4-B8E5070100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감마분포의 </a:t>
                </a:r>
                <a:r>
                  <a:rPr lang="en-US" altLang="ko-KR" sz="2000" dirty="0" err="1"/>
                  <a:t>mgf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p>
                        </m:sSup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𝑥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u</a:t>
                </a:r>
                <a:r>
                  <a:rPr lang="ko-KR" altLang="en-US" sz="2000" dirty="0"/>
                  <a:t>로 치환하면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|J|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</m:oMath>
                </a14:m>
                <a:r>
                  <a:rPr lang="en-US" altLang="ko-KR" sz="2000" dirty="0"/>
                  <a:t>, x=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 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M’(t) =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)(−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M’(0)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M’’(t) =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)(−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)(−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−1)(−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 M’’(0)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+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(4)  Var(X)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+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-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83B324-B58B-43E0-94D4-B8E5070100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26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231BC-3862-4369-8D5E-DBC35D30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EAE73F-BC05-4F01-AA46-74FF23CA55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감마분포는 가법성을 갖는다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 각각 독립이고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각각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𝛤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ko-KR" altLang="en-US" sz="2000" dirty="0"/>
                  <a:t> 를 따르면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 결합분포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𝛴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는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𝛴𝛤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를 따른다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EAE73F-BC05-4F01-AA46-74FF23CA55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72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182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감마분포</vt:lpstr>
      <vt:lpstr>정의</vt:lpstr>
      <vt:lpstr>정의</vt:lpstr>
      <vt:lpstr>정의</vt:lpstr>
      <vt:lpstr>정의 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감마분포</dc:title>
  <dc:creator>Kwon JongIk</dc:creator>
  <cp:lastModifiedBy>Kwon JongIk</cp:lastModifiedBy>
  <cp:revision>9</cp:revision>
  <dcterms:created xsi:type="dcterms:W3CDTF">2019-12-25T05:50:58Z</dcterms:created>
  <dcterms:modified xsi:type="dcterms:W3CDTF">2019-12-25T07:00:58Z</dcterms:modified>
</cp:coreProperties>
</file>