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74C55-A9C0-4410-974B-2466CD9C3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6370D6-FCB8-4600-93EA-6C64AC0C1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668A29-4049-4207-9FDA-42A286F9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6E8B-EF83-4008-9BF9-8C93C7BE7D5E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70145-0B9C-4263-ABD5-EB3B4223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470E5-0B5D-42E0-8884-96B4CBB2C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4F17-C2D8-4D1F-BC21-7D95E3286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8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83918-B97B-4DA7-ADD7-4C91B7F2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527E41-61B4-4B52-BDE2-CE27DF775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E010FB-A36F-4E01-8BD3-4E8063A1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6E8B-EF83-4008-9BF9-8C93C7BE7D5E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2605F1-DC7B-4395-926D-207B80CCA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BDA3F0-08AB-414A-A62D-4036C450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4F17-C2D8-4D1F-BC21-7D95E3286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61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29712D-43EC-4035-90EF-377D05283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4ACAED-41D4-49F4-A4E2-20F1BFC75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6B090C-6A74-4E55-8005-A6E57066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6E8B-EF83-4008-9BF9-8C93C7BE7D5E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44F89B-91D5-427B-AECF-46C8510EE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7DADCC-73F7-4526-BC6F-08E9D590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4F17-C2D8-4D1F-BC21-7D95E3286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10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FBBC2-F042-44A4-B788-9A13115D6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4E022-1787-4E20-8C1D-6452B337A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35ADB-CEFA-4A5E-9A0E-1A4A9059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6E8B-EF83-4008-9BF9-8C93C7BE7D5E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257758-EE26-44AF-A2A0-C4A6B76E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B1BC53-D685-46A1-881E-D0B81545F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4F17-C2D8-4D1F-BC21-7D95E3286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64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826F5-857D-4E51-9025-46DF5F764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C31F2D-A9E3-43B9-8E5D-D4F26B04F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7CD106-82D4-4531-8BBF-29C97D82A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6E8B-EF83-4008-9BF9-8C93C7BE7D5E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3B05E-54A6-425C-ABCE-2B9A63D03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50B347-71C2-4C16-8DDF-22050933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4F17-C2D8-4D1F-BC21-7D95E3286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28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2CB72-2F01-4420-A15F-5B3D817FD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19033-1671-4033-8E53-DF585ABA7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2176B2-B47F-4FC9-8F31-E682BFF09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6E6E3B-5E50-4425-9A7C-2BBAEE15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6E8B-EF83-4008-9BF9-8C93C7BE7D5E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DED1F3-7D73-49F9-99B1-285ABF23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81B8D1-24C9-43D2-BFB4-FD17D56D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4F17-C2D8-4D1F-BC21-7D95E3286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07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E466B-646E-4527-9242-287C5201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74E2D6-0FB9-4962-9973-5E630E0B1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16027B-890F-4304-B2FF-663EBC216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D0F0EB-C56C-46AC-B8C2-412C0CBA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24AEA1-920F-4134-A9DD-B414C7F21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4B5496-A689-4200-B098-054158F4B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6E8B-EF83-4008-9BF9-8C93C7BE7D5E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CB6B96-C76F-4BFA-8B7E-C4DC9E4C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E46454-3200-4E59-BFA4-B0A0B8F87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4F17-C2D8-4D1F-BC21-7D95E3286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4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AA4E2-956F-4B7B-B1D6-9BDF537D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C8FF52-B675-4EFA-95B1-D2B8A3EFB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6E8B-EF83-4008-9BF9-8C93C7BE7D5E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295D19-23DD-47BE-92CD-D93EE1850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4679E5-88E5-42EE-8591-48FE4611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4F17-C2D8-4D1F-BC21-7D95E3286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05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B85763-95B9-458F-B65B-1A25C1E29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6E8B-EF83-4008-9BF9-8C93C7BE7D5E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C7E273-307C-41A5-AD63-2CD1C00AE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B156C8-5961-4FB6-96CD-5542EC0A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4F17-C2D8-4D1F-BC21-7D95E3286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68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DD0CB-95BB-4D6F-9A2B-8FC935872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E1A7C3-4A4E-4825-A65F-2B23C903A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BEB454-7AEF-47CA-A912-08A71750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28BA49-4A8A-4963-80B6-CA7D37FD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6E8B-EF83-4008-9BF9-8C93C7BE7D5E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151081-4A30-4A4C-839E-8DBCB9D5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AE406B-F194-4958-9B3A-16457DE5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4F17-C2D8-4D1F-BC21-7D95E3286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82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21E68-1EF6-4735-BD02-BCAAA2EDE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2FF4F3-1898-48BD-9896-CB44BE1ED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1E3AE1-A007-4DC8-B974-85F28B8C1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9C2B57-C4D8-4E9D-B44B-5AE4709B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6E8B-EF83-4008-9BF9-8C93C7BE7D5E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6AF23E-0BB2-4762-807F-8F61BD80B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280B49-7975-4FFC-91F6-69524805A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4F17-C2D8-4D1F-BC21-7D95E3286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31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E59606-CD15-48E3-B6A9-0D507A552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260321-546B-4283-B8EB-A04B57F8F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BD71C-A409-4BAD-9DD8-3A88A2BA6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76E8B-EF83-4008-9BF9-8C93C7BE7D5E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948DE-71F7-440F-AA2D-07644A6D3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E15AE9-B7C4-424A-B892-D51ACBC09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04F17-C2D8-4D1F-BC21-7D95E3286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79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D7E76-2100-44CE-B41A-302A9743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일원배치 분산분석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460CCE-BEC5-4001-9E0B-33CDF265B5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41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777AB-5AD4-41F9-9F54-8ADBC198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32926C-7DE7-4C14-BC86-92B0A8F0C2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평균이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ko-KR" altLang="en-US" sz="2000" dirty="0"/>
                  <a:t>로 다르고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공통분산이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/>
                  <a:t>인 정규분포를 따르는 </a:t>
                </a:r>
                <a:r>
                  <a:rPr lang="en-US" altLang="ko-KR" sz="2000" dirty="0"/>
                  <a:t>b</a:t>
                </a:r>
                <a:r>
                  <a:rPr lang="ko-KR" altLang="en-US" sz="2000" dirty="0"/>
                  <a:t>개의 확률변수</a:t>
                </a:r>
                <a:br>
                  <a:rPr lang="en-US" altLang="ko-KR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를 정의하자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각각의 확률변수에서 추출한 확률표본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을 따르는 </a:t>
                </a:r>
                <a:r>
                  <a:rPr lang="en-US" altLang="ko-KR" sz="2000" dirty="0" err="1"/>
                  <a:t>iid</a:t>
                </a:r>
                <a:r>
                  <a:rPr lang="ko-KR" altLang="en-US" sz="2000" dirty="0"/>
                  <a:t>라고 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관측값에</a:t>
                </a:r>
                <a:r>
                  <a:rPr lang="ko-KR" altLang="en-US" sz="2000" dirty="0"/>
                  <a:t> 대한 어떤 모형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0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2000" dirty="0"/>
                  <a:t>를 고려하자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단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를 따른다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3)</a:t>
                </a:r>
                <a:r>
                  <a:rPr lang="ko-KR" altLang="en-US" sz="2000" dirty="0"/>
                  <a:t> 이제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가설 </a:t>
                </a:r>
                <a:r>
                  <a:rPr lang="en-US" altLang="ko-KR" sz="2000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ko-KR" sz="2000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: </a:t>
                </a:r>
                <a:r>
                  <a:rPr lang="ko-KR" altLang="en-US" sz="2000" dirty="0"/>
                  <a:t>적어도 하나는 같지 않다</a:t>
                </a:r>
                <a:r>
                  <a:rPr lang="en-US" altLang="ko-KR" sz="2000" dirty="0"/>
                  <a:t>&gt; </a:t>
                </a:r>
                <a:r>
                  <a:rPr lang="ko-KR" altLang="en-US" sz="2000" dirty="0"/>
                  <a:t>를 검증한다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총 </a:t>
                </a:r>
                <a:r>
                  <a:rPr lang="ko-KR" altLang="en-US" sz="2000" dirty="0" err="1"/>
                  <a:t>모수공간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𝛺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:−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∞&lt;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000" dirty="0"/>
                  <a:t>&lt;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000" dirty="0"/>
                  <a:t>,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&lt;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000" dirty="0"/>
                  <a:t>} </a:t>
                </a:r>
                <a:r>
                  <a:rPr lang="ko-KR" altLang="en-US" sz="2000" dirty="0"/>
                  <a:t>으로 놓고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가설공간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:−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∞&lt;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ko-KR" sz="2000" dirty="0"/>
                  <a:t>&lt;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000" dirty="0"/>
                  <a:t>,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&lt;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000" dirty="0"/>
                  <a:t>} 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32926C-7DE7-4C14-BC86-92B0A8F0C2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80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777AB-5AD4-41F9-9F54-8ADBC198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32926C-7DE7-4C14-BC86-92B0A8F0C2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3)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우도비함수를</a:t>
                </a:r>
                <a:r>
                  <a:rPr lang="ko-KR" altLang="en-US" sz="2000" dirty="0"/>
                  <a:t> 정의하면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L(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en-US" altLang="ko-KR" sz="2000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rad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L(w)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rad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4) </a:t>
                </a:r>
                <a:r>
                  <a:rPr lang="ko-KR" altLang="en-US" sz="2000" dirty="0" err="1"/>
                  <a:t>우도비</a:t>
                </a:r>
                <a:r>
                  <a:rPr lang="ko-KR" altLang="en-US" sz="2000" dirty="0"/>
                  <a:t> 검정을 정의하기 위해 </a:t>
                </a:r>
                <a:r>
                  <a:rPr lang="en-US" altLang="ko-KR" sz="2000" dirty="0"/>
                  <a:t>MLE </a:t>
                </a:r>
                <a:r>
                  <a:rPr lang="ko-KR" altLang="en-US" sz="2000" dirty="0" err="1"/>
                  <a:t>추정량을</a:t>
                </a:r>
                <a:r>
                  <a:rPr lang="ko-KR" altLang="en-US" sz="2000" dirty="0"/>
                  <a:t> 구하면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logL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∂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logL</m:t>
                        </m:r>
                        <m:d>
                          <m:dPr>
                            <m:ctrl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nary>
                          </m:e>
                        </m:nary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/>
                  <a:t> = 0</a:t>
                </a:r>
                <a:br>
                  <a:rPr lang="en-US" altLang="ko-KR" sz="2000" dirty="0"/>
                </a:br>
                <a:r>
                  <a:rPr lang="ko-KR" altLang="en-US" sz="2000" dirty="0"/>
                  <a:t>따라서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nary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0</a:t>
                </a:r>
                <a:r>
                  <a:rPr lang="ko-KR" altLang="en-US" sz="2000" dirty="0"/>
                  <a:t>에서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den>
                    </m:f>
                  </m:oMath>
                </a14:m>
                <a:endParaRPr lang="en-US" altLang="ko-KR" sz="2000" dirty="0"/>
              </a:p>
              <a:p>
                <a:pPr>
                  <a:buFontTx/>
                  <a:buChar char="-"/>
                </a:pP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32926C-7DE7-4C14-BC86-92B0A8F0C2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398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777AB-5AD4-41F9-9F54-8ADBC198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32926C-7DE7-4C14-BC86-92B0A8F0C2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4) </a:t>
                </a:r>
                <a:r>
                  <a:rPr lang="ko-KR" altLang="en-US" sz="2000" dirty="0" err="1"/>
                  <a:t>우도비</a:t>
                </a:r>
                <a:r>
                  <a:rPr lang="ko-KR" altLang="en-US" sz="2000" dirty="0"/>
                  <a:t> 검정을 정의하기 위해 </a:t>
                </a:r>
                <a:r>
                  <a:rPr lang="en-US" altLang="ko-KR" sz="2000" dirty="0"/>
                  <a:t>MLE </a:t>
                </a:r>
                <a:r>
                  <a:rPr lang="ko-KR" altLang="en-US" sz="2000" dirty="0" err="1"/>
                  <a:t>추정량을</a:t>
                </a:r>
                <a:r>
                  <a:rPr lang="ko-KR" altLang="en-US" sz="2000" dirty="0"/>
                  <a:t> 구하면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logL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logL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nary>
                          </m:e>
                        </m:nary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= 0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:r>
                  <a:rPr lang="ko-KR" altLang="en-US" sz="2000" dirty="0"/>
                  <a:t>따라서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nary>
                          </m:e>
                        </m:nary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= 0 </a:t>
                </a:r>
                <a:r>
                  <a:rPr lang="ko-KR" altLang="en-US" sz="2000" dirty="0"/>
                  <a:t>에서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nary>
                              </m:e>
                            </m:nary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den>
                    </m:f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:r>
                  <a:rPr lang="ko-KR" altLang="en-US" sz="2000" dirty="0"/>
                  <a:t>따라서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num>
                              <m:den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num>
                              <m:den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32926C-7DE7-4C14-BC86-92B0A8F0C2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955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777AB-5AD4-41F9-9F54-8ADBC198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32926C-7DE7-4C14-BC86-92B0A8F0C2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4) </a:t>
                </a:r>
                <a:r>
                  <a:rPr lang="ko-KR" altLang="en-US" sz="2000" dirty="0" err="1"/>
                  <a:t>우도비</a:t>
                </a:r>
                <a:r>
                  <a:rPr lang="ko-KR" altLang="en-US" sz="2000" dirty="0"/>
                  <a:t> 검정을 정의하기 위해 </a:t>
                </a:r>
                <a:r>
                  <a:rPr lang="en-US" altLang="ko-KR" sz="2000" dirty="0"/>
                  <a:t>MLE </a:t>
                </a:r>
                <a:r>
                  <a:rPr lang="ko-KR" altLang="en-US" sz="2000" dirty="0" err="1"/>
                  <a:t>추정량을</a:t>
                </a:r>
                <a:r>
                  <a:rPr lang="ko-KR" altLang="en-US" sz="2000" dirty="0"/>
                  <a:t> 구하면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(3)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logL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𝛺</m:t>
                        </m:r>
                      </m:e>
                    </m:d>
                  </m:oMath>
                </a14:m>
                <a:endParaRPr lang="en-US" altLang="ko-KR" sz="2000" b="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logL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𝛺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nary>
                          </m:e>
                        </m:nary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/>
                  <a:t> = 0</a:t>
                </a:r>
                <a:br>
                  <a:rPr lang="en-US" altLang="ko-KR" sz="2000" dirty="0"/>
                </a:br>
                <a:r>
                  <a:rPr lang="ko-KR" altLang="en-US" sz="2000" dirty="0"/>
                  <a:t>따라서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0</a:t>
                </a:r>
                <a:r>
                  <a:rPr lang="ko-KR" altLang="en-US" sz="2000" dirty="0"/>
                  <a:t>에서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ko-KR" sz="2000" dirty="0"/>
                  <a:t> (</a:t>
                </a:r>
                <a:r>
                  <a:rPr lang="ko-KR" altLang="en-US" sz="2000" dirty="0"/>
                  <a:t>단</a:t>
                </a:r>
                <a:r>
                  <a:rPr lang="en-US" altLang="ko-KR" sz="2000" dirty="0"/>
                  <a:t>, j = b</a:t>
                </a:r>
                <a:r>
                  <a:rPr lang="ko-KR" altLang="en-US" sz="2000" dirty="0"/>
                  <a:t>인 경우</a:t>
                </a:r>
                <a:r>
                  <a:rPr lang="en-US" altLang="ko-KR" sz="2000" dirty="0"/>
                  <a:t>)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logL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𝛺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/>
                  <a:t>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nary>
                          </m:e>
                        </m:nary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= 0</a:t>
                </a:r>
                <a:br>
                  <a:rPr lang="en-US" altLang="ko-KR" sz="2000" dirty="0"/>
                </a:br>
                <a:r>
                  <a:rPr lang="ko-KR" altLang="en-US" sz="2000" dirty="0"/>
                  <a:t>따</a:t>
                </a:r>
                <a14:m>
                  <m:oMath xmlns:m="http://schemas.openxmlformats.org/officeDocument/2006/math">
                    <m:r>
                      <a:rPr lang="ko-KR" altLang="en-US" sz="2000" b="0" i="1" dirty="0" smtClean="0">
                        <a:latin typeface="Cambria Math" panose="02040503050406030204" pitchFamily="18" charset="0"/>
                      </a:rPr>
                      <m:t>라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서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nary>
                          </m:e>
                        </m:nary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= 0 </a:t>
                </a:r>
                <a:r>
                  <a:rPr lang="ko-KR" altLang="en-US" sz="2000" dirty="0"/>
                  <a:t>에서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nary>
                              </m:e>
                            </m:nary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den>
                    </m:f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(4)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𝛺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num>
                              <m:den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ko-KR" sz="2000" dirty="0"/>
              </a:p>
              <a:p>
                <a:pPr>
                  <a:buFontTx/>
                  <a:buChar char="-"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32926C-7DE7-4C14-BC86-92B0A8F0C2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65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777AB-5AD4-41F9-9F54-8ADBC198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32926C-7DE7-4C14-BC86-92B0A8F0C2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5) </a:t>
                </a:r>
                <a:r>
                  <a:rPr lang="ko-KR" altLang="en-US" sz="2000" dirty="0"/>
                  <a:t>정리해서 </a:t>
                </a:r>
                <a:r>
                  <a:rPr lang="ko-KR" altLang="en-US" sz="2000" dirty="0" err="1"/>
                  <a:t>우도비를</a:t>
                </a:r>
                <a:r>
                  <a:rPr lang="ko-KR" altLang="en-US" sz="2000" dirty="0"/>
                  <a:t> 정의하면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𝛺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</m:num>
                                  <m:den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sSup>
                                      <m:sSup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nary>
                                              <m:naryPr>
                                                <m:chr m:val="∑"/>
                                                <m:subHide m:val="on"/>
                                                <m:supHide m:val="on"/>
                                                <m:ctrlPr>
                                                  <a:rPr lang="en-US" altLang="ko-KR" sz="2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naryPr>
                                              <m:sub/>
                                              <m:sup/>
                                              <m:e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ko-KR" altLang="en-US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en-US" altLang="ko-KR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</m:e>
                                            </m:nary>
                                          </m:e>
                                        </m:nary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func>
                          <m:func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</m:num>
                                  <m:den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sSup>
                                      <m:sSup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nary>
                                              <m:naryPr>
                                                <m:chr m:val="∑"/>
                                                <m:subHide m:val="on"/>
                                                <m:supHide m:val="on"/>
                                                <m:ctrlPr>
                                                  <a:rPr lang="en-US" altLang="ko-KR" sz="2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naryPr>
                                              <m:sub/>
                                              <m:sup/>
                                              <m:e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ko-KR" altLang="en-US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en-US" altLang="ko-KR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</m:e>
                                            </m:nary>
                                          </m:e>
                                        </m:nary>
                                        <m:sSub>
                                          <m:sSubPr>
                                            <m:ctrlPr>
                                              <a:rPr lang="ko-KR" alt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func>
                          <m:func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nary>
                          </m:e>
                        </m:nary>
                        <m:r>
                          <a:rPr lang="ko-KR" alt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800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1800" dirty="0"/>
                  <a:t>혹은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8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18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sz="1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en-US" sz="1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nary>
                          </m:e>
                        </m:nary>
                        <m:sSub>
                          <m:sSubPr>
                            <m:ctrlPr>
                              <a:rPr lang="ko-KR" altLang="en-US" sz="18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800" dirty="0"/>
                  <a:t>는</a:t>
                </a:r>
                <a:r>
                  <a:rPr lang="en-US" altLang="ko-KR" sz="1800" dirty="0"/>
                  <a:t> </a:t>
                </a:r>
                <a:r>
                  <a:rPr lang="ko-KR" altLang="en-US" sz="1800" u="sng" dirty="0"/>
                  <a:t>정규분포의 </a:t>
                </a:r>
                <a:r>
                  <a:rPr lang="ko-KR" altLang="en-US" sz="1800" u="sng" dirty="0" err="1"/>
                  <a:t>완비충분통계량</a:t>
                </a:r>
                <a:r>
                  <a:rPr lang="ko-KR" altLang="en-US" sz="1800" u="sng" dirty="0"/>
                  <a:t> </a:t>
                </a:r>
                <a:r>
                  <a:rPr lang="en-US" altLang="ko-KR" sz="1800" u="sng" dirty="0"/>
                  <a:t>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800" i="1" u="sng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1800" i="1" u="sng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ko-KR" altLang="en-US" sz="1800" i="1" u="sng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u="sng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i="1" u="sng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800" b="0" i="1" u="sng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  <m:sup>
                        <m:r>
                          <a:rPr lang="en-US" altLang="ko-KR" sz="1800" i="1" u="sng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800" u="sng" dirty="0"/>
                  <a:t>의 함수</a:t>
                </a:r>
                <a:r>
                  <a:rPr lang="ko-KR" altLang="en-US" sz="1800" dirty="0"/>
                  <a:t>이다</a:t>
                </a:r>
                <a:r>
                  <a:rPr lang="en-US" altLang="ko-KR" sz="18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32926C-7DE7-4C14-BC86-92B0A8F0C2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453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777AB-5AD4-41F9-9F54-8ADBC198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32926C-7DE7-4C14-BC86-92B0A8F0C2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457200" indent="-457200">
                  <a:buAutoNum type="arabicParenR" startAt="6"/>
                </a:pPr>
                <a:r>
                  <a:rPr lang="ko-KR" altLang="en-US" sz="2000" dirty="0"/>
                  <a:t>따라서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nary>
                          </m:e>
                        </m:nary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/>
                  <a:t> 혹은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nary>
                          </m:e>
                        </m:nary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를 </a:t>
                </a:r>
                <a:br>
                  <a:rPr lang="en-US" altLang="ko-KR" sz="2000" dirty="0"/>
                </a:br>
                <a:r>
                  <a:rPr lang="ko-KR" altLang="en-US" sz="2000" dirty="0"/>
                  <a:t>잘 알려진 어떤 분포로 변환하면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nary>
                              </m:e>
                            </m:nary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den>
                    </m:f>
                  </m:oMath>
                </a14:m>
                <a:r>
                  <a:rPr lang="ko-KR" altLang="en-US" sz="2000" dirty="0"/>
                  <a:t> 는 실</a:t>
                </a:r>
                <a:r>
                  <a:rPr lang="en-US" altLang="ko-KR" sz="2000" dirty="0"/>
                  <a:t>2</a:t>
                </a:r>
                <a:r>
                  <a:rPr lang="ko-KR" altLang="en-US" sz="2000" dirty="0"/>
                  <a:t>차형식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den>
                    </m:f>
                  </m:oMath>
                </a14:m>
                <a:r>
                  <a:rPr lang="ko-KR" altLang="en-US" sz="2000" dirty="0"/>
                  <a:t> 와 같고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nary>
                              </m:e>
                            </m:nary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den>
                    </m:f>
                  </m:oMath>
                </a14:m>
                <a:r>
                  <a:rPr lang="ko-KR" altLang="en-US" sz="2000" dirty="0"/>
                  <a:t>는 실</a:t>
                </a:r>
                <a:r>
                  <a:rPr lang="en-US" altLang="ko-KR" sz="2000" dirty="0"/>
                  <a:t>2</a:t>
                </a:r>
                <a:r>
                  <a:rPr lang="ko-KR" altLang="en-US" sz="2000" dirty="0"/>
                  <a:t>차형식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den>
                    </m:f>
                  </m:oMath>
                </a14:m>
                <a:r>
                  <a:rPr lang="ko-KR" altLang="en-US" sz="2000" dirty="0"/>
                  <a:t>와 같다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7)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</m:e>
                                </m:d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𝛺</m:t>
                                        </m:r>
                                      </m:e>
                                    </m:acc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nary>
                                              <m:naryPr>
                                                <m:chr m:val="∑"/>
                                                <m:subHide m:val="on"/>
                                                <m:supHide m:val="on"/>
                                                <m:ctrlPr>
                                                  <a:rPr lang="en-US" altLang="ko-KR" sz="2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naryPr>
                                              <m:sub/>
                                              <m:sup/>
                                              <m:e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ko-KR" altLang="en-US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en-US" altLang="ko-KR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</m:e>
                                            </m:nary>
                                          </m:e>
                                        </m:nary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</m:den>
                                </m:f>
                              </m:num>
                              <m:den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nary>
                                              <m:naryPr>
                                                <m:chr m:val="∑"/>
                                                <m:subHide m:val="on"/>
                                                <m:supHide m:val="on"/>
                                                <m:ctrlPr>
                                                  <a:rPr lang="en-US" altLang="ko-KR" sz="2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naryPr>
                                              <m:sub/>
                                              <m:sup/>
                                              <m:e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ko-KR" altLang="en-US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en-US" altLang="ko-KR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</m:e>
                                            </m:nary>
                                          </m:e>
                                        </m:nary>
                                        <m:sSub>
                                          <m:sSubPr>
                                            <m:ctrlPr>
                                              <a:rPr lang="ko-KR" alt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</m:den>
                                </m:f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= 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 </a:t>
                </a:r>
                <a:r>
                  <a:rPr lang="ko-KR" altLang="en-US" sz="2000" dirty="0"/>
                  <a:t>따라서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den>
                    </m:f>
                  </m:oMath>
                </a14:m>
                <a:r>
                  <a:rPr lang="en-US" altLang="ko-KR" sz="2000" dirty="0"/>
                  <a:t> = Y </a:t>
                </a:r>
                <a:r>
                  <a:rPr lang="ko-KR" altLang="en-US" sz="2000" dirty="0"/>
                  <a:t>이다</a:t>
                </a:r>
                <a:r>
                  <a:rPr lang="en-US" altLang="ko-KR" sz="2000"/>
                  <a:t>.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32926C-7DE7-4C14-BC86-92B0A8F0C2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5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772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153</Words>
  <Application>Microsoft Office PowerPoint</Application>
  <PresentationFormat>와이드스크린</PresentationFormat>
  <Paragraphs>46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테마</vt:lpstr>
      <vt:lpstr>일원배치 분산분석</vt:lpstr>
      <vt:lpstr>정의</vt:lpstr>
      <vt:lpstr>정의</vt:lpstr>
      <vt:lpstr>정의</vt:lpstr>
      <vt:lpstr>정의</vt:lpstr>
      <vt:lpstr>정의</vt:lpstr>
      <vt:lpstr>정의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일원배치 분산분석</dc:title>
  <dc:creator>Kwon JongIk</dc:creator>
  <cp:lastModifiedBy>Kwon JongIk</cp:lastModifiedBy>
  <cp:revision>12</cp:revision>
  <dcterms:created xsi:type="dcterms:W3CDTF">2020-01-09T08:01:45Z</dcterms:created>
  <dcterms:modified xsi:type="dcterms:W3CDTF">2020-01-09T09:52:30Z</dcterms:modified>
</cp:coreProperties>
</file>