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0CE7F-44AE-41A6-8335-82DC303C8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33CB62-1F76-4DC5-9400-7CBB4F0EE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2A9E80-72B8-4CBC-B0B4-B51FACDB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E6AB1-575A-403D-BFA7-D834EF07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2EB313-1BCB-4926-B092-5A8F7A19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1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066A8-BA1D-42D7-910B-22CD64B8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F8E86-7B3D-4100-858F-7A788E06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31586-1051-448D-85D9-6F9AF168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E365-DB4C-42D9-B34F-5224EB33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D7023-5772-4E73-B245-B0B89A0C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E480E8-DA07-4AA3-BD17-7F10D7B13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F4430-7BCB-49B1-9741-161D6374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F43B7-9BBB-46CF-8860-777BBB5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5BFCA-FB74-4D0F-84C7-4D83A9A8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4BA67-EC8C-44AA-9583-FFF195FD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1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1F088-45A8-47A0-A3B5-4F6FE276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AF572-7114-4F1D-9DC3-AAA780714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EFB93-012F-45A4-B72E-714AE32C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DF76E-C23D-4EAA-BB41-18C456FA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B78BE-21AC-42FA-B7A4-75A6D68E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7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72817-1F13-4A7E-963B-24C1C5D0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D7378-F463-4599-828E-18697564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14883-D7EE-4B39-AB4D-575E58BA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E2B26-3C45-43FE-97A1-2BB234F2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27118-ACF4-492B-AD2C-D21D864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3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FFF8-821C-4686-8C5F-A6B90506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ECD4F-B5DF-4D61-828A-23933FD71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BC945D-C5AC-4CF6-8862-9CCDD8D5E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BF22A-B5B1-4117-AD6B-766DC2A0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01E5E-8F7D-48B5-8CF1-33CD0A05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61B2B-B963-4BB6-BE67-094FC744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50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DB763-A967-4EC8-9449-F56A09E4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D75FE-326C-4A93-8987-1BB352EF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FA850-DA43-4F43-9E87-F5B724DE6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E8F9B-0BD6-44A4-BC3A-CE2D3378C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EA117B-2D06-4E56-BFF8-6157B467D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2EBB7A-77D9-4FB6-8586-E6C326FB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CCE704-C480-4484-86A7-DEA9BE2F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ACAEBE-A612-4ECB-ABA8-3FD56E72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0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80C4F-6040-456D-9B41-2C997C16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74F9D-560B-436E-BE30-A68A1583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9D2FD8-7AB2-42F0-80DE-DE1C55F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2CAA9-B8D9-438C-8C63-30E86BC9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0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FC12F-8826-4D99-843D-E9C46782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4FA60F-164E-422D-8962-9B2CBE74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A0C54-F186-4944-A3E0-8B74D659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6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1782-43D4-4C2E-8816-1F1FAB34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33705-8C90-4D1B-AD21-CAAF7626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85572-D67A-4804-AF6B-68761315F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6F664F-494E-4D44-9183-D9CADD61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847A1-879C-4F36-B678-2E8C6A17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3F8BF-CC65-4EBB-A98C-0746DDF2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3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77DA8-1A6A-48F7-B022-3BA8C615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3EBB44-F3CE-42C7-A6DF-22ACD1690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EB2D03-C3DC-4914-8C00-98A58A52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559E5-C346-483C-BD09-DF8DB1E5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884AE-7E8D-4F4E-AFD1-E79A0F65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B671C-BE4D-4117-B87B-5A0146C4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5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5D9E80-18BD-4DC8-96E9-D2CA9AE4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A76B9-9091-4F57-8BB6-A3622728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7E8F4-D74D-4318-9BB9-4E435C7E9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0389C-46B6-4C9E-9BE6-963B164ABE3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7E7DF-F9ED-4004-857C-C746C0748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1B8B2-4277-45BA-A484-9497DE5A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C648-9430-4282-A2E3-37B92ED2E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56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6520-90E8-4886-BC5D-1A9F881A3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다항 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C0B45-A46F-4F38-9364-BD51988C7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9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9A37B-0C21-4BF4-9A5D-AFC7CE13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AA570E-F1A0-4B4E-A85D-C2E54AA1C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어떤 확률실험을 독립적으로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회 반복할 때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이 실험들은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개의 서로 배반인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2000" dirty="0"/>
                  <a:t>의 경우의 수를 갖고 있고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경우의수의 시행 횟수는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번으로 모두 똑같다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에 속하는 실험값으로 두고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ko-KR" altLang="en-US" sz="2000" dirty="0"/>
                  <a:t>을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대응하는 </a:t>
                </a:r>
                <a:r>
                  <a:rPr lang="ko-KR" altLang="en-US" sz="2000" dirty="0" err="1"/>
                  <a:t>실현값이라고</a:t>
                </a:r>
                <a:r>
                  <a:rPr lang="ko-KR" altLang="en-US" sz="2000" dirty="0"/>
                  <a:t> 놨을 때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!(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⋯−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⋯−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⋯−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베르누이 분포의 일반화 형식이다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AA570E-F1A0-4B4E-A85D-C2E54AA1C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0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D64A9-93AF-41B9-A2C9-D052D695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49F9BF-750C-4CE2-ABF1-E14DF363F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삼항분포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일때</a:t>
                </a:r>
                <a:r>
                  <a:rPr lang="en-US" altLang="ko-KR" sz="2000" dirty="0"/>
                  <a:t>, MGF</a:t>
                </a:r>
                <a:r>
                  <a:rPr lang="ko-KR" altLang="en-US" sz="2000" dirty="0"/>
                  <a:t>를  구하라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먼저 구하면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위 식을 간단하게 만들면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적률생성함수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M(t1,0)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2) M(0,t2)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49F9BF-750C-4CE2-ABF1-E14DF363F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5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74C5D-43C7-41CD-857D-220D4818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DE320F-FED6-44EA-8CB1-18325D9F4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위에서 구한 </a:t>
                </a:r>
                <a:r>
                  <a:rPr lang="ko-KR" altLang="en-US" sz="2000" dirty="0" err="1"/>
                  <a:t>삼항분포의</a:t>
                </a:r>
                <a:r>
                  <a:rPr lang="ko-KR" altLang="en-US" sz="2000" dirty="0"/>
                  <a:t> 조건부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구하고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이항분포와 비교하라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)!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k=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b="0" dirty="0"/>
                  <a:t> 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2000" dirty="0"/>
                  <a:t>로 재정의 하면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이는 이항분포로 볼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따라서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)(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DDE320F-FED6-44EA-8CB1-18325D9F4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4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7CBA8-0A1A-4454-8175-19DAC8F2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B3357C-1B63-43F3-A0EC-C58AC3559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위에서 구한 </a:t>
                </a:r>
                <a:r>
                  <a:rPr lang="ko-KR" altLang="en-US" sz="2000" dirty="0" err="1"/>
                  <a:t>삼항분포의</a:t>
                </a:r>
                <a:r>
                  <a:rPr lang="ko-KR" altLang="en-US" sz="2000" dirty="0"/>
                  <a:t> 조건부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구하고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이항분포와 비교하라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위와 같은 논리로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상관계수를 선형방정식 꼴로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각각의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또는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둘을 곱하면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>
                    <a:solidFill>
                      <a:srgbClr val="FFC000"/>
                    </a:solidFill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</a:rPr>
                          <m:t>)</m:t>
                        </m:r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FFC000"/>
                            </a:solidFill>
                          </a:rPr>
                          <m:t>)</m:t>
                        </m:r>
                      </m:e>
                    </m:ra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B3357C-1B63-43F3-A0EC-C58AC3559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1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317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다항 분포</vt:lpstr>
      <vt:lpstr>정의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다항 분포</dc:title>
  <dc:creator>Kwon JongIk</dc:creator>
  <cp:lastModifiedBy>Kwon JongIk</cp:lastModifiedBy>
  <cp:revision>8</cp:revision>
  <dcterms:created xsi:type="dcterms:W3CDTF">2019-12-25T01:53:49Z</dcterms:created>
  <dcterms:modified xsi:type="dcterms:W3CDTF">2019-12-25T02:50:19Z</dcterms:modified>
</cp:coreProperties>
</file>