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037CC-1880-443A-AFEA-8DB7C235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432F8-DB63-4F8E-9ABC-48DA5098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68B8A-49AA-464B-BB07-5A77D64D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8E4FB-8844-48E3-A701-8E27379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A2808-CDC0-423C-B489-8D81919D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EA37-A5D1-4881-8DFF-8C2C385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38F80-C9A3-4184-9C43-F224048B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3E4B1-2C70-4403-A4E5-8ECA626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9A01F-F172-4AAB-A83F-8B0B709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2D9B9-7E8C-4A97-877C-B3CFAE20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7FC02-54A4-490D-8A13-A8BE5E843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099CD-D1B6-4416-B616-AEC4667D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D395-8ED3-4ADB-99EE-08655804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5B007-8C64-4A47-854B-283A3D3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6FEA7-5F13-498D-9895-E8ACCE5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7CFD-F8CD-4583-A777-7CC05A6A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88B97-7F95-4588-8697-A4F8AA84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65AB0-C962-42BE-A4A9-468C160D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6342B-852D-4597-B0D1-A6570E0D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2781F-4E4C-4B65-A036-04EE035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D614-EF1D-4E91-A045-64F35ED3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AB1BD-0C2E-4017-9C28-3EA1BA91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A9B70-79BD-4F66-A5D8-365EB35A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24625-41EA-47B0-B6E1-A2994682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50C93-59B5-425A-A353-1FC30441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C4B72-C1EC-4577-9209-933C1BBC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FFCD1-4533-4C85-92B1-C1B2983D5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7C47E-BB08-4FDD-AF6F-BD2105BF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8DDF6-F63D-4311-A64D-2AFBE1D8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A6CC7-F897-4E06-AE6D-D951D6F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AD0B8-6772-4161-B409-C1B81E32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6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D1D5-40E6-4CE1-8BCE-8CCBA06E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3E516-0051-4EC6-BE4A-7D6A1F2E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11409-F4DC-4D7E-AAF2-707B8413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24F0A-3399-406D-9B72-49B0498A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DE483-0B53-404B-889C-491D3DF63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795F13-7F3E-48CC-8CEC-55334103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833D3-FB7B-48C0-B134-A0B0C4E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C7438D-AC6E-42DE-806D-07AE63DA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CB50-10DE-4FE3-80B5-2F2B5B90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0795E4-92EB-4FFA-AFBD-DA29AF59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EE199-267A-429F-A7FD-220C2F36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7AC07-2558-461F-AA93-A732AE4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FF125-B07B-44E4-A803-A1727E6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D956C7-DC82-44A0-8EB3-CAD0184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B71CD-76D1-49BE-B59E-3B476E01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6453-77C0-471A-A598-4284FC07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0C1E1-CD6E-4F6C-9C04-8247E528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01E59-04E1-429E-B517-39B5D1E2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5963-0937-4805-BF50-F0CDE899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18ECB-A786-4C1D-8B0B-F6F5B7A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48578-DB88-47D2-BAD2-F8464F40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F130E-ABB3-43D0-9F2A-9FF3A6F2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F7385-34DC-46FE-9662-3BF04F403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B376E-BC66-491B-A01D-71F70703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8DAC7-7D36-4FB5-900D-CB1370E8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FF4FD-344C-4770-A42D-80B6C780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C7EC5-8192-4701-9B8A-39F0F0A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9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B4B626-A537-4F99-ADF3-C70DFCA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B6943-AB8C-4E91-BB56-C01B4968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75627-1D3F-455D-A44A-877573780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391D-50FF-4021-8D4F-FEC878016A2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C379C-A6EF-4841-8E18-AEBBB5569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09408-20E0-46F9-BD73-7D1AFBB4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DEA9-6062-4C64-B93F-6190BB0E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3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F8E08-1AD3-431C-B474-2F9860CD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분위수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3A18E-5881-4A16-9A3A-90D351BAB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233A-9894-4ADE-BB56-65AF7C5B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C034BE-22FA-40C1-9BC8-FD6754A85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X</a:t>
                </a:r>
                <a:r>
                  <a:rPr lang="ko-KR" altLang="en-US" sz="2000" dirty="0"/>
                  <a:t>를 연속형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를 갖는 확률변수라고 할 때 </a:t>
                </a:r>
                <a:r>
                  <a:rPr lang="en-US" altLang="ko-KR" sz="2000" dirty="0"/>
                  <a:t>0 &lt; P &lt; 1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순서통계량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중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가 누적 확률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에 해당하는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그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 </a:t>
                </a:r>
                <a:r>
                  <a:rPr lang="en-US" altLang="ko-KR" sz="2000" dirty="0"/>
                  <a:t>E[F(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nary>
                            <m:nary>
                              <m:nary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(3)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u</a:t>
                </a:r>
                <a:r>
                  <a:rPr lang="ko-KR" altLang="en-US" sz="2000" dirty="0"/>
                  <a:t>로 치환하면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,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du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(4)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C034BE-22FA-40C1-9BC8-FD6754A85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8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F5B1F-D424-4A08-ACDF-12D86E99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4A8AD-5FC3-4E79-ACE1-016092C0B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q-q </a:t>
                </a:r>
                <a:r>
                  <a:rPr lang="ko-KR" altLang="en-US" dirty="0"/>
                  <a:t>플롯</a:t>
                </a:r>
                <a:endParaRPr lang="en-US" altLang="ko-KR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CDF F(x)</a:t>
                </a:r>
                <a:r>
                  <a:rPr lang="ko-KR" altLang="en-US" sz="2000" dirty="0"/>
                  <a:t>는 알려졌으나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a,b</a:t>
                </a:r>
                <a:r>
                  <a:rPr lang="ko-KR" altLang="en-US" sz="2000" dirty="0"/>
                  <a:t>는 모른다고 가정하자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sz="2000" dirty="0"/>
                  <a:t> 꼴의 관계를 갖는 확률변수를 정의하면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cdf</a:t>
                </a:r>
                <a:r>
                  <a:rPr lang="en-US" altLang="ko-KR" sz="2000" dirty="0"/>
                  <a:t>(z)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라고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순서통계량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존재할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대한 </a:t>
                </a:r>
                <a:r>
                  <a:rPr lang="ko-KR" altLang="en-US" sz="2000" dirty="0" err="1"/>
                  <a:t>추정량이고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같은 </a:t>
                </a:r>
                <a:r>
                  <a:rPr lang="ko-KR" altLang="en-US" sz="2000" dirty="0" err="1"/>
                  <a:t>분위수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정의할 때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의 그래프를 </a:t>
                </a:r>
                <a:r>
                  <a:rPr lang="en-US" altLang="ko-KR" sz="2000" dirty="0"/>
                  <a:t>q-q </a:t>
                </a:r>
                <a:r>
                  <a:rPr lang="ko-KR" altLang="en-US" sz="2000" dirty="0"/>
                  <a:t>플롯 이라고 한다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000" dirty="0"/>
                  <a:t> 에 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를 유추할 수 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:br>
                  <a:rPr lang="en-US" altLang="ko-KR" sz="2000" dirty="0"/>
                </a:br>
                <a:r>
                  <a:rPr lang="ko-KR" altLang="en-US" sz="2000" dirty="0"/>
                  <a:t>보통 선형관계이다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4A8AD-5FC3-4E79-ACE1-016092C0B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482A-9C8E-4603-8A92-F3E1FC25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ECAE5-267D-4D11-9E88-AA756DF0D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분위수와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성공 실패를 판별하는 이항분포의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활용하여 신뢰구간을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2000" dirty="0"/>
                  <a:t>x)</a:t>
                </a:r>
                <a:r>
                  <a:rPr lang="ko-KR" altLang="en-US" sz="2000" dirty="0"/>
                  <a:t>를 갖는 연속확률변수라고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를 만족하는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분위수라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점추정량이라고</a:t>
                </a:r>
                <a:r>
                  <a:rPr lang="ko-KR" altLang="en-US" sz="2000" dirty="0"/>
                  <a:t> 할 때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ECAE5-267D-4D11-9E88-AA756DF0D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0A78B3-930E-4BE8-A556-C340A561A159}"/>
              </a:ext>
            </a:extLst>
          </p:cNvPr>
          <p:cNvCxnSpPr/>
          <p:nvPr/>
        </p:nvCxnSpPr>
        <p:spPr>
          <a:xfrm flipV="1">
            <a:off x="2203269" y="3701143"/>
            <a:ext cx="0" cy="2011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6F384C-6539-4DA7-957A-35A49DBBE4AF}"/>
              </a:ext>
            </a:extLst>
          </p:cNvPr>
          <p:cNvCxnSpPr>
            <a:cxnSpLocks/>
          </p:cNvCxnSpPr>
          <p:nvPr/>
        </p:nvCxnSpPr>
        <p:spPr>
          <a:xfrm>
            <a:off x="1889760" y="5225143"/>
            <a:ext cx="30567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E8F18C1-C088-4272-8EF1-2FA2A4700FEB}"/>
              </a:ext>
            </a:extLst>
          </p:cNvPr>
          <p:cNvSpPr/>
          <p:nvPr/>
        </p:nvSpPr>
        <p:spPr>
          <a:xfrm>
            <a:off x="2264229" y="4049486"/>
            <a:ext cx="2629988" cy="1140823"/>
          </a:xfrm>
          <a:custGeom>
            <a:avLst/>
            <a:gdLst>
              <a:gd name="connsiteX0" fmla="*/ 0 w 2629988"/>
              <a:gd name="connsiteY0" fmla="*/ 1140823 h 1140823"/>
              <a:gd name="connsiteX1" fmla="*/ 653142 w 2629988"/>
              <a:gd name="connsiteY1" fmla="*/ 566057 h 1140823"/>
              <a:gd name="connsiteX2" fmla="*/ 1166948 w 2629988"/>
              <a:gd name="connsiteY2" fmla="*/ 278674 h 1140823"/>
              <a:gd name="connsiteX3" fmla="*/ 2072640 w 2629988"/>
              <a:gd name="connsiteY3" fmla="*/ 95794 h 1140823"/>
              <a:gd name="connsiteX4" fmla="*/ 2629988 w 2629988"/>
              <a:gd name="connsiteY4" fmla="*/ 0 h 114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988" h="1140823">
                <a:moveTo>
                  <a:pt x="0" y="1140823"/>
                </a:moveTo>
                <a:cubicBezTo>
                  <a:pt x="229325" y="925285"/>
                  <a:pt x="458651" y="709748"/>
                  <a:pt x="653142" y="566057"/>
                </a:cubicBezTo>
                <a:cubicBezTo>
                  <a:pt x="847633" y="422366"/>
                  <a:pt x="930365" y="357051"/>
                  <a:pt x="1166948" y="278674"/>
                </a:cubicBezTo>
                <a:cubicBezTo>
                  <a:pt x="1403531" y="200297"/>
                  <a:pt x="1828800" y="142240"/>
                  <a:pt x="2072640" y="95794"/>
                </a:cubicBezTo>
                <a:cubicBezTo>
                  <a:pt x="2316480" y="49348"/>
                  <a:pt x="2473234" y="24674"/>
                  <a:pt x="26299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7EB3F-24CE-44DA-9055-A506DBA7FA6A}"/>
                  </a:ext>
                </a:extLst>
              </p:cNvPr>
              <p:cNvSpPr txBox="1"/>
              <p:nvPr/>
            </p:nvSpPr>
            <p:spPr>
              <a:xfrm>
                <a:off x="5408022" y="3516477"/>
                <a:ext cx="5860867" cy="198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적어도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dirty="0"/>
                  <a:t>보다 작아야 하고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포함한다 하더라도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개를 넘지 않는다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3) (1-a)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이는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회 시행에서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j </a:t>
                </a:r>
                <a:r>
                  <a:rPr lang="ko-KR" altLang="en-US" dirty="0"/>
                  <a:t>사이의 성공을 얻는 이항 확률 실험과 같다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 </a:t>
                </a:r>
              </a:p>
              <a:p>
                <a:pPr algn="ctr"/>
                <a:r>
                  <a:rPr lang="en-US" altLang="ko-KR"/>
                  <a:t>a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7EB3F-24CE-44DA-9055-A506DBA7F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22" y="3516477"/>
                <a:ext cx="5860867" cy="1982466"/>
              </a:xfrm>
              <a:prstGeom prst="rect">
                <a:avLst/>
              </a:prstGeom>
              <a:blipFill>
                <a:blip r:embed="rId3"/>
                <a:stretch>
                  <a:fillRect l="-832" t="-2154" r="-1351" b="-29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87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269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분위수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분위수</dc:title>
  <dc:creator>Kwon JongIk</dc:creator>
  <cp:lastModifiedBy>Kwon JongIk</cp:lastModifiedBy>
  <cp:revision>7</cp:revision>
  <dcterms:created xsi:type="dcterms:W3CDTF">2019-12-29T09:07:33Z</dcterms:created>
  <dcterms:modified xsi:type="dcterms:W3CDTF">2019-12-29T10:17:21Z</dcterms:modified>
</cp:coreProperties>
</file>