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9B798-5557-4AD7-808C-4FD0A385C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08BFF7-8708-4612-9A36-AE7D3092E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5BD4F-2589-46E1-9229-FCD57F3A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E9B-5901-432C-9D6A-47B043722AD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DF004-01E2-48F7-8DE6-7B8F0235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7298B-DFA1-4AC2-BC81-564C6531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202C-AA60-4FFC-8645-222AABF78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6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622CC-8C0C-4174-B35F-A38141CB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B7F5B7-BA6B-4C64-9D04-1E22E833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929CA-00FD-40A3-AB32-DB970AD8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E9B-5901-432C-9D6A-47B043722AD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CC17A-BE2A-4A6B-9507-1B60BE73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26196-490D-459E-A19F-78F49C79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202C-AA60-4FFC-8645-222AABF78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8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ED31EA-D54B-4D2D-B235-0AEF52973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F6467-816C-492F-9D9A-88515FC31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4F2BE-5EBA-44AB-A162-CE457BA0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E9B-5901-432C-9D6A-47B043722AD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D02E9-E8A5-4C72-AFC2-BF44B180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0E477-7D61-4E0D-A560-519C9655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202C-AA60-4FFC-8645-222AABF78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E7047-D0A9-450C-836F-06CD8996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1A2E7-4C55-498D-B320-5278D467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22676-D2FE-4680-9A07-C0FB07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E9B-5901-432C-9D6A-47B043722AD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0285-455A-4DD2-BE9A-842BFEB4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93EE0-BE37-459A-A44A-F353CA46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202C-AA60-4FFC-8645-222AABF78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2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AE052-28E5-450F-8FDB-8581808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ED456-4894-4A94-A005-268EF060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65411-2310-4044-A3E7-1FBFE9AB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E9B-5901-432C-9D6A-47B043722AD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5CB00-8D48-4899-A55F-C5172F75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920E5-26DD-4881-91F0-7CA8278B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202C-AA60-4FFC-8645-222AABF78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4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2D226-CB76-4128-A6F8-A642C00F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01C69-C8D6-4075-A08C-F14F3DF65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829C6-C36B-40A6-82EF-8ECAF4052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8CE56-2E70-4451-89A3-FA5E3AA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E9B-5901-432C-9D6A-47B043722AD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C37AB-BB09-4AAB-964C-DC4D656B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79A8D-FC95-4AF9-BB38-16329377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202C-AA60-4FFC-8645-222AABF78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4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B6C8B-FF6E-4D74-A797-E3ED68D9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8FE0D-5FF5-47A5-9752-A0183D0A3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7B36A-BF0F-43A7-8915-FF537A6E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A1D75B-BC0C-4D71-88E0-C1BBAAFE0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F60B0A-575B-44EA-945E-5173492AB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E569BD-61E0-4AE4-993E-5C53D136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E9B-5901-432C-9D6A-47B043722AD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1AAFF1-F389-47CD-BF24-0099DB4B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601A4E-1586-4F6E-9B7B-E50706B9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202C-AA60-4FFC-8645-222AABF78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7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67E40-EC38-46F1-9A9B-6105A2C1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1B99B1-DB6F-4039-B350-D648EC67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E9B-5901-432C-9D6A-47B043722AD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009AA-057C-4B35-8027-021A99F8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58F2D-BABD-4774-B608-35A1803B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202C-AA60-4FFC-8645-222AABF78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5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CBBAA4-A7CC-4540-9EC9-7A70F2D7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E9B-5901-432C-9D6A-47B043722AD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8B66AA-18E2-4EC5-A970-C5AC97D5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A21541-AA9F-42A5-96EF-18AB1164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202C-AA60-4FFC-8645-222AABF78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45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6EA9F-B35A-4F54-852C-55C883F6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F1219-8D42-4991-A829-59AD9CDF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29036F-E569-4A80-A123-0AC38F7DE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42BDF-173A-4EA1-83C2-205F4ED8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E9B-5901-432C-9D6A-47B043722AD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647FA-5313-4C5C-94B3-5D21416B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98A0D-84E3-4FB4-B9E9-8FA54EBA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202C-AA60-4FFC-8645-222AABF78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7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A4D34-FCF6-44E5-9188-2B5E3102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7B17CF-8950-40F3-B878-215437820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60FFA3-824F-4AA5-9EE3-58B98454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A44A4-17A8-425D-B043-C25411AE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BE9B-5901-432C-9D6A-47B043722AD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9C214-0BB2-4782-9A0F-541BCEB3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A01F4-6CA6-49A7-9A2A-206E7FA1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202C-AA60-4FFC-8645-222AABF78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6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D840D3-92E8-451C-816E-23DBDD8E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7A4135-9147-4FB1-AB1F-FE78473B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4F4BC-882D-45BA-8DC9-EC38D5924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CBE9B-5901-432C-9D6A-47B043722AD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5DD86-F02F-4B24-80DB-31C5BB1C0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5F868-8CBC-41F2-8B20-75CFCEFFB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202C-AA60-4FFC-8645-222AABF78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6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AD045-EA3D-4C20-8CF1-77B981AEF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확률변수의 선형결합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39081-72EE-41B1-90C5-ADFB20117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4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02D9F-C1A7-41DC-97BA-EF6A8A9A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11F458-E633-4A3D-829E-01075FC85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804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 일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T=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T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 를 정의하고</a:t>
                </a:r>
                <a:r>
                  <a:rPr lang="en-US" altLang="ko-KR" sz="2000" dirty="0"/>
                  <a:t>, W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2000" dirty="0"/>
                  <a:t> 정의할 때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E(T) = E(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) </a:t>
                </a:r>
                <a:r>
                  <a:rPr lang="ko-KR" altLang="en-US" sz="2000" dirty="0"/>
                  <a:t>로 정의할 수 있다</a:t>
                </a:r>
                <a:r>
                  <a:rPr lang="en-US" altLang="ko-KR" sz="2000" dirty="0"/>
                  <a:t>.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기댓값의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선형 결합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ov</m:t>
                    </m:r>
                    <m:d>
                      <m:d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][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acc>
                          <m:accPr>
                            <m:chr m:val="⃑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])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][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acc>
                          <m:accPr>
                            <m:chr m:val="⃑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])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ko-KR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ko-KR" sz="2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altLang="ko-KR" sz="20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ko-KR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>
                    <a:solidFill>
                      <a:srgbClr val="0070C0"/>
                    </a:solidFill>
                  </a:rPr>
                  <a:t>](</a:t>
                </a:r>
                <a:r>
                  <a:rPr lang="ko-KR" altLang="en-US" sz="2000" dirty="0">
                    <a:solidFill>
                      <a:srgbClr val="0070C0"/>
                    </a:solidFill>
                  </a:rPr>
                  <a:t>분산의 선형결합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11F458-E633-4A3D-829E-01075FC85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8040" cy="4351338"/>
              </a:xfrm>
              <a:blipFill>
                <a:blip r:embed="rId2"/>
                <a:stretch>
                  <a:fillRect l="-777" t="-140" r="-1221" b="-60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5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9673B-14DE-487F-A902-32DC3A57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E9A95E-C54E-462B-8AD3-A1EE65032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][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]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)+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)]}+{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}</a:t>
                </a:r>
              </a:p>
              <a:p>
                <a:pPr>
                  <a:buFontTx/>
                  <a:buChar char="-"/>
                </a:pPr>
                <a:r>
                  <a:rPr lang="en-US" altLang="ko-KR" sz="2000" b="0" dirty="0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)+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)]}+{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}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 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][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ko-KR" sz="2000" dirty="0"/>
                      <m:t>]</m:t>
                    </m:r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:r>
                  <a:rPr lang="ko-KR" altLang="en-US" sz="2000" dirty="0"/>
                  <a:t>위 식을 정리하면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ko-KR" sz="20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ko-KR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0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200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cov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altLang="ko-KR" sz="2000" i="1" dirty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altLang="ko-KR" sz="2000" i="1" dirty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dirty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E9A95E-C54E-462B-8AD3-A1EE65032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72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763CC-7009-4B34-AA91-7C0767A8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D16F94-7B1C-4CC8-920B-DB9B8503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표본평균의 벡터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이 동일한 평균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000" dirty="0"/>
                  <a:t> 과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을 따르는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인 경우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D16F94-7B1C-4CC8-920B-DB9B8503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1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219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확률변수의 선형결합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확률변수의 선형결합</dc:title>
  <dc:creator>Kwon JongIk</dc:creator>
  <cp:lastModifiedBy>Kwon JongIk</cp:lastModifiedBy>
  <cp:revision>6</cp:revision>
  <dcterms:created xsi:type="dcterms:W3CDTF">2019-12-24T09:13:40Z</dcterms:created>
  <dcterms:modified xsi:type="dcterms:W3CDTF">2019-12-24T09:57:21Z</dcterms:modified>
</cp:coreProperties>
</file>