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478F9-D099-4A98-B444-DB1BC2390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825A1-8160-4556-9381-F7C96764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F7A40-1744-4859-8ED7-2BE9F42F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DAE21-4E72-46D2-AA1C-3FA1FD2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226D3-6BDA-4AE2-B469-E9F69DF4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55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9FB62-6401-454E-871A-705276DD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DC6D7-F215-420D-A38F-BFD6CC1BD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14E73-B13D-4F4D-8CB8-88D22C3D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20438-CEEA-44CF-8D65-6A1A52B6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F8FC-76BD-479E-B431-96B3C50D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D05828-F301-4ACD-82D7-FA279D627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65A64F-5801-4560-A13E-6259E2FBA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2A3A6-6A8C-483B-9DC7-598DE134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B9A3D-C826-43E6-BC5C-60E67F68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35217-384D-4D91-BD6C-3048B4AC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4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97F0C-B2BB-4C75-B80E-B00B2CB0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13122-D5F3-49D5-A76B-4D3678165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E8FAE-7436-4295-A164-C264DA1E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59436-67F7-45F8-8723-0FC7479D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DC34E-D46B-4BAE-98A3-191A26F2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27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1677-E6DC-48F3-8F2F-E551434D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13DFF-D957-4FC8-930D-CC7EEF8C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6792F-F072-4EB7-BA5A-BE13E6A2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635DC-2C1C-4DDE-B64B-BF60A711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A07AC-1DC5-4231-8413-53DEB7F6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7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03703-3256-49BF-A508-14AA46CC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7D9E5-C104-4E1C-8829-B95CA749E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A55A2E-17C1-4D57-B79A-DE80E7691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D8D22-475F-41F7-9938-BBE46D27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3C45D-3386-4829-BA62-5C519047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26550-309D-4CA1-A865-AE82FB50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2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B9EF8-101E-4BB2-9B56-A1244811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64AABA-E367-4CE6-975E-6973079C7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29891E-4946-4F91-A970-4F82E5613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47AB20-9A41-45AC-9175-EA3B9A307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0FB5A-E782-4C71-8CBF-DEDB4EEAB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A18A9-AE2B-4DF7-A392-C7B4FE4B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4C09A6-C192-4E59-867E-57700442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D822F3-FE19-4399-8022-F592A5AE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4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0626B-87AF-4784-AE21-791CA683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603209-9B51-499A-B4D6-79D5CB22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8EDFD7-C5F5-4F29-B974-0A5D6DA7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D389FA-ABC0-48B9-919E-2CB77FD5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0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37F289-E244-40D2-B25E-D0B0D2C7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42E8A-38B7-4C47-A109-7C527A47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E03501-A695-4610-BDE6-D6C0DEEE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5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E0F34-C2B3-415F-9005-CBE6E80B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E8E3F-E1B4-4D5F-840F-1772FA06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3D7D51-62AD-4158-A4FD-3BA06C9B8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E4196-683B-490F-95D0-7340C6E8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875ED5-B315-49FB-A8B4-55046CBB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DD2A2-79BF-44FE-98D6-F1339543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2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EB099-D1B2-430D-8B0E-F7D2F232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406382-33C5-44E1-B1B9-D2C4CDB7F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B7D53-B5D1-45C2-8AC2-F7C89FBF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4711B-690A-4E2A-81B1-AC9DA236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E1F06-0B8C-4F84-B5AB-2206995F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21927-795D-4E9B-B232-46DD5C41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E3518F-3477-48F9-A171-E0B4E384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33859-1B91-4A92-954E-29C81B4FE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CCF52-4957-463D-8CB0-B1CA1A57D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5D98-BDFB-4418-BE07-A48B8D25269B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EF749-761A-458F-899C-E80B37325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7C1CF7-6EC9-46C9-A9E5-1EB4903F5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9BD3-1D20-4D40-A3EB-8F0C81775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DD953-988B-4208-9355-4713CD057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균일 </a:t>
            </a:r>
            <a:r>
              <a:rPr lang="ko-KR" altLang="en-US" dirty="0" err="1"/>
              <a:t>최강력</a:t>
            </a:r>
            <a:r>
              <a:rPr lang="ko-KR" altLang="en-US" dirty="0"/>
              <a:t> 검정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152085-3441-4F06-912D-6BC4385BF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93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E74E3-A3BD-4EFB-A682-8B647964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복합 대립가설에 대한 </a:t>
                </a:r>
                <a:r>
                  <a:rPr lang="ko-KR" altLang="en-US" sz="2000" dirty="0" err="1"/>
                  <a:t>단순귀무가설을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최량기각역하에서</a:t>
                </a:r>
                <a:r>
                  <a:rPr lang="ko-KR" altLang="en-US" sz="2000" dirty="0"/>
                  <a:t> 검증하는 것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단순최강력검정이</a:t>
                </a:r>
                <a:r>
                  <a:rPr lang="ko-KR" altLang="en-US" sz="2000" dirty="0"/>
                  <a:t> 단순가설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에 대한 단순가설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검정하는 것이라면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균일최강력검정은</a:t>
                </a:r>
                <a:r>
                  <a:rPr lang="ko-KR" altLang="en-US" sz="2000" dirty="0"/>
                  <a:t> 단순가설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에 대해 복합대립가설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을 검정한다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10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E74E3-A3BD-4EFB-A682-8B647964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충분통계량과 </a:t>
                </a:r>
                <a:r>
                  <a:rPr lang="ko-KR" altLang="en-US" sz="2000" dirty="0" err="1"/>
                  <a:t>균일최강력검정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충분통계량이라고</a:t>
                </a:r>
                <a:r>
                  <a:rPr lang="ko-KR" altLang="en-US" sz="2000" dirty="0"/>
                  <a:t>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정의에 따라  </a:t>
                </a: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으로 분해 가능하다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dirty="0"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의 최량검정을 실시하는 경우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]</a:t>
                </a:r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충분통계량의</a:t>
                </a:r>
                <a:r>
                  <a:rPr lang="ko-KR" altLang="en-US" sz="2000" dirty="0"/>
                  <a:t> 함수만으로 최량검정 실시가 가능하다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01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E74E3-A3BD-4EFB-A682-8B647964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단조우도비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1800" dirty="0"/>
                  <a:t>어떤 통계량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800" dirty="0"/>
                  <a:t>에 대하여 </a:t>
                </a:r>
                <a:r>
                  <a:rPr lang="en-US" altLang="ko-KR" sz="1800" dirty="0"/>
                  <a:t> </a:t>
                </a:r>
                <a:br>
                  <a:rPr lang="en-US" altLang="ko-KR" sz="1800" dirty="0"/>
                </a:br>
                <a:r>
                  <a:rPr lang="en-US" altLang="ko-KR" sz="1800" dirty="0"/>
                  <a:t>Y</a:t>
                </a:r>
                <a:r>
                  <a:rPr lang="ko-KR" altLang="en-US" sz="1800" dirty="0"/>
                  <a:t>를 </a:t>
                </a:r>
                <a:r>
                  <a:rPr lang="ko-KR" altLang="en-US" sz="1800" dirty="0" err="1"/>
                  <a:t>충분통계량으로</a:t>
                </a:r>
                <a:r>
                  <a:rPr lang="ko-KR" altLang="en-US" sz="1800" dirty="0"/>
                  <a:t> 활용하는 </a:t>
                </a:r>
                <a:r>
                  <a:rPr lang="ko-KR" altLang="en-US" sz="1800" dirty="0" err="1"/>
                  <a:t>우도비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800" dirty="0"/>
                  <a:t> g(Y)</a:t>
                </a:r>
                <a:r>
                  <a:rPr lang="ko-KR" altLang="en-US" sz="1800" dirty="0"/>
                  <a:t>에서 단조감소를 보인다고 하자</a:t>
                </a:r>
                <a:r>
                  <a:rPr lang="en-US" altLang="ko-KR" sz="18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g</a:t>
                </a:r>
                <a:r>
                  <a:rPr lang="ko-KR" altLang="en-US" sz="2000" dirty="0"/>
                  <a:t>가 마찬가지로 </a:t>
                </a:r>
                <a:r>
                  <a:rPr lang="ko-KR" altLang="en-US" sz="2000" dirty="0" err="1"/>
                  <a:t>단조감소일경우</a:t>
                </a:r>
                <a:r>
                  <a:rPr lang="ko-KR" altLang="en-US" sz="2000" dirty="0"/>
                  <a:t> 그 비율은 같다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= g(Y)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네이만</a:t>
                </a:r>
                <a:r>
                  <a:rPr lang="en-US" altLang="ko-KR" sz="2000" dirty="0"/>
                  <a:t>-</a:t>
                </a:r>
                <a:r>
                  <a:rPr lang="ko-KR" altLang="en-US" sz="2000" dirty="0" err="1"/>
                  <a:t>피어슨</a:t>
                </a:r>
                <a:r>
                  <a:rPr lang="ko-KR" altLang="en-US" sz="2000" dirty="0"/>
                  <a:t> 정리에 따라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2000" dirty="0"/>
                  <a:t>를 만족할 때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</a:t>
                </a:r>
                <a:r>
                  <a:rPr lang="ko-KR" altLang="en-US" sz="2000" dirty="0" err="1"/>
                  <a:t>최량기각역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ko-KR" altLang="en-US" sz="2000" dirty="0"/>
                  <a:t>를 정의할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재정의 할 수 있고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r>
                  <a:rPr lang="ko-KR" altLang="en-US" sz="2000" dirty="0"/>
                  <a:t>이는 다시 말해 </a:t>
                </a:r>
                <a:r>
                  <a:rPr lang="ko-KR" altLang="en-US" sz="2000" dirty="0" err="1"/>
                  <a:t>충분통계량을</a:t>
                </a:r>
                <a:r>
                  <a:rPr lang="ko-KR" altLang="en-US" sz="2000" dirty="0"/>
                  <a:t> 이용해 가설 검정을 수행할 수 있음을 암시한다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98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E74E3-A3BD-4EFB-A682-8B647964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단조우도비와 </a:t>
                </a:r>
                <a:r>
                  <a:rPr lang="ko-KR" altLang="en-US" sz="2000" dirty="0" err="1"/>
                  <a:t>완비충분통계량의</a:t>
                </a:r>
                <a:r>
                  <a:rPr lang="ko-KR" altLang="en-US" sz="2000" dirty="0"/>
                  <a:t> 연계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어떤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지수족을 갖는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에서 추출한 확률표본이라고 하자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즉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exp[p(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)k(x) + H(x) + q(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)]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우도비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 smtClean="0"/>
                          <m:t>exp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[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k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H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q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)]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 smtClean="0"/>
                          <m:t>exp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[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k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H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 + 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q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)]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 smtClean="0"/>
                      <m:t>exp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{(</m:t>
                    </m:r>
                    <m:r>
                      <m:rPr>
                        <m:nor/>
                      </m:rPr>
                      <a:rPr lang="en-US" altLang="ko-KR" sz="2000" dirty="0" smtClean="0"/>
                      <m:t>p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 -</m:t>
                    </m:r>
                    <m:r>
                      <m:rPr>
                        <m:nor/>
                      </m:rPr>
                      <a:rPr lang="en-US" altLang="ko-KR" sz="2000" dirty="0" smtClean="0"/>
                      <m:t>p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)</m:t>
                    </m:r>
                    <m:r>
                      <m:rPr>
                        <m:nor/>
                      </m:rPr>
                      <a:rPr lang="en-US" altLang="ko-KR" sz="2000" dirty="0"/>
                      <m:t>k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m:rPr>
                        <m:nor/>
                      </m:rPr>
                      <a:rPr lang="en-US" altLang="ko-KR" sz="2000" dirty="0"/>
                      <m:t>x</m:t>
                    </m:r>
                    <m:r>
                      <m:rPr>
                        <m:nor/>
                      </m:rPr>
                      <a:rPr lang="en-US" altLang="ko-KR" sz="2000" dirty="0"/>
                      <m:t>) + </m:t>
                    </m:r>
                    <m:r>
                      <m:rPr>
                        <m:nor/>
                      </m:rPr>
                      <a:rPr lang="en-US" altLang="ko-KR" sz="2000" dirty="0"/>
                      <m:t>H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m:rPr>
                        <m:nor/>
                      </m:rPr>
                      <a:rPr lang="en-US" altLang="ko-KR" sz="2000" dirty="0"/>
                      <m:t>x</m:t>
                    </m:r>
                    <m:r>
                      <m:rPr>
                        <m:nor/>
                      </m:rPr>
                      <a:rPr lang="en-US" altLang="ko-KR" sz="2000" dirty="0"/>
                      <m:t>) + 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n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(</m:t>
                    </m:r>
                    <m:r>
                      <m:rPr>
                        <m:nor/>
                      </m:rPr>
                      <a:rPr lang="en-US" altLang="ko-KR" sz="2000" dirty="0"/>
                      <m:t>q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-</m:t>
                    </m:r>
                    <m:r>
                      <m:rPr>
                        <m:nor/>
                      </m:rPr>
                      <a:rPr lang="en-US" altLang="ko-KR" sz="2000" dirty="0" smtClean="0"/>
                      <m:t>q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)}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이는 </a:t>
                </a:r>
                <a:r>
                  <a:rPr lang="ko-KR" altLang="en-US" sz="2000" dirty="0" err="1"/>
                  <a:t>다시말해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sz="2000" dirty="0"/>
                  <a:t>라는 </a:t>
                </a:r>
                <a:r>
                  <a:rPr lang="ko-KR" altLang="en-US" sz="2000" dirty="0" err="1"/>
                  <a:t>완비충분통계량을</a:t>
                </a:r>
                <a:r>
                  <a:rPr lang="ko-KR" altLang="en-US" sz="2000" dirty="0"/>
                  <a:t> 가지는 분포이고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ko-KR" altLang="en-US" sz="2000" dirty="0"/>
                  <a:t>에 대한 함수라고 했을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이에 대한 </a:t>
                </a:r>
                <a:r>
                  <a:rPr lang="ko-KR" altLang="en-US" sz="2000" dirty="0" err="1"/>
                  <a:t>단조우도비를</a:t>
                </a:r>
                <a:r>
                  <a:rPr lang="ko-KR" altLang="en-US" sz="2000" dirty="0"/>
                  <a:t> 갖는다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라는 가설을 검정할 경우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만족하는 </a:t>
                </a:r>
                <a:r>
                  <a:rPr lang="ko-KR" altLang="en-US" sz="2000" dirty="0" err="1"/>
                  <a:t>최량기각역과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완비충분통계량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를 정의 가능하다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D532115-F2D0-442E-A883-C24589CFE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12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136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균일 최강력 검정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균일 최강력 검정</dc:title>
  <dc:creator>Kwon JongIk</dc:creator>
  <cp:lastModifiedBy>Kwon JongIk</cp:lastModifiedBy>
  <cp:revision>5</cp:revision>
  <dcterms:created xsi:type="dcterms:W3CDTF">2020-01-06T04:43:05Z</dcterms:created>
  <dcterms:modified xsi:type="dcterms:W3CDTF">2020-01-06T05:11:37Z</dcterms:modified>
</cp:coreProperties>
</file>