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780BC-61A6-4280-A73D-3A3CCB72E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8E200D-EBB4-46BC-A178-910CAAB69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358BD-67C1-423B-9B8F-88B299A7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CA4B-006F-4FDB-9967-6D708834EB52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B5BC02-5A45-4F32-BE6C-53B1C94A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5C3D1-30A2-454B-96BD-028850AD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9769-37CF-41AD-BF19-A01578004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06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CA734-CBBE-4353-81C9-3B8B5A60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BBE341-83BE-48C5-9EAB-8B23A0DEE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4285B-733F-4EA2-8D11-BE3E30F9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CA4B-006F-4FDB-9967-6D708834EB52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F6AE4-3B41-470C-820F-35C84873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449FB-6349-4743-81DA-D2FBC6CB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9769-37CF-41AD-BF19-A01578004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04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FA5AF1-7B02-4029-8614-CF97CB621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8D0567-342F-4C15-8FC9-B97C08B36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6759E-6AA2-40E0-B36A-B34C44A2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CA4B-006F-4FDB-9967-6D708834EB52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B6331-0D33-4BCC-85E1-D51C774D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1F60F-2F84-4BE8-A392-5A7FC88C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9769-37CF-41AD-BF19-A01578004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5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1E79F-99E6-409B-982B-13855A90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F8AF7-72F1-4655-B701-1C55EC2F6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FBB10-E3C2-4A9E-BDAA-D4D5646B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CA4B-006F-4FDB-9967-6D708834EB52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C6487-27A6-44CB-A95F-C6EF913D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E8C96-ACAD-49AA-B4E7-7147B3AA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9769-37CF-41AD-BF19-A01578004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6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27859-061F-47F9-9AE7-8DEBA5AF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7BF2A8-D5B3-441E-BFDA-F47AC7416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E047F-EFF6-4E62-BA37-8A04A1F2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CA4B-006F-4FDB-9967-6D708834EB52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12CA7-8B5D-4455-A9F8-1501DBC8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81361-9790-4A0F-BBB6-CA51E22C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9769-37CF-41AD-BF19-A01578004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0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E36B6-36B7-428C-B784-89FFA4AD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7C36B-E474-4957-9CFD-064F7811D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257D35-22FB-4A18-AC1D-2A40B5850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8EEA85-A57E-465E-A17B-12B7E922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CA4B-006F-4FDB-9967-6D708834EB52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43D35-D348-4055-8FB4-C0ABEAC9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6F165-D4CB-4A23-A581-95EB2531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9769-37CF-41AD-BF19-A01578004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7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EDF71-E32A-4B93-8E42-EE9AF68F0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60D259-FF46-432E-93D1-A2254AEF8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8FE45F-4E81-469E-84E8-1329BFBCC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C6A93E-6777-4978-9C32-0B7BE398F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7B0413-DBAD-4E99-9254-8622C3E88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BBB85D-7FE0-4C10-B0FB-9A7BCE81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CA4B-006F-4FDB-9967-6D708834EB52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91EFE8-B56B-40B9-BFC7-4BE9049A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7A743E-BFEC-4C98-BEFC-B9DC6B04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9769-37CF-41AD-BF19-A01578004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81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B89F7-425A-4B13-8BA7-3CC20125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E03D11-24C3-4FDC-AE79-C22DCA3F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CA4B-006F-4FDB-9967-6D708834EB52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D63949-028E-4979-A1CE-E619A6F8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942158-67C0-4C89-BF03-EDD41AAB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9769-37CF-41AD-BF19-A01578004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2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FFE2D7-7025-4819-AC2C-9DD4F0ED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CA4B-006F-4FDB-9967-6D708834EB52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8AC493-544E-4DA0-832D-3BEAEF25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558F08-FB07-4FDE-ADCF-1C39DC5D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9769-37CF-41AD-BF19-A01578004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2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91A69-CF71-4D67-AC28-D4FE3F46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404F8F-2304-4436-A207-0D32DABEA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603CF1-F801-46D9-8954-69B9906D2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C002CD-C46E-4AAE-B866-253E7AF0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CA4B-006F-4FDB-9967-6D708834EB52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E93596-AB14-4B43-9C74-901FA4DC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519564-A5AF-488D-BD29-7534B1BD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9769-37CF-41AD-BF19-A01578004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80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5E4E7-9D68-4F75-AB2B-BD40C694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478699-EC0A-4425-B4B2-06B63014A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9669B4-16B0-4A63-B37A-E8391B64C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829916-B1B9-49FF-985B-AD38F68D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CA4B-006F-4FDB-9967-6D708834EB52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CBD91E-1DAA-40C5-89DB-3C07E834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C425F-6B2E-4A28-B4D2-06CDA118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9769-37CF-41AD-BF19-A01578004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09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88CA36-3E8E-4BAA-9D55-74135F87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6F8631-62E0-42FB-A869-F25617B09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43706-8CA9-48CE-9BBA-1D67F79A3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0CA4B-006F-4FDB-9967-6D708834EB52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64B6C-EDFF-441E-9090-8C1DC10A1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3F53B-F04A-4A9F-94AE-5B378AF34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B9769-37CF-41AD-BF19-A01578004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25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EFE58-C7F5-45D3-9C9A-9EC0E9C8F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순서통계량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A6B6F7-0196-4E1A-8B19-5529BB9F4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7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59B72-762C-4EAE-8D38-99CAA44A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7DB828D-5A6F-4330-AEB2-B575150043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ko-KR" altLang="en-US" sz="2000" dirty="0"/>
                  <a:t>분포를 가정하지 않고 통계량을 측정하는 방법</a:t>
                </a:r>
                <a:endParaRPr lang="en-US" altLang="ko-KR" sz="2000" dirty="0"/>
              </a:p>
              <a:p>
                <a:r>
                  <a:rPr lang="ko-KR" altLang="en-US" sz="2000" dirty="0"/>
                  <a:t>확률변수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2000" dirty="0"/>
                  <a:t>에서 추출한 확률표본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 존재할 때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에서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i="1" dirty="0">
                    <a:latin typeface="Cambria Math" panose="02040503050406030204" pitchFamily="18" charset="0"/>
                  </a:rPr>
                  <a:t>다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음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경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우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확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변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한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다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면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</a:t>
                </a:r>
                <a:r>
                  <a:rPr lang="en-US" altLang="ko-KR" sz="1800" dirty="0"/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중 가장 </a:t>
                </a:r>
                <a:r>
                  <a:rPr lang="ko-KR" altLang="en-US" sz="2000" dirty="0" err="1"/>
                  <a:t>작은것</a:t>
                </a:r>
                <a:r>
                  <a:rPr lang="en-US" altLang="ko-KR" sz="2000" dirty="0"/>
                  <a:t>}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</a:t>
                </a:r>
                <a:r>
                  <a:rPr lang="en-US" altLang="ko-KR" sz="1800" dirty="0"/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중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번째로 </a:t>
                </a:r>
                <a:r>
                  <a:rPr lang="ko-KR" altLang="en-US" sz="2000" dirty="0" err="1"/>
                  <a:t>작은것</a:t>
                </a:r>
                <a:r>
                  <a:rPr lang="en-US" altLang="ko-KR" sz="2000" dirty="0"/>
                  <a:t>}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변환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ko-KR" altLang="en-US" sz="2000" dirty="0"/>
                  <a:t>는 범위가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 :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&lt;b}</a:t>
                </a:r>
                <a:r>
                  <a:rPr lang="ko-KR" altLang="en-US" sz="2000" dirty="0"/>
                  <a:t>로 바뀐다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:r>
                  <a:rPr lang="ko-KR" altLang="en-US" sz="2000" dirty="0"/>
                  <a:t>역함수는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을 순서대로 정렬했을 때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 = 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그 </a:t>
                </a:r>
                <a:r>
                  <a:rPr lang="ko-KR" altLang="en-US" sz="2000" dirty="0" err="1"/>
                  <a:t>야코비안은</a:t>
                </a:r>
                <a:br>
                  <a:rPr lang="en-US" altLang="ko-KR" sz="2000" dirty="0"/>
                </a:b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|J| = det|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det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=1</a:t>
                </a:r>
              </a:p>
              <a:p>
                <a:pPr>
                  <a:buFontTx/>
                  <a:buChar char="-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7DB828D-5A6F-4330-AEB2-B57515004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42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AA23E-FE7C-44F8-B952-1429BDF7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1C01EC-274C-4ACE-B305-D85D72EA8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/>
                  <a:t>확률변수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2000" dirty="0"/>
                  <a:t>에서 추출한 확률표본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 존재할 때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한 편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위와 같은 </a:t>
                </a:r>
                <a:r>
                  <a:rPr lang="ko-KR" altLang="en-US" sz="2000" dirty="0">
                    <a:solidFill>
                      <a:srgbClr val="00B050"/>
                    </a:solidFill>
                  </a:rPr>
                  <a:t>범위</a:t>
                </a:r>
                <a:r>
                  <a:rPr lang="ko-KR" altLang="en-US" sz="2000" dirty="0"/>
                  <a:t>와 </a:t>
                </a:r>
                <a:r>
                  <a:rPr lang="ko-KR" altLang="en-US" sz="2000" dirty="0" err="1">
                    <a:solidFill>
                      <a:srgbClr val="FFC000"/>
                    </a:solidFill>
                  </a:rPr>
                  <a:t>야코비안</a:t>
                </a:r>
                <a:r>
                  <a:rPr lang="ko-KR" altLang="en-US" sz="2000" dirty="0" err="1"/>
                  <a:t>을</a:t>
                </a:r>
                <a:r>
                  <a:rPr lang="ko-KR" altLang="en-US" sz="2000" dirty="0"/>
                  <a:t> 갖는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은 </a:t>
                </a:r>
                <a:br>
                  <a:rPr lang="en-US" altLang="ko-KR" sz="2000" dirty="0"/>
                </a:br>
                <a:r>
                  <a:rPr lang="ko-KR" altLang="en-US" sz="2000" dirty="0"/>
                  <a:t>각각이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의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개의 경우의 수를 갖는다</a:t>
                </a:r>
                <a:r>
                  <a:rPr lang="en-US" altLang="ko-KR" sz="2000" dirty="0"/>
                  <a:t>. 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변환한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의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이므로모든 확률변수의 결합분포는</a:t>
                </a:r>
                <a:endParaRPr lang="en-US" altLang="ko-KR" sz="2000" dirty="0"/>
              </a:p>
              <a:p>
                <a:pPr marL="457200" indent="-457200" algn="ctr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!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이다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1C01EC-274C-4ACE-B305-D85D72EA8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11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25C49-A314-483B-A5D8-243C5604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A807B7-B05F-480B-8346-E407094520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순서통계량의 주변 </a:t>
                </a:r>
                <a:r>
                  <a:rPr lang="en-US" altLang="ko-KR" sz="2000" dirty="0"/>
                  <a:t>PDF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000" dirty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순서통계량이라고</a:t>
                </a:r>
                <a:r>
                  <a:rPr lang="ko-KR" altLang="en-US" sz="2000" dirty="0"/>
                  <a:t> 할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그 결합 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는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!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이다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의 주변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를 구하면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!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nary>
                          <m:nary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6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)[1-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)]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위를 일반화 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어떤 </a:t>
                </a:r>
                <a:r>
                  <a:rPr lang="ko-KR" altLang="en-US" sz="2000" dirty="0" err="1"/>
                  <a:t>순서통계량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2000" dirty="0"/>
                  <a:t>의 주변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는</a:t>
                </a:r>
                <a:endParaRPr lang="en-US" altLang="ko-KR" sz="2000" dirty="0"/>
              </a:p>
              <a:p>
                <a:pPr marL="0" indent="0" algn="ctr">
                  <a:buNone/>
                </a:pP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nary>
                          <m:nary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nary>
                              <m:nary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nary>
                            <m:nary>
                              <m:nary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A807B7-B05F-480B-8346-E407094520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71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211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순서통계량</vt:lpstr>
      <vt:lpstr>정의</vt:lpstr>
      <vt:lpstr>정의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순서통계량</dc:title>
  <dc:creator>Kwon JongIk</dc:creator>
  <cp:lastModifiedBy>Kwon JongIk</cp:lastModifiedBy>
  <cp:revision>9</cp:revision>
  <dcterms:created xsi:type="dcterms:W3CDTF">2019-12-29T05:57:04Z</dcterms:created>
  <dcterms:modified xsi:type="dcterms:W3CDTF">2019-12-29T07:10:04Z</dcterms:modified>
</cp:coreProperties>
</file>