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8DE3-F027-4806-B91F-00A6E6144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8438A-1326-4302-8D91-EAC2023C5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22BD7-C757-4C00-8EC1-07FCC6BD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7285C4-8CCA-4457-8916-4C4F337E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29EC0-1093-46AB-B6C1-7C89B863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31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7639C-75C2-413C-A458-B0FB1B95F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7D097-0918-466B-B74F-620F67405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17B18-0C2B-48F9-BC24-195DC215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3E926-B623-49E7-8C3A-585374C0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8DEEC-28C6-4AA2-AAD6-65FE5A0C8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10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636672-71E1-4206-B35B-AA2E90C2F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AEE20-728A-48D5-AE06-0816949E1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0347B-A20E-4FAC-A60A-5DCDBEF6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8F735-1B98-4842-AC27-A0E5BE14C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48B30-5B1E-4FA2-9FD5-15FAE4D6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3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AE6FB-9D6B-4974-B18F-D4999FFE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A6F8-2383-43B9-9B89-64B51880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922F6-E439-4755-8420-F940323EE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6E783-14A8-4D7A-8841-CD4A1583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89AEC-8FC2-4152-AEA2-10EA81B7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89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31222-2658-4EF5-90EA-8C9F4B2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465156-777B-4304-92F4-70D09DE65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E4B5F-D808-4721-A281-3F30E5CD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CC06B-F85A-4499-B209-2D365AB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E5D15-F753-4EA3-9F04-9FAE5BFD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92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6037-74AF-42D9-9BDE-AFEDF8AD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C6886-C7A2-469C-B904-50154ECD3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932BF-0977-41A0-BB8E-5EF2CB030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1553C7-5D36-4506-9788-FA3DA649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9C0F60-B5CE-41CA-959C-1E825FC2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580572-ABCA-4DA0-82B5-9D52EEEE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8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0D20D-66B5-4B78-AC9B-34DAB6015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B29DF-BF1E-4A84-9E88-6D6A13DA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94FAE6-5BC1-401F-837C-9199F6A7A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2E85B9-D05D-46E4-9E35-607F1E8D5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0F64FB-4863-4B50-865A-F9565A743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73758E-77C5-4080-B9FB-FDDAC5AD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505B54-4F79-4929-9A40-67949424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1208A9-A88B-45D8-A526-89185C4E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9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63DBA2-7F35-47F2-A228-2EE564D7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9B3F7-5941-4141-AFA2-9CA46E41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1D016A-2966-4694-82C3-69B370C1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A779E9-83B4-4BF2-A391-907494D6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83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FA89D5-D984-47CC-9471-6812D7EE8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D64375-B0C0-4823-B7FC-3582BCD8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EBB0AC-3A08-4EAA-8B9C-11FDE60F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1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4D81C-4527-4B46-ACAF-E96EB556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13524-5842-473B-A7FD-10D07CF54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A4726B-2C7B-40A8-A677-9B0BB5B1B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A388B-C89F-452D-9016-8185E969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FB575-3805-4405-A52D-2AC41BE1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DB1324-29E1-45C5-A47C-B12201D0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1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C3BFE-EC57-4CA2-AC0B-6C991EE0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352F8-8ACB-4387-B30A-E7ED4A32E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A33706-6DD2-44A8-A254-04D786B6B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019134-100E-4BE6-96EC-33225BD4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6B1CB9-AEF5-42EF-8C0D-61A3685F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428F41-DC1A-4652-ADCF-4C69BBE0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7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D5AEB1-683C-47C4-8A02-140B8EA2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540869-CA7F-4D5E-A09C-76A4DC0B1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7DE5E-09BC-4CA0-8052-05EA24C3D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FFC55-1045-4E2C-AB49-980032A58898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A2011-C8CE-4340-BF5B-BE7D0A077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F4D552-2424-4D1D-901D-27984E3FA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93CB0-63C1-41B6-A49F-C57B62F643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4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62681-9A9F-4C2D-B8AD-315789AAB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이항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731B4-BE2E-4CF3-A411-C9F95549EA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BC2BF-2100-4841-97B2-6D64306B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12A3F4-B653-41C0-9406-DB85A3738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이항분포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표본공간이 성공 혹은 실패로 이루어져 있는 이산형 분포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성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공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실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패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PMF</a:t>
                </a:r>
                <a:r>
                  <a:rPr lang="ko-KR" altLang="en-US" sz="2000" dirty="0"/>
                  <a:t>는 다음과 같다</a:t>
                </a:r>
                <a:r>
                  <a:rPr lang="en-US" altLang="ko-KR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sz="2000" dirty="0"/>
                  <a:t>(1)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={0,1}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 err="1"/>
                  <a:t>기댓값은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=E(x)=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altLang="ko-KR" sz="2000" b="0" dirty="0"/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dirty="0">
                    <a:solidFill>
                      <a:srgbClr val="92D050"/>
                    </a:solidFill>
                  </a:rPr>
                  <a:t>p(1-p)</a:t>
                </a:r>
                <a:endParaRPr lang="ko-KR" altLang="en-US" sz="2000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12A3F4-B653-41C0-9406-DB85A3738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4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49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9BE6E-645A-412A-90E4-7EDA25C1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B8BEC5-2F55-4553-A1D6-E2C2B16AA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베르누이 분포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이항분포의 시행을 여러 번 반복할 때 도출되는 분포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확률변수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를 베르누이 확률실험의 성공횟수라고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S = {1,0,0,1,1,0}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X(S) = 3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이런 실험을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번 반복하면 성공이 </a:t>
                </a:r>
                <a:r>
                  <a:rPr lang="en-US" altLang="ko-KR" sz="2000" dirty="0"/>
                  <a:t>x</a:t>
                </a:r>
                <a:r>
                  <a:rPr lang="ko-KR" altLang="en-US" sz="2000" dirty="0" err="1"/>
                  <a:t>회일때</a:t>
                </a:r>
                <a:r>
                  <a:rPr lang="ko-KR" altLang="en-US" sz="2000" dirty="0"/>
                  <a:t> 실패는 </a:t>
                </a:r>
                <a:r>
                  <a:rPr lang="en-US" altLang="ko-KR" sz="2000" dirty="0"/>
                  <a:t>n-x</a:t>
                </a:r>
                <a:r>
                  <a:rPr lang="ko-KR" altLang="en-US" sz="2000" dirty="0"/>
                  <a:t>회 일어난다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ko-KR" altLang="en-US" sz="2000" dirty="0"/>
                  <a:t> 이 일어날 수 있는 총 경우의 수이고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베르누이 시행은 독립 시행이기 때문에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2000" dirty="0"/>
                  <a:t> 동등하다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EB8BEC5-2F55-4553-A1D6-E2C2B16AA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898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29CEDF-0625-410B-8BB8-32F522144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F8C924-93D1-42B0-87AC-154F9E4FA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베르누이 확률 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위 확률이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의 경우의 수만큼 존재하므로</a:t>
                </a:r>
                <a:endParaRPr lang="en-US" altLang="ko-KR" sz="2000" dirty="0"/>
              </a:p>
              <a:p>
                <a:pPr algn="ctr"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={0,1,…,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ko-KR" sz="2000" dirty="0"/>
              </a:p>
              <a:p>
                <a:pPr marL="0" indent="0" algn="ctr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이항분포의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 다음과 같이 구한다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M(t)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[(1-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)+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2000" dirty="0"/>
                  <a:t> 동등하다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M’(0)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[(1−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)+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ko-KR" alt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[(1−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)+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np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M’’(0)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−1)∙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[(1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)+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[(1−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p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)+ 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^2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6F8C924-93D1-42B0-87AC-154F9E4FA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7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275</Words>
  <Application>Microsoft Office PowerPoint</Application>
  <PresentationFormat>와이드스크린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이항 분포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특수한 분포들</dc:title>
  <dc:creator>Kwon JongIk</dc:creator>
  <cp:lastModifiedBy>Kwon JongIk</cp:lastModifiedBy>
  <cp:revision>5</cp:revision>
  <dcterms:created xsi:type="dcterms:W3CDTF">2019-12-24T10:07:18Z</dcterms:created>
  <dcterms:modified xsi:type="dcterms:W3CDTF">2019-12-24T10:35:27Z</dcterms:modified>
</cp:coreProperties>
</file>