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69D3-6046-4871-9F3A-707AD24F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8C446-DD28-4A97-B8DE-13DA70B8E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B47C4-2FAF-4AA1-AE00-D1003BAA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D292F-88C2-4DDB-99B8-C5E0EF85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4A612-44DC-4C7A-9294-1B911C65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EC77-331F-4284-A02A-B3B3EEED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0C1EB-321F-4CD8-8C4A-B3455E2F5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D074E-4F6C-4396-A7CD-2A23F5C1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4E86E-915E-4FD4-93E0-97DC9D86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97B5E-B3A2-4ECE-A548-A000F82F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9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49CEDE-BCB8-43BB-985A-8B06E7B75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3CC4C-E0AD-4833-AF4B-071AD27EC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9D1FC-5A40-4DDA-B089-6255B74C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3601B-C049-452C-85BE-F14D9D24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F06ED-3C08-4B52-9AC9-7A09B1B7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6A23E-CD25-4ED6-B142-43881CD6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00722-58BF-4558-93F5-B259F673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4819-2365-4E7A-9571-2FB3A0AE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39955-72B9-4DC6-8F23-05D7D11F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2E224-4C3B-44A9-8885-A2AA1A30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7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7379-28F0-42CD-9B18-C6545C38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3725D-0AFC-4691-8D0E-D4161D91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D9428-76E3-4C95-8C31-083662BD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E1C8C-D2F4-47AE-B8E9-5C472FE1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8B437-6A98-4932-8D47-936D2D54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2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C19A7-9717-473C-BED7-11C2E687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84B43-5F50-47C0-ABEB-53C267E3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F000D-0CF6-4A31-B989-F244D674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134E3-B7CA-4A91-8F48-6D65ECD8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E2E60-62BE-49BC-B43C-97FCABD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02EA0-7486-4C0A-976B-B6ACA691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3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5FC6-206D-4D61-9EA0-9424D493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DDDCA-DB00-4A19-8923-2E93BEDB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8808F-7812-45CE-8192-8CDC0B9C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61943-44D8-4A2F-9459-CCBA3BEA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52D39E-3535-4360-AD36-31A33B1D3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9FC0E-777C-488C-9CD9-FBA0FB2F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9CCC5A-D371-4F96-BC89-567AD941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C0926-EA43-4755-904A-4CEFB1B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03C00-C1A7-40BA-9566-6A3624A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1EA0-2812-468C-8F33-73DBC4EA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FAE7D-4098-4496-B14C-7F31ED70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642F78-DAA1-40E1-85F7-9D260E3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3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7291D-D2B6-4F70-BB03-9C06AF00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756867-374F-4084-84D4-3E74331E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685F0-4B24-4001-9DC5-9CFDD06C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0D7D-83EE-4251-A71F-3BED44DB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C149E-6E46-4622-A239-84F91FB5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B0FF4-F125-419B-A2CD-D785E625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55436-99A1-4479-998E-84A33909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A92E4-2D11-4A8D-8BAC-B1D65435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2CBAD-FA46-4E62-9DD8-BFB95BA2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18825-41BB-48DA-9DD3-73C3368A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1DFC75-02C1-49A8-A8C9-1BA3D6B56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36F7F5-BC2B-4611-A17D-FE91C4E8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F294B-C371-4607-944A-D7025AA2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B4D2A-0746-402F-ABCE-B8253558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94762-B481-4892-B3B5-A2F9B181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9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670240-AE61-4B9D-858E-39711F22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DFDD7-6E61-4C3B-9C18-31E50F9F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1DE5C-2398-4644-83C3-0F5654202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7E00-0486-4520-AA8F-4CC65DF4F625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019D2-2171-4509-93CC-86C6D624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79932-5749-48D3-816A-E0F9B3F8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E1E9-2352-430B-A01C-08D939A3D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0C3EE-E039-477E-B674-B44A97846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추정량의</a:t>
            </a:r>
            <a:r>
              <a:rPr lang="ko-KR" altLang="en-US" dirty="0"/>
              <a:t> 질의 측정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E768E-CE91-4CF6-89D6-5896A41D8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err="1"/>
                  <a:t>최소분산불편추정량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추정량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불편추정량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:r>
                  <a:rPr lang="en-US" altLang="ko-KR" sz="2000" dirty="0"/>
                  <a:t>E(Y)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분산이 다른 </a:t>
                </a:r>
                <a:r>
                  <a:rPr lang="ko-KR" altLang="en-US" sz="2000" dirty="0" err="1"/>
                  <a:t>불편추정량들의</a:t>
                </a:r>
                <a:r>
                  <a:rPr lang="ko-KR" altLang="en-US" sz="2000" dirty="0"/>
                  <a:t> 분산보다 작거나 같으면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최소분산불편추정량</a:t>
                </a:r>
                <a:r>
                  <a:rPr lang="en-US" altLang="ko-KR" sz="2000" dirty="0"/>
                  <a:t>(MVUE)</a:t>
                </a:r>
                <a:r>
                  <a:rPr lang="ko-KR" altLang="en-US" sz="2000" dirty="0"/>
                  <a:t>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그러나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정리만 가지고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를 정의하기엔 모든 </a:t>
                </a: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구하는 것을 불가능하다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손실함수와 위험함수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점추정을 위한 통계량이라고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관측값들의</a:t>
                </a:r>
                <a:r>
                  <a:rPr lang="ko-KR" altLang="en-US" sz="2000" dirty="0"/>
                  <a:t> 어떤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결정함수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참모수와</a:t>
                </a:r>
                <a:r>
                  <a:rPr lang="ko-KR" altLang="en-US" sz="2000" dirty="0"/>
                  <a:t> 이 결정함수와의 차이를 </a:t>
                </a:r>
                <a:r>
                  <a:rPr lang="ko-KR" altLang="en-US" sz="2000" dirty="0" err="1"/>
                  <a:t>나타내주는</a:t>
                </a:r>
                <a:r>
                  <a:rPr lang="ko-KR" altLang="en-US" sz="2000" dirty="0"/>
                  <a:t> 함수를 손실함수라고 정의하고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 로 표현한다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손실함수의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위험함수라고 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E[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통계량의 분포를 받침 함수로 하여 구하는 손실함수의 </a:t>
                </a:r>
                <a:r>
                  <a:rPr lang="ko-KR" altLang="en-US" sz="2000" dirty="0" err="1"/>
                  <a:t>기댓값이</a:t>
                </a:r>
                <a:r>
                  <a:rPr lang="ko-KR" altLang="en-US" sz="2000" dirty="0"/>
                  <a:t> 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위험함수를 통해 최대의 </a:t>
                </a: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결정하는 방법은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손실함수와 위험함수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손실함수의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위험함수라고 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위험함수를 통해 최대의 </a:t>
                </a: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결정하는 방법은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결정함수에 제약을 가해야 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제약을 가하지 않고 모든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열려있는</a:t>
                </a:r>
                <a:r>
                  <a:rPr lang="ko-KR" altLang="en-US" sz="2000" dirty="0"/>
                  <a:t> 경우 결정함수에 따라서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가장 좋은 </a:t>
                </a:r>
                <a:r>
                  <a:rPr lang="ko-KR" altLang="en-US" sz="2000" dirty="0" err="1"/>
                  <a:t>추정량＇의</a:t>
                </a:r>
                <a:r>
                  <a:rPr lang="ko-KR" altLang="en-US" sz="2000" dirty="0"/>
                  <a:t> 기준이 변화할 수 있다</a:t>
                </a:r>
                <a:r>
                  <a:rPr lang="en-US" altLang="ko-KR" sz="2000" dirty="0"/>
                  <a:t>.</a:t>
                </a:r>
              </a:p>
              <a:p>
                <a:pPr algn="ctr">
                  <a:buFontTx/>
                  <a:buChar char="-"/>
                </a:pPr>
                <a:r>
                  <a:rPr lang="ko-KR" altLang="en-US" sz="2000" dirty="0"/>
                  <a:t>최소최대원리를 따라 결정한다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ko-KR" altLang="en-US" sz="2000" u="sng" dirty="0">
                    <a:solidFill>
                      <a:srgbClr val="FF0000"/>
                    </a:solidFill>
                  </a:rPr>
                  <a:t>최소최대 결정함수</a:t>
                </a:r>
                <a:r>
                  <a:rPr lang="ko-KR" altLang="en-US" sz="2000" dirty="0"/>
                  <a:t>라고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1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우도 원리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동일한 개념에 대해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개의 서로 다른 확률실험 </a:t>
                </a:r>
                <a:r>
                  <a:rPr lang="en-US" altLang="ko-KR" sz="2000" dirty="0"/>
                  <a:t>A,B</a:t>
                </a:r>
                <a:r>
                  <a:rPr lang="ko-KR" altLang="en-US" sz="2000" dirty="0"/>
                  <a:t>가 있다고 가정하자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전제도 다르고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목적도 다르지만 그때 구한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추정량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동일하다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확률실험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가 가정한 분포의 경우 해당 </a:t>
                </a:r>
                <a:r>
                  <a:rPr lang="ko-KR" altLang="en-US" sz="2000" dirty="0" err="1"/>
                  <a:t>추정량이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불편추정량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확률실험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가 가정한 분포의 경우 해당 </a:t>
                </a:r>
                <a:r>
                  <a:rPr lang="ko-KR" altLang="en-US" sz="2000" dirty="0" err="1"/>
                  <a:t>추정량이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편의추정량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편의추정량을</a:t>
                </a:r>
                <a:r>
                  <a:rPr lang="ko-KR" altLang="en-US" sz="2000" dirty="0"/>
                  <a:t> 굳이 </a:t>
                </a:r>
                <a:r>
                  <a:rPr lang="ko-KR" altLang="en-US" sz="2000" dirty="0" err="1"/>
                  <a:t>불편추정량으로</a:t>
                </a:r>
                <a:r>
                  <a:rPr lang="ko-KR" altLang="en-US" sz="2000" dirty="0"/>
                  <a:t> 조정하지 않아도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두 확률실험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 </a:t>
                </a:r>
                <a:r>
                  <a:rPr lang="ko-KR" altLang="en-US" sz="2000" dirty="0"/>
                  <a:t>모두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동일한 </a:t>
                </a:r>
                <a:r>
                  <a:rPr lang="ko-KR" altLang="en-US" sz="2000" dirty="0" err="1"/>
                  <a:t>추정값을</a:t>
                </a:r>
                <a:r>
                  <a:rPr lang="ko-KR" altLang="en-US" sz="2000" dirty="0"/>
                  <a:t> 내야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왜냐하면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비록 가정하는 분포는 다르지만 동일한 개념을 측정하고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동일한 </a:t>
                </a:r>
                <a:r>
                  <a:rPr lang="ko-KR" altLang="en-US" sz="2000" dirty="0" err="1"/>
                  <a:t>추정값을</a:t>
                </a:r>
                <a:r>
                  <a:rPr lang="ko-KR" altLang="en-US" sz="2000" dirty="0"/>
                  <a:t> 도출했다면 두 </a:t>
                </a:r>
                <a:r>
                  <a:rPr lang="ko-KR" altLang="en-US" sz="2000" dirty="0" err="1"/>
                  <a:t>우도함수는</a:t>
                </a:r>
                <a:r>
                  <a:rPr lang="ko-KR" altLang="en-US" sz="2000" dirty="0"/>
                  <a:t> 비례관계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가 성립하기 때문이다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3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우도 원리의 예시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통계학자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성공‘ </a:t>
                </a:r>
                <a:r>
                  <a:rPr lang="en-US" altLang="ko-KR" sz="2000" dirty="0"/>
                  <a:t>, ’</a:t>
                </a:r>
                <a:r>
                  <a:rPr lang="ko-KR" altLang="en-US" sz="2000" dirty="0"/>
                  <a:t>실패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 둘 중 하나가 관측되는 실험을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회 반복했다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ko-KR" altLang="en-US" sz="2000" dirty="0"/>
                  <a:t>그리고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실험 결과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번 시행에서 모두 한번 성공하였다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번을 시행하기로 해서 한번의 성공을 관측하였다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B</a:t>
                </a:r>
                <a:r>
                  <a:rPr lang="ko-KR" altLang="en-US" sz="2000" dirty="0"/>
                  <a:t>는 처음 </a:t>
                </a:r>
                <a:r>
                  <a:rPr lang="ko-KR" altLang="en-US" sz="2000" dirty="0" err="1"/>
                  <a:t>성공할때까지</a:t>
                </a:r>
                <a:r>
                  <a:rPr lang="ko-KR" altLang="en-US" sz="2000" dirty="0"/>
                  <a:t> 시행하기로 해서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번째에 성공을 하였다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A</a:t>
                </a:r>
                <a:r>
                  <a:rPr lang="ko-KR" altLang="en-US" sz="2000" dirty="0"/>
                  <a:t>의 실험은 </a:t>
                </a:r>
                <a:r>
                  <a:rPr lang="en-US" altLang="ko-KR" sz="2000" dirty="0"/>
                  <a:t>10</a:t>
                </a:r>
                <a:r>
                  <a:rPr lang="ko-KR" altLang="en-US" sz="2000" dirty="0"/>
                  <a:t>번 반복에 대해 한번의 성공을 관측하는 베르누이 분포를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Y ~ b(10,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Pdf f(y)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27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ko-KR" altLang="en-US" sz="2000" dirty="0"/>
                  <a:t>우도 원리의 예시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B</a:t>
                </a:r>
                <a:r>
                  <a:rPr lang="ko-KR" altLang="en-US" sz="2000" dirty="0"/>
                  <a:t>는 기하분포를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Y ~ </a:t>
                </a:r>
                <a:r>
                  <a:rPr lang="ko-KR" altLang="en-US" sz="2000" dirty="0"/>
                  <a:t>기하</a:t>
                </a:r>
                <a:r>
                  <a:rPr lang="en-US" altLang="ko-KR" sz="2000" dirty="0"/>
                  <a:t>(k)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이때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잡고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것이 </a:t>
                </a:r>
                <a:r>
                  <a:rPr lang="ko-KR" altLang="en-US" sz="2000" dirty="0" err="1"/>
                  <a:t>불편추정량인지</a:t>
                </a:r>
                <a:r>
                  <a:rPr lang="ko-KR" altLang="en-US" sz="2000" dirty="0"/>
                  <a:t> 따져보면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2000" dirty="0"/>
                  <a:t>E(Y)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2000" dirty="0"/>
                  <a:t>10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 err="1"/>
                  <a:t>불편추정량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 err="1"/>
                  <a:t>편의추정량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5. </a:t>
                </a:r>
                <a:r>
                  <a:rPr lang="ko-KR" altLang="en-US" sz="2000" dirty="0"/>
                  <a:t>하나는 </a:t>
                </a:r>
                <a:r>
                  <a:rPr lang="ko-KR" altLang="en-US" sz="2000" dirty="0" err="1"/>
                  <a:t>불편추정량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하나는 편의 </a:t>
                </a:r>
                <a:r>
                  <a:rPr lang="ko-KR" altLang="en-US" sz="2000" dirty="0" err="1"/>
                  <a:t>추정량이지만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편의추정량을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불편추정량으로</a:t>
                </a:r>
                <a:r>
                  <a:rPr lang="ko-KR" altLang="en-US" sz="2000" dirty="0"/>
                  <a:t> 만들 필요가 없다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왜냐하면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위에서 </a:t>
                </a:r>
                <a:r>
                  <a:rPr lang="en-US" altLang="ko-KR" sz="2000" dirty="0"/>
                  <a:t>n = 10, y=1, z= 10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각각의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두 분포의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 동일한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도출할 수 있으므로 이 두 </a:t>
                </a:r>
                <a:r>
                  <a:rPr lang="ko-KR" altLang="en-US" sz="2000" dirty="0" err="1"/>
                  <a:t>추정량은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우도원리에</a:t>
                </a:r>
                <a:r>
                  <a:rPr lang="ko-KR" altLang="en-US" sz="2000" dirty="0"/>
                  <a:t> 따라 동일한 추론을 내려야한다</a:t>
                </a:r>
                <a:r>
                  <a:rPr lang="en-US" altLang="ko-KR" sz="2000" dirty="0"/>
                  <a:t>.</a:t>
                </a:r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2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BFB2-D2AD-4CD3-BB79-6A469403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ko-KR" altLang="en-US" sz="2000" b="0" dirty="0"/>
                  <a:t>에 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ko-KR" altLang="en-US" sz="2000" b="0" dirty="0"/>
                  <a:t>를 </a:t>
                </a:r>
                <a:r>
                  <a:rPr lang="en-US" altLang="ko-KR" sz="2000" b="0" dirty="0"/>
                  <a:t>X~N(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/>
                  <a:t>,1) </a:t>
                </a:r>
                <a:r>
                  <a:rPr lang="ko-KR" altLang="en-US" sz="2000" b="0" dirty="0"/>
                  <a:t>분포에서 추출한 확률표본이라고 하자</a:t>
                </a:r>
                <a:r>
                  <a:rPr lang="en-US" altLang="ko-KR" sz="2000" b="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일 때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결정함수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b="0" dirty="0"/>
                  <a:t> = y,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b="0" dirty="0"/>
                  <a:t> = 0 </a:t>
                </a:r>
                <a:r>
                  <a:rPr lang="ko-KR" altLang="en-US" sz="2000" b="0" dirty="0"/>
                  <a:t>을 가정하자</a:t>
                </a:r>
                <a:r>
                  <a:rPr lang="en-US" altLang="ko-KR" sz="2000" b="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위험함수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을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b="0" dirty="0"/>
                  <a:t>R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/>
                  <a:t> = </a:t>
                </a:r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-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정의할 때</a:t>
                </a:r>
                <a:r>
                  <a:rPr lang="en-US" altLang="ko-KR" sz="2000" dirty="0"/>
                  <a:t> 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로 정의할 </a:t>
                </a:r>
                <a:r>
                  <a:rPr lang="ko-KR" altLang="en-US" sz="2000" dirty="0" err="1"/>
                  <a:t>떄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위에서 구한 위험함수에서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만약 </a:t>
                </a:r>
                <a:r>
                  <a:rPr lang="ko-KR" altLang="en-US" sz="2000" dirty="0" err="1"/>
                  <a:t>참모수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=0 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&gt; 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보다 낫다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만약 참모수가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&lt; R[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2000" dirty="0"/>
                  <a:t>다 낫다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최소최대기준에 따라 좋은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구하기 위해서는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경우로 조건을 제한하면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=0 </a:t>
                </a:r>
                <a:r>
                  <a:rPr lang="ko-KR" altLang="en-US" sz="2000" dirty="0"/>
                  <a:t>은 원천적으로 배제하기 때문에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조건 하에 비교를 실시해야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82DA98-AFF1-4017-A0C0-7EDDD9B0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232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55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709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추정량의 질의 측정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추정량의 질의 측정</dc:title>
  <dc:creator>Kwon JongIk</dc:creator>
  <cp:lastModifiedBy>Kwon JongIk</cp:lastModifiedBy>
  <cp:revision>14</cp:revision>
  <dcterms:created xsi:type="dcterms:W3CDTF">2020-01-03T02:27:40Z</dcterms:created>
  <dcterms:modified xsi:type="dcterms:W3CDTF">2020-01-03T08:50:46Z</dcterms:modified>
</cp:coreProperties>
</file>