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62738-CCC4-4A95-AADE-FD64EAB02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220653-BC43-4A26-9BAE-010E5B7E3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8E69F-D36C-4793-AA3D-0AFB6A4E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ADF8-797F-43A7-A7B1-A86815EB555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B95F2-97EB-4B2D-93C3-164B4900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42082-7C58-4EC9-A1FD-12612B81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7CDA-74AC-4A38-AF0B-8D655D2A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B39C8-4D8F-4FE1-A86B-9094A333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76F66D-2C1B-4795-AA1B-3327D5D3B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6D0F0-C203-41AE-BF9D-BFB166D2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ADF8-797F-43A7-A7B1-A86815EB555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3C363-AA3B-419B-B0B2-C378C735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2BE9B-6C68-44DA-9EC9-D9993CF1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7CDA-74AC-4A38-AF0B-8D655D2A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1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6D6E58-9794-494E-9DBF-9CED1D328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3D952-99AD-4261-AEE7-8309CA525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EC9C5-3800-405F-9E9F-6C8F4DCB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ADF8-797F-43A7-A7B1-A86815EB555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9D6CE-EC0E-45CF-8C47-D7E088E6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2A905-5435-4409-AE54-EEA649D6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7CDA-74AC-4A38-AF0B-8D655D2A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7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F8697-E9B1-402D-B73E-3122C381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833D6-D441-434A-A897-44227BA1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66479-5B55-4140-8F2A-5F65B884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ADF8-797F-43A7-A7B1-A86815EB555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DF5C9-7EEC-4763-B3FD-DD55A4D4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87BAF-0DB5-4EF1-951A-CA7FF412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7CDA-74AC-4A38-AF0B-8D655D2A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9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94AE7-655A-4196-BB94-0CFAACCE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B6A33-40F4-4E0E-B22D-86FF21DFC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862AD-62B2-451A-BA9B-EE03B0C5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ADF8-797F-43A7-A7B1-A86815EB555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EEDE5-46E1-4DD1-AD98-EF6945F1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158D5-DD79-4E73-B3D1-FE16284D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7CDA-74AC-4A38-AF0B-8D655D2A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6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6FA54-DE1C-45C5-A82F-8A59D7C9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8CCDB-67A3-4177-B576-E223306F9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08750-2459-4063-A299-A4DE85E9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68DAD1-F977-440E-A168-4E6755A2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ADF8-797F-43A7-A7B1-A86815EB555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A2E08-DDD8-428A-804B-5BCAA0A7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EF4FD-9A50-41D2-89E6-73B7F04E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7CDA-74AC-4A38-AF0B-8D655D2A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9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E0A3E-B017-474A-B16D-2EF13EA8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E59F2-5FD9-4CBF-B50E-251EE83A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C77A0-1AB1-433B-9471-19F4B3C8A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89926F-C2F5-41EF-9EB3-F3AE25FE2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66CA2-9379-47D0-9928-5CE12476F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9283DF-9439-438E-8A6A-5F11C9E2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ADF8-797F-43A7-A7B1-A86815EB555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13F5FA-A384-4F35-A1CE-F96C6BE7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1BCAE-8C6E-4AA8-BC46-F8FE0F1C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7CDA-74AC-4A38-AF0B-8D655D2A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A5B7F-94F8-4DBF-9320-63FB2780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160CBE-EF31-44E3-933E-340C5313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ADF8-797F-43A7-A7B1-A86815EB555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70BE0A-C683-422C-9409-52FBE191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0EDDC5-E5E2-4F63-93F0-9C42C26E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7CDA-74AC-4A38-AF0B-8D655D2A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C2E03B-1FA6-4014-AD30-B19D97CD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ADF8-797F-43A7-A7B1-A86815EB555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10DA81-9035-4217-90A2-50A97CCE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D513AF-BFD0-46E3-AF8A-4AA7D9BD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7CDA-74AC-4A38-AF0B-8D655D2A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4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137CC-9028-4891-A837-A80E389B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B5E2C-79CB-4B24-B98C-57A67DEEE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0C12F-641C-4894-848C-AB587FD6E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3B5B59-EE2A-4BA3-A00B-A991B32F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ADF8-797F-43A7-A7B1-A86815EB555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35E959-DECC-44A5-B8BB-4F5D396E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2663D-1DFB-41F1-B39E-681EC819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7CDA-74AC-4A38-AF0B-8D655D2A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2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936B4-F3FF-4C0B-9065-32FDC16E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3B8CC5-BA01-4C2F-9ED3-1EB89773C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9458D-7F20-4777-8246-ED91EBF9F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CE52E-74CD-43FB-BCBB-E20ADB8E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ADF8-797F-43A7-A7B1-A86815EB555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D96CEF-B348-416D-96DE-C273ECC3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B4956A-F887-4990-9AF9-D24F4472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27CDA-74AC-4A38-AF0B-8D655D2A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52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A8FCC7-CEA3-4242-8788-F97E3916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F2CBB3-F10E-4F82-98EE-92DD17F1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75AB3-E827-4271-897B-3D2A407374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9ADF8-797F-43A7-A7B1-A86815EB555D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84FF-F2F8-467B-B1A9-68009061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BE211-84DE-445C-BB6B-955502520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7CDA-74AC-4A38-AF0B-8D655D2A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D3A33-0768-4351-B3F2-EB8ED8FCD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충분통계량</a:t>
            </a:r>
            <a:r>
              <a:rPr lang="ko-KR" altLang="en-US" dirty="0"/>
              <a:t>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0EBC7B-A36B-430A-8406-6F7952951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A4F1B-08BD-4A02-AA23-44160A3A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47216A-EB12-4A2B-A1A0-CCC2C4E0D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어떤 통계량 </a:t>
                </a:r>
                <a:r>
                  <a:rPr lang="en-US" altLang="ko-KR" sz="2000" dirty="0"/>
                  <a:t>Y=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대해 모든 정보를 가지고 있다면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1)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의 조건부 분포는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대해 그 어떤 정보도 포함하고 있지 않으며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에 대하여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로 갖는 분포에서 정의한 통계량이라면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를 토대로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를 추정하는 것은 불가능 할 것이다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이처럼</a:t>
                </a:r>
                <a:r>
                  <a:rPr lang="en-US" altLang="ko-KR" sz="2000" dirty="0"/>
                  <a:t>, Y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충분한 정보를 가지고 있을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종속되지 않을 때 이를 </a:t>
                </a:r>
                <a:r>
                  <a:rPr lang="ko-KR" altLang="en-US" sz="2000" dirty="0" err="1"/>
                  <a:t>충분통계량</a:t>
                </a:r>
                <a:r>
                  <a:rPr lang="ko-KR" altLang="en-US" sz="2000" dirty="0"/>
                  <a:t> 이라고 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47216A-EB12-4A2B-A1A0-CCC2C4E0D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r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54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A4F1B-08BD-4A02-AA23-44160A3A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47216A-EB12-4A2B-A1A0-CCC2C4E0D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i="1" dirty="0">
                    <a:latin typeface="Cambria Math" panose="02040503050406030204" pitchFamily="18" charset="0"/>
                  </a:rPr>
                  <a:t>네이만의 인수분해 정리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대해 </a:t>
                </a:r>
                <a:r>
                  <a:rPr lang="en-US" altLang="ko-KR" sz="2000" dirty="0"/>
                  <a:t>pdf </a:t>
                </a:r>
                <a:r>
                  <a:rPr lang="ko-KR" altLang="en-US" sz="2000" dirty="0"/>
                  <a:t>혹은 </a:t>
                </a:r>
                <a:r>
                  <a:rPr lang="en-US" altLang="ko-KR" sz="2000" dirty="0" err="1"/>
                  <a:t>pmf</a:t>
                </a:r>
                <a:r>
                  <a:rPr lang="ko-KR" altLang="en-US" sz="2000" dirty="0"/>
                  <a:t>를 갖는 분포에서 추출한 확률표본이라고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통계량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에 대하여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)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r>
                  <a:rPr lang="ko-KR" altLang="en-US" sz="2000" i="1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0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b="0" i="1" dirty="0">
                    <a:latin typeface="Cambria Math" panose="02040503050406030204" pitchFamily="18" charset="0"/>
                  </a:rPr>
                  <a:t>의존하는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b="0" i="1" dirty="0">
                    <a:latin typeface="Cambria Math" panose="02040503050406030204" pitchFamily="18" charset="0"/>
                  </a:rPr>
                  <a:t>에 대한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b="0" i="1" dirty="0">
                    <a:latin typeface="Cambria Math" panose="02040503050406030204" pitchFamily="18" charset="0"/>
                  </a:rPr>
                  <a:t>과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b="0" i="1" dirty="0">
                    <a:latin typeface="Cambria Math" panose="02040503050406030204" pitchFamily="18" charset="0"/>
                  </a:rPr>
                  <a:t>에 독립적인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b="0" i="1" dirty="0">
                    <a:latin typeface="Cambria Math" panose="02040503050406030204" pitchFamily="18" charset="0"/>
                  </a:rPr>
                  <a:t>로 인수분해가 가능할 경우</a:t>
                </a: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b="0" i="1" dirty="0">
                    <a:latin typeface="Cambria Math" panose="02040503050406030204" pitchFamily="18" charset="0"/>
                  </a:rPr>
                  <a:t>는 </a:t>
                </a:r>
                <a:r>
                  <a:rPr lang="ko-KR" altLang="en-US" sz="2000" b="0" i="1" dirty="0" err="1">
                    <a:latin typeface="Cambria Math" panose="02040503050406030204" pitchFamily="18" charset="0"/>
                  </a:rPr>
                  <a:t>충분통계량이다</a:t>
                </a:r>
                <a:r>
                  <a:rPr lang="en-US" altLang="ko-KR" sz="2000" b="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증명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으로 재정의하고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으로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그 역함수는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그 때의 </a:t>
                </a:r>
                <a:r>
                  <a:rPr lang="ko-KR" altLang="en-US" sz="2000" dirty="0" err="1"/>
                  <a:t>야코비안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|J|</a:t>
                </a:r>
                <a:r>
                  <a:rPr lang="ko-KR" altLang="en-US" sz="2000" dirty="0"/>
                  <a:t>는 변환에 따라 정의 가능하다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47216A-EB12-4A2B-A1A0-CCC2C4E0D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43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A4F1B-08BD-4A02-AA23-44160A3A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47216A-EB12-4A2B-A1A0-CCC2C4E0D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sz="2000" i="1" dirty="0">
                    <a:latin typeface="Cambria Math" panose="02040503050406030204" pitchFamily="18" charset="0"/>
                  </a:rPr>
                  <a:t>네이만의 인수분해 정리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증명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000" b="0" i="1" dirty="0">
                    <a:latin typeface="Cambria Math" panose="02040503050406030204" pitchFamily="18" charset="0"/>
                  </a:rPr>
                  <a:t>를 다시 쓰면</a:t>
                </a: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)|J|</a:t>
                </a:r>
              </a:p>
              <a:p>
                <a:pPr marL="0" indent="0">
                  <a:buNone/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i="1" dirty="0">
                    <a:latin typeface="Cambria Math" panose="02040503050406030204" pitchFamily="18" charset="0"/>
                  </a:rPr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만의 주변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b="0" i="1" dirty="0">
                                <a:latin typeface="Cambria Math" panose="02040503050406030204" pitchFamily="18" charset="0"/>
                              </a:rPr>
                              <m:t>)|</m:t>
                            </m:r>
                            <m:r>
                              <m:rPr>
                                <m:nor/>
                              </m:rPr>
                              <a:rPr lang="en-US" altLang="ko-KR" sz="2000" b="0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000" b="0" i="1" dirty="0">
                                <a:latin typeface="Cambria Math" panose="02040503050406030204" pitchFamily="18" charset="0"/>
                              </a:rPr>
                              <m:t>| </m:t>
                            </m:r>
                          </m:e>
                        </m:nary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b="0" i="1" dirty="0">
                                <a:latin typeface="Cambria Math" panose="02040503050406030204" pitchFamily="18" charset="0"/>
                              </a:rPr>
                              <m:t>)|</m:t>
                            </m:r>
                            <m:r>
                              <m:rPr>
                                <m:nor/>
                              </m:rPr>
                              <a:rPr lang="en-US" altLang="ko-KR" sz="2000" b="0" i="1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ko-KR" sz="2000" b="0" i="1" dirty="0">
                                <a:latin typeface="Cambria Math" panose="02040503050406030204" pitchFamily="18" charset="0"/>
                              </a:rPr>
                              <m:t>| </m:t>
                            </m:r>
                          </m:e>
                        </m:nary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dirty="0"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4)</a:t>
                </a:r>
                <a:r>
                  <a:rPr lang="ko-KR" altLang="en-US" sz="2000" dirty="0"/>
                  <a:t> 한편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가정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) </a:t>
                </a:r>
                <a:r>
                  <a:rPr lang="ko-KR" altLang="en-US" sz="2000" b="0" i="1" dirty="0">
                    <a:latin typeface="Cambria Math" panose="02040503050406030204" pitchFamily="18" charset="0"/>
                  </a:rPr>
                  <a:t>에서 </a:t>
                </a: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이용하면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20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B050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5) </a:t>
                </a:r>
                <a:r>
                  <a:rPr lang="ko-KR" altLang="en-US" sz="2000" dirty="0"/>
                  <a:t>마찬가지로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ko-KR" sz="2000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B050"/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의존하지 않으므로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충분통계량이다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47216A-EB12-4A2B-A1A0-CCC2C4E0D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17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A4F1B-08BD-4A02-AA23-44160A3A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47216A-EB12-4A2B-A1A0-CCC2C4E0D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(1-</m:t>
                        </m:r>
                        <m:r>
                          <m:rPr>
                            <m:nor/>
                          </m:rPr>
                          <a:rPr lang="ko-KR" altLang="en-US" sz="2000" dirty="0" smtClean="0"/>
                          <m:t> 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가지는 분포에서 추출한 확률표본이라고 하자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통계량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 err="1"/>
                  <a:t>pmf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(1−</m:t>
                        </m:r>
                        <m:r>
                          <m:rPr>
                            <m:nor/>
                          </m:rPr>
                          <a:rPr lang="ko-KR" altLang="en-US" sz="2000" dirty="0" smtClean="0"/>
                          <m:t> 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우도함수와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의 비율은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∙⋯</m:t>
                        </m:r>
                      </m:num>
                      <m:den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m:rPr>
                                <m:nor/>
                              </m:rPr>
                              <a:rPr lang="ko-KR" altLang="en-US" sz="2000" dirty="0" smtClean="0"/>
                              <m:t> 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결과 </a:t>
                </a:r>
                <a:r>
                  <a:rPr lang="en-US" altLang="ko-KR" sz="2000" dirty="0"/>
                  <a:t>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이는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의존하지 않으므로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은 </a:t>
                </a:r>
                <a:r>
                  <a:rPr lang="ko-KR" altLang="en-US" sz="2000" dirty="0" err="1"/>
                  <a:t>충분통계량이다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47216A-EB12-4A2B-A1A0-CCC2C4E0D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9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A4F1B-08BD-4A02-AA23-44160A3A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47216A-EB12-4A2B-A1A0-CCC2C4E0D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가지는 분포에서 추출한 확률표본이라고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 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= 0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이는 결국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m:rPr>
                                <m:nor/>
                              </m:rPr>
                              <a:rPr lang="en-US" altLang="ko-KR" sz="2000" dirty="0">
                                <a:solidFill>
                                  <a:srgbClr val="FF0000"/>
                                </a:solidFill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분리하면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nary>
                          <m:naryPr>
                            <m:chr m:val="∏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func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이는 명백히 </a:t>
                </a:r>
                <a:endParaRPr lang="en-US" altLang="ko-KR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의존하는 통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량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 대한 함수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와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의존하지 않는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인수분해 되므로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충분통계량이다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47216A-EB12-4A2B-A1A0-CCC2C4E0D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464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8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340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충분통계량 개요</vt:lpstr>
      <vt:lpstr>정의</vt:lpstr>
      <vt:lpstr>정의</vt:lpstr>
      <vt:lpstr>정의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충분통계량</dc:title>
  <dc:creator>Kwon JongIk</dc:creator>
  <cp:lastModifiedBy>Kwon JongIk</cp:lastModifiedBy>
  <cp:revision>11</cp:revision>
  <dcterms:created xsi:type="dcterms:W3CDTF">2020-01-03T09:00:41Z</dcterms:created>
  <dcterms:modified xsi:type="dcterms:W3CDTF">2020-01-03T10:29:59Z</dcterms:modified>
</cp:coreProperties>
</file>