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8A354-5D26-42E7-BE41-E685D1ECA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10287-93DF-4C6B-9933-21A752D49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A980D-051E-4D3A-B2E9-022BB611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11D62-251A-4B90-8BAE-65A75B8A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3124-71B9-4989-937F-069B156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1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10EF9-9956-452E-A894-299552854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266397-71E5-4128-A443-B2FBCF9C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A237BD-6430-45DD-BE20-735B9F5A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E745-418E-4861-85AE-E336B170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FC161-0351-4FC4-B035-B23A931B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4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A857E-5A49-4407-B65C-0BD82443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72D45B-1AEE-4473-9A36-07C93339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1DBB6-C2BA-4A47-ABF0-681DC1E8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C2EFF-7696-4CBA-88D5-EEF41DE5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C0F17-05B0-4B5C-B6CA-FAD03F91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8851-CCB2-4684-B24F-122A6705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94115-A403-4F4D-AB1D-EA537049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D0446-DC55-4ADE-8C99-097D8F40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06CF8-FB25-44BE-9122-CB242745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5535B-E927-4331-A68D-BF759720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F25E2-BAF5-4561-A498-DC8AD880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6080D-C063-4337-B13F-7E3FC8FBC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C754A-EAFB-4AA4-BB6A-DC3284FF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11D97C-7A17-4DAF-9003-B8105815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E0B73-2D3A-4C6C-AC7A-3E811E96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7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896F-2015-413C-B449-E9B34C46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9D8DC-EAE6-4EBF-AB9F-C1C387B9D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C06561-7A4E-4C1D-B590-5DE41DA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92377-5D90-46A9-BE20-253D581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A94FA-48B1-4D6E-BEB8-B05FB7D9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A8226-0D44-47AB-B3A4-BD523D36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2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AAC02-1739-48F5-BDAF-FA93BFD3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77096-A09A-42DE-B234-4E584C789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AB40ED-0F23-464D-A761-AE243BE7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9ECE65-B3C5-4438-AE7A-039397D8C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EAEC84-6BDA-4CAE-AD8A-574C8A0F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080C79-A45C-400A-B4C9-0AECA16D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13DAB-D420-4954-AB04-A184A3C3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D7740-92A6-456C-9E80-1319C02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1ABA8-C626-457D-8A7A-492AFD72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052A87-26B6-4D9D-8E7A-A1E5D7AE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8C7A9E-C0CC-411D-9A47-E8EC4ACB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511D84-6A01-4CEF-946D-C31F4292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04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177BF-2FA1-4F15-A238-15B61F23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7715A5-1548-473E-BF64-5412DD0B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52DD-7A65-449B-954F-82DBF217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D7CE8-D347-4BB1-B920-8C27CD23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ED582-5AD8-4309-90E0-186EF6A9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D44FD-3861-4A7B-9B07-5BC0E63DF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B4F55-E8ED-456E-A27F-7262F464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FD8EE-8F10-4BB6-8094-8BB67AF1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461D2-D1BD-4147-A6E9-5049ECB5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0A3EA-9024-445B-85BB-8A619BE8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BAB99-8B9B-46C3-B8DD-1750D4087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72D4C-0DEC-49A8-9473-E6337CE4D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F4C7A-A7E3-4AEE-B345-0AF3132D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F0391-34BB-423D-AC55-19646BB9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378B0-3CDC-4EA0-B4D6-48383C5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6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6BFC17-7F3E-4A11-8632-414A7D4E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7BC00-2037-460D-8304-1F7C236BE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13377-ED6D-4F64-8146-1B0FB3E7F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E84F-92B9-41BE-A8C0-CA2D538C5FBE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16176-F4CE-4F67-AB83-D6F443358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F38B1-B58E-4045-869C-D83CB4376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B691-47B8-4B7C-B15E-0B5659781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FA8FA-34A2-4ADD-94F1-7090B03C5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카이제곱검정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F0F39-B067-4E4C-8F28-3ADCC8F76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96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FB6A-F1C7-4D1C-BFE2-BEBBFB1F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45498F-FBEE-4A80-B323-25057BC66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분포의 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b(n,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같이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구성하면서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여집합인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생각하자</a:t>
                </a:r>
                <a:r>
                  <a:rPr lang="en-US" altLang="ko-KR" sz="2000" dirty="0"/>
                  <a:t>.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= 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일반화하면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따른다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n-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 = 1-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45498F-FBEE-4A80-B323-25057BC66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3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FB6A-F1C7-4D1C-BFE2-BEBBFB1F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45498F-FBEE-4A80-B323-25057BC66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분포의 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어떤 확률실험을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회 반복했을 때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에 속할 확률이라 가정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-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이 확률실험에서 쓰이는 표본들의 부분 범위들을 뜻하고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실험의 실험값들이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에 속하는 빈도수를 의미한다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를 가설 확률이라 하고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𝑉𝑆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dirty="0"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</m:sub>
                    </m:sSub>
                  </m:oMath>
                </a14:m>
                <a:r>
                  <a:rPr lang="ko-KR" altLang="en-US" sz="2000" dirty="0"/>
                  <a:t>라고 한다면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참일 때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참일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값은 작아야 하며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이용하여 검증을 할 수 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45498F-FBEE-4A80-B323-25057BC66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2236AC1B-AA4D-4409-8472-D733922F03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857659"/>
                  </p:ext>
                </p:extLst>
              </p:nvPr>
            </p:nvGraphicFramePr>
            <p:xfrm>
              <a:off x="1587863" y="557022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26997642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0336682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621317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30153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6371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빈도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85687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2236AC1B-AA4D-4409-8472-D733922F03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0857659"/>
                  </p:ext>
                </p:extLst>
              </p:nvPr>
            </p:nvGraphicFramePr>
            <p:xfrm>
              <a:off x="1587863" y="5570220"/>
              <a:ext cx="81280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26997642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0336682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26213179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30153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613" r="-20150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10089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613" r="-120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371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빈도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03279" r="-2015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279" r="-1008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03279" r="-120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5687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32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FB6A-F1C7-4D1C-BFE2-BEBBFB1F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45498F-FBEE-4A80-B323-25057BC66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최소카이제곱추정량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완전히 알 수 없는 경우</a:t>
                </a:r>
                <a:r>
                  <a:rPr lang="ko-KR" altLang="en-US" sz="2000" dirty="0"/>
                  <a:t>가 존재한다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해당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속하는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모수를</a:t>
                </a:r>
                <a:r>
                  <a:rPr lang="ko-KR" altLang="en-US" sz="2000" dirty="0"/>
                  <a:t> 알 수 없는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따르는 분포의 확률변수라 가정한다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Y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를 알 수 없는 정규분포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에서 추출되었다고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마찬가지로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실험의 실험값들이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에 속하는 빈도수를 의미한다고 할 때</a:t>
                </a:r>
                <a:br>
                  <a:rPr lang="en-US" altLang="ko-KR" sz="2000" dirty="0"/>
                </a:b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이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가 미지이므로 계산할 수 없다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대신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관찰된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중심으로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000" dirty="0"/>
                  <a:t>을 최소화하는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선택한다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구체적으론 </a:t>
                </a: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) = 0</a:t>
                </a:r>
                <a:r>
                  <a:rPr lang="ko-KR" altLang="en-US" sz="2000" dirty="0"/>
                  <a:t> 으로 만드는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최대우도추정값</a:t>
                </a:r>
                <a:r>
                  <a:rPr lang="ko-KR" altLang="en-US" sz="2000" dirty="0"/>
                  <a:t> 을 사용한다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또한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745498F-FBEE-4A80-B323-25057BC66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82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8530C-C5EF-4349-9CBE-088073FD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4C53DD-9FCA-46C2-9967-7702285B0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동질성에 대한 </a:t>
                </a:r>
                <a:r>
                  <a:rPr lang="ko-KR" altLang="en-US" sz="2000" dirty="0" err="1"/>
                  <a:t>카이제곱</a:t>
                </a:r>
                <a:r>
                  <a:rPr lang="ko-KR" altLang="en-US" sz="2000" dirty="0"/>
                  <a:t> 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모수가</a:t>
                </a:r>
                <a:r>
                  <a:rPr lang="ko-KR" altLang="en-US" sz="2000" dirty="0"/>
                  <a:t>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(j=1,2) 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개의 다항분포가 있다면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000" dirty="0"/>
                  <a:t>이 그 대응 빈도이다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다항분포의 가법분포는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(1)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는 직접적으로 추정할 수 없으며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최소카이제곱추정에</a:t>
                </a:r>
                <a:r>
                  <a:rPr lang="ko-KR" altLang="en-US" sz="2000" dirty="0"/>
                  <a:t> 따라 </a:t>
                </a:r>
                <a:r>
                  <a:rPr lang="en-US" altLang="ko-KR" sz="2000" dirty="0"/>
                  <a:t>MLE</a:t>
                </a:r>
                <a:r>
                  <a:rPr lang="ko-KR" altLang="en-US" sz="2000" dirty="0"/>
                  <a:t>를 각 분포의 대리 </a:t>
                </a:r>
                <a:r>
                  <a:rPr lang="ko-KR" altLang="en-US" sz="2000" dirty="0" err="1"/>
                  <a:t>모수로</a:t>
                </a:r>
                <a:r>
                  <a:rPr lang="ko-KR" altLang="en-US" sz="2000" dirty="0"/>
                  <a:t> 활용하면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때의 </a:t>
                </a:r>
                <a:r>
                  <a:rPr lang="ko-KR" altLang="en-US" sz="2000" dirty="0" err="1"/>
                  <a:t>추정값은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라는 가설에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반영하여 가법분포를 다시 쓰면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4C53DD-9FCA-46C2-9967-7702285B0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F2ED7C0-C594-4DC5-B643-75EA208D1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209381"/>
                  </p:ext>
                </p:extLst>
              </p:nvPr>
            </p:nvGraphicFramePr>
            <p:xfrm>
              <a:off x="5521234" y="5108786"/>
              <a:ext cx="62063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577">
                      <a:extLst>
                        <a:ext uri="{9D8B030D-6E8A-4147-A177-3AD203B41FA5}">
                          <a16:colId xmlns:a16="http://schemas.microsoft.com/office/drawing/2014/main" val="377689173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1148509483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23681497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34622511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39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775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203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6692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F2ED7C0-C594-4DC5-B643-75EA208D19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3209381"/>
                  </p:ext>
                </p:extLst>
              </p:nvPr>
            </p:nvGraphicFramePr>
            <p:xfrm>
              <a:off x="5521234" y="5108786"/>
              <a:ext cx="62063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577">
                      <a:extLst>
                        <a:ext uri="{9D8B030D-6E8A-4147-A177-3AD203B41FA5}">
                          <a16:colId xmlns:a16="http://schemas.microsoft.com/office/drawing/2014/main" val="377689173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1148509483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23681497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34622511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1639" r="-2011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81" t="-1639" r="-10196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156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239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2" t="-101639" r="-3011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101639" r="-2011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81" t="-101639" r="-10196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1639" r="-156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775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2" t="-201639" r="-3011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201639" r="-2011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81" t="-201639" r="-10196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1639" r="-156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203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2" t="-301639" r="-3011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301639" r="-2011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81" t="-301639" r="-10196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1639" r="-156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928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482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8530C-C5EF-4349-9CBE-088073FD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4C53DD-9FCA-46C2-9967-7702285B0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분할표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확률실험결과를 두 속성으로 분류한다고 하자</a:t>
                </a:r>
                <a:r>
                  <a:rPr lang="en-US" altLang="ko-KR" sz="2000" dirty="0"/>
                  <a:t>(</a:t>
                </a:r>
                <a:r>
                  <a:rPr lang="ko-KR" altLang="en-US" sz="2000" dirty="0" err="1"/>
                  <a:t>예를들면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눈과 </a:t>
                </a:r>
                <a:r>
                  <a:rPr lang="ko-KR" altLang="en-US" sz="2000" dirty="0" err="1"/>
                  <a:t>머리색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실험이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회 반복된다고 쳤을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해당하는 빈도를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K=</a:t>
                </a:r>
                <a:r>
                  <a:rPr lang="en-US" altLang="ko-KR" sz="2000" dirty="0" err="1"/>
                  <a:t>i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j </a:t>
                </a:r>
                <a:r>
                  <a:rPr lang="ko-KR" altLang="en-US" sz="2000" dirty="0"/>
                  <a:t>개만큼 존재하므로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000" dirty="0"/>
                  <a:t>은</a:t>
                </a:r>
                <a:endParaRPr lang="en-US" altLang="ko-KR" sz="2000" dirty="0"/>
              </a:p>
              <a:p>
                <a:pPr marL="457200" indent="-457200" algn="ctr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속성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의 독립성을 검증할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이므로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4C53DD-9FCA-46C2-9967-7702285B0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029F41B7-D009-4CF8-8B2E-24014E36D5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154383"/>
                  </p:ext>
                </p:extLst>
              </p:nvPr>
            </p:nvGraphicFramePr>
            <p:xfrm>
              <a:off x="4624978" y="4977674"/>
              <a:ext cx="6206308" cy="1112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577">
                      <a:extLst>
                        <a:ext uri="{9D8B030D-6E8A-4147-A177-3AD203B41FA5}">
                          <a16:colId xmlns:a16="http://schemas.microsoft.com/office/drawing/2014/main" val="377689173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1148509483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23681497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34622511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밤</m:t>
                              </m:r>
                            </m:oMath>
                          </a14:m>
                          <a:r>
                            <a:rPr lang="ko-KR" altLang="en-US" dirty="0"/>
                            <a:t>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초</m:t>
                              </m:r>
                            </m:oMath>
                          </a14:m>
                          <a:r>
                            <a:rPr lang="ko-KR" altLang="en-US" dirty="0"/>
                            <a:t>록색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239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5775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머</m:t>
                              </m:r>
                            </m:oMath>
                          </a14:m>
                          <a:r>
                            <a:rPr lang="ko-KR" altLang="en-US" dirty="0"/>
                            <a:t>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6692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029F41B7-D009-4CF8-8B2E-24014E36D5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154383"/>
                  </p:ext>
                </p:extLst>
              </p:nvPr>
            </p:nvGraphicFramePr>
            <p:xfrm>
              <a:off x="4624978" y="4977674"/>
              <a:ext cx="6206308" cy="1112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51577">
                      <a:extLst>
                        <a:ext uri="{9D8B030D-6E8A-4147-A177-3AD203B41FA5}">
                          <a16:colId xmlns:a16="http://schemas.microsoft.com/office/drawing/2014/main" val="377689173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1148509483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236814977"/>
                        </a:ext>
                      </a:extLst>
                    </a:gridCol>
                    <a:gridCol w="1551577">
                      <a:extLst>
                        <a:ext uri="{9D8B030D-6E8A-4147-A177-3AD203B41FA5}">
                          <a16:colId xmlns:a16="http://schemas.microsoft.com/office/drawing/2014/main" val="3462251107"/>
                        </a:ext>
                      </a:extLst>
                    </a:gridCol>
                  </a:tblGrid>
                  <a:tr h="3709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8197" r="-201176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81" t="-8197" r="-101969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8197" r="-1569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239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106452" r="-20117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81" t="-106452" r="-10196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6452" r="-156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775647"/>
                      </a:ext>
                    </a:extLst>
                  </a:tr>
                  <a:tr h="37090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2" t="-209836" r="-3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92" t="-209836" r="-20117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181" t="-209836" r="-1019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9836" r="-156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928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696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8530C-C5EF-4349-9CBE-088073FD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4C53DD-9FCA-46C2-9967-7702285B0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분할표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속성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의 독립성을 검증할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이므로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 예시에서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=</a:t>
                </a:r>
                <a:r>
                  <a:rPr lang="ko-KR" altLang="en-US" sz="2000" dirty="0" err="1"/>
                  <a:t>머리색</a:t>
                </a:r>
                <a:r>
                  <a:rPr lang="en-US" altLang="ko-KR" sz="2000" dirty="0"/>
                  <a:t>, j=</a:t>
                </a:r>
                <a:r>
                  <a:rPr lang="ko-KR" altLang="en-US" sz="2000" dirty="0" err="1"/>
                  <a:t>눈색</a:t>
                </a:r>
                <a:r>
                  <a:rPr lang="ko-KR" altLang="en-US" sz="2000" dirty="0"/>
                  <a:t> 이라면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밤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색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밤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록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색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밤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색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금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색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록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색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색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색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위를 일반화 하면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4C53DD-9FCA-46C2-9967-7702285B0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542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카이제곱검정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카이제곱검정</dc:title>
  <dc:creator>Kwon JongIk</dc:creator>
  <cp:lastModifiedBy>Kwon JongIk</cp:lastModifiedBy>
  <cp:revision>13</cp:revision>
  <dcterms:created xsi:type="dcterms:W3CDTF">2019-12-30T00:44:13Z</dcterms:created>
  <dcterms:modified xsi:type="dcterms:W3CDTF">2019-12-30T02:47:55Z</dcterms:modified>
</cp:coreProperties>
</file>