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D334-61E3-4ED8-AAE1-666691DB8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D9726-C371-4898-8CBE-581CCB845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4C2CA-B29F-4821-9C64-A717A87A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A3338F-F53F-4AE8-9290-04010FAC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55E44-14AC-46B9-957E-A8C2DD96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4E75-7F7D-4E48-AE0A-E5A64574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B74B7-2900-4A88-9179-DF2E03AF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326B4-264D-4CEC-B43F-34EE09A7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3D5F1-5D44-48B0-BE55-E3C5EE07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8A383-13C4-418E-8453-6607A2EE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0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0F80C-A79A-420F-ADAE-5565884B1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1CB95-63B1-4669-A057-A75FE524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8BCDA-4440-4563-910A-4073DDD6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7EBA-5353-42F5-B8A7-F041C7E6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09266-F722-49B3-BF4D-754DE957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8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66FC-A72B-4341-8E48-1B5BCD6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0DF3-326D-4595-A8E6-748A0014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5BEDB-9C50-40DA-BDBB-92329E7A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8E7DF-CCEC-4A9B-B8D8-9DDD070F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CD288-900B-4712-A8C6-6A2C302C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6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971A-27A2-4B47-BD13-F88F7827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C4D64-8B15-40A9-B167-AC706024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A10CC-9BE6-4690-9936-A3BD3C7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47579-C907-4D7A-863A-D0299484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65B3C-01B6-4F01-9AA7-E23A0C2A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6DB6A-A2BD-4502-A8B7-4062949F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FC63B-3EC4-43F0-AC0F-D43FB066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BB421-9EE3-4D75-9218-B2674796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492F6-5A24-4623-B784-300437F3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CD5EA-7953-4930-8F13-47E18B13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24F05-FC21-4E72-AD7A-286376CC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1680-77B3-412F-834F-675FE5D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87D64-5535-438C-BD07-1466C828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2D6C68-49DF-46D2-BEAD-493B8D82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371DA5-C165-431B-8BFF-5455E11B9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2BC16-1F7E-470D-B103-B1FA82323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6D58E1-F0A6-4FF6-BD7A-1BDB32F0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E5E30-2D64-4FC7-B383-395E2B47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72119-1E86-4822-B123-6E91CE4A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DB0E7-2399-4B3E-B947-9584271C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848A8-BD02-4450-9A45-852BB74C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E28984-F34B-4CF7-9B5E-91C838BB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61B50-2E98-4900-82CE-F00A773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0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50600A-D6A0-4896-B95C-24BE36CD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67CD52-9A75-4C4A-9400-31A1E9D1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556B4C-DF3E-4B1A-8E2F-576AC81F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8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3C1AB-6A6A-4746-AE1E-459FB9C1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9A1C3-2680-4C4C-A08C-C2396E06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AE829-363F-4646-9EBC-F8C233EA0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6649D-5671-4649-92A4-D77BC0F4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90BCC-1EE1-4039-B694-7A7A1E6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50F92-F8A2-498F-A340-66916202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9F962-04EB-48C8-BD8F-059C294B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B8F01B-E7AA-4A0F-80F0-3E4F19BCF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762B92-BDFD-45B9-AF93-CA7F5E0F7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B0C25-3232-4710-89F6-708BD1F5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ABD51-8B18-4413-AA4E-4C4D494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9671E-21A3-423A-8867-CBE964B3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1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D71819-7CA0-4254-BD7E-66407B8F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E1DA7-0465-4C3C-81E1-DC05C5B41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F7AA9-67B6-4673-AA68-D8454EB1B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232C-707F-49D1-9B6B-C290DE9AE6C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F8ED2-C828-4685-B148-E8EA1968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25EDC-09C0-445B-8DEE-8D95B725E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C95D-B4E8-4E95-A275-12535CE8F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9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D91CE-E138-40AE-983E-240FF85B1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충분통계량의</a:t>
            </a:r>
            <a:r>
              <a:rPr lang="ko-KR" altLang="en-US" dirty="0"/>
              <a:t> 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7B588F-DF71-4625-8FC9-204048FC3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최소분산추정량의 추정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최소분산추정량이란</a:t>
                </a:r>
                <a:r>
                  <a:rPr lang="ko-KR" altLang="en-US" sz="2000" dirty="0"/>
                  <a:t> 모든 </a:t>
                </a:r>
                <a:r>
                  <a:rPr lang="ko-KR" altLang="en-US" sz="2000" dirty="0" err="1"/>
                  <a:t>불편추정량</a:t>
                </a:r>
                <a:r>
                  <a:rPr lang="ko-KR" altLang="en-US" sz="2000" dirty="0"/>
                  <a:t> 중 최소분산을 만족하는 </a:t>
                </a:r>
                <a:r>
                  <a:rPr lang="ko-KR" altLang="en-US" sz="2000" dirty="0" err="1"/>
                  <a:t>추정량이다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충분 통계량으로 조건을 걸면 더 효율적인 불편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기댓값의</a:t>
                </a:r>
                <a:r>
                  <a:rPr lang="ko-KR" altLang="en-US" sz="2000" dirty="0"/>
                  <a:t> 성질에서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임이 알려져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불편추정량을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충분통계량을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으로</a:t>
                </a:r>
                <a:r>
                  <a:rPr lang="ko-KR" altLang="en-US" sz="2000" dirty="0"/>
                  <a:t> 표현하고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 관계를 가져오면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/>
                  <a:t>충분통계량으로</a:t>
                </a:r>
                <a:r>
                  <a:rPr lang="ko-KR" altLang="en-US" sz="2000" dirty="0"/>
                  <a:t> 통제한 </a:t>
                </a:r>
                <a:r>
                  <a:rPr lang="ko-KR" altLang="en-US" sz="2000" dirty="0" err="1"/>
                  <a:t>불편추정량은</a:t>
                </a:r>
                <a:r>
                  <a:rPr lang="ko-KR" altLang="en-US" sz="2000" dirty="0"/>
                  <a:t> 그냥 </a:t>
                </a:r>
                <a:r>
                  <a:rPr lang="ko-KR" altLang="en-US" sz="2000" dirty="0" err="1"/>
                  <a:t>불편추정량에</a:t>
                </a:r>
                <a:r>
                  <a:rPr lang="ko-KR" altLang="en-US" sz="2000" dirty="0"/>
                  <a:t> 관한 함수보다 항상 분산이 작다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6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정수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err="1"/>
                  <a:t>pmf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를 갖는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>
                    <a:solidFill>
                      <a:srgbClr val="00B050"/>
                    </a:solidFill>
                  </a:rPr>
                  <a:t>충분통계량</a:t>
                </a:r>
                <a:r>
                  <a:rPr lang="ko-KR" altLang="en-US" sz="2000" dirty="0" err="1"/>
                  <a:t>이고</a:t>
                </a:r>
                <a:r>
                  <a:rPr lang="en-US" altLang="ko-KR" sz="2000" dirty="0"/>
                  <a:t>,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2)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대한 </a:t>
                </a:r>
                <a:r>
                  <a:rPr lang="ko-KR" altLang="en-US" sz="2000" dirty="0" err="1">
                    <a:solidFill>
                      <a:srgbClr val="FFC000"/>
                    </a:solidFill>
                  </a:rPr>
                  <a:t>불편추정량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 </a:t>
                </a:r>
                <a:r>
                  <a:rPr lang="ko-KR" altLang="en-US" sz="2000" dirty="0"/>
                  <a:t>이라고 하면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이라는 함수로 정의할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통계량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함수이고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불편추정량이고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일반 </a:t>
                </a:r>
                <a:r>
                  <a:rPr lang="ko-KR" altLang="en-US" sz="2000" dirty="0" err="1"/>
                  <a:t>불편추정량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보다 분산이 작다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관계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err="1"/>
                  <a:t>pmf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갖는 분포에서 추출한 확률표본이다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만약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존재하고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 유일하게 존재할 경우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2000" dirty="0"/>
                  <a:t>로 이루어진 함수이다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증명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err="1"/>
                  <a:t>pmf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 </a:t>
                </a:r>
                <a:r>
                  <a:rPr lang="ko-KR" altLang="en-US" sz="2000" dirty="0" err="1"/>
                  <a:t>우도함수는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e>
                    </m:nary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e>
                    </m:nary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우변에서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는 오직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과만 연관이 </a:t>
                </a:r>
                <a:r>
                  <a:rPr lang="ko-KR" altLang="en-US" sz="2000" dirty="0" err="1"/>
                  <a:t>되있으므로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u="sng" dirty="0" err="1"/>
                  <a:t>우도함수를</a:t>
                </a:r>
                <a:r>
                  <a:rPr lang="ko-KR" altLang="en-US" sz="2000" u="sng" dirty="0"/>
                  <a:t> 최대화하기 위해선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>
                    <a:solidFill>
                      <a:srgbClr val="FFC000"/>
                    </a:solidFill>
                  </a:rPr>
                  <a:t>이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>
                    <a:solidFill>
                      <a:srgbClr val="FFC000"/>
                    </a:solidFill>
                  </a:rPr>
                  <a:t>에 대한 함수</a:t>
                </a:r>
                <a:r>
                  <a:rPr lang="ko-KR" altLang="en-US" sz="2000" dirty="0"/>
                  <a:t>여야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68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정리의 제약조건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&gt;0</a:t>
                </a:r>
                <a:r>
                  <a:rPr lang="ko-KR" altLang="en-US" sz="2000" dirty="0"/>
                  <a:t>인 지수분포에서 추출한 확률표본이라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인수분해 법칙에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최소분산불편추정량이다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08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역함수는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/>
                  <a:t>야코비안은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|1|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000" i="1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= 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3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라오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블랙웰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= 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+ 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altLang="ko-KR" sz="20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라오블랙웰</a:t>
                </a:r>
                <a:r>
                  <a:rPr lang="ko-KR" altLang="en-US" sz="2000" dirty="0"/>
                  <a:t> 정리에 따라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보다 분산이 작다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하지만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충분통계량</a:t>
                </a:r>
                <a:r>
                  <a:rPr lang="ko-KR" altLang="en-US" sz="2000" dirty="0"/>
                  <a:t> 이라고 간주하기에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는 내부에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를 포함하고 있으므로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 err="1"/>
                  <a:t>충분통계량이</a:t>
                </a:r>
                <a:r>
                  <a:rPr lang="ko-KR" altLang="en-US" sz="2000" dirty="0"/>
                  <a:t> 아니다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로 간주할 수 없다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9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FA24F-5710-43F7-A065-B4BBB5C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관계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type m:val="skw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2000" dirty="0"/>
                  <a:t>를 따르는 확률변수에서 추출한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확률표본이라고 할 때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분포의 </a:t>
                </a:r>
                <a:r>
                  <a:rPr lang="ko-KR" altLang="en-US" sz="2000" dirty="0" err="1"/>
                  <a:t>우도함수는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로그 우도 함수는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nlog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brk m:alnAt="7"/>
                          </m:rP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m:rPr>
                            <m:brk m:alnAt="7"/>
                          </m:rP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MLE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충분통계량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의 함수이다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nary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z=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dirty="0" err="1"/>
                  <a:t>변수변환하면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최소분산불편추정량이다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1E056-5611-463A-9378-1B1354991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941"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9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627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충분통계량의 응용</vt:lpstr>
      <vt:lpstr>정의</vt:lpstr>
      <vt:lpstr>정의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충분통계량의 응용</dc:title>
  <dc:creator>Kwon JongIk</dc:creator>
  <cp:lastModifiedBy>Kwon JongIk</cp:lastModifiedBy>
  <cp:revision>12</cp:revision>
  <dcterms:created xsi:type="dcterms:W3CDTF">2020-01-03T12:54:17Z</dcterms:created>
  <dcterms:modified xsi:type="dcterms:W3CDTF">2020-01-03T14:29:08Z</dcterms:modified>
</cp:coreProperties>
</file>