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970E0-B0ED-43DF-A6E2-833FADA9A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8FEC2-C893-4958-B295-3EDE9FC65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D9B1-3BF1-4E2A-96CF-4106190F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1D9AE-8D68-4419-84E1-3F453D30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7A325-3732-49E8-ABCF-0BD833B1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07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92633-0BA2-4547-9C27-6036CCD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4889B2-DFAD-4F28-B393-A7B9625A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F1D8D4-A694-4442-ABE4-4943BFB6C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04164-F23E-4515-B46A-B550CEA7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E7242-A9C9-4B85-BF7E-27212BDF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07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0399D7-C53C-44D9-B2CE-97C2B4B45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D1AB3-05D1-44DC-A6B4-2CAF1C37E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2D8794-782B-4DEE-AEE2-6B877974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CA93E1-A4BF-4EB4-A421-EFB38348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E4E3C-CB5D-4A21-A6F5-71C75260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8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33950-474A-4112-A6DE-418E0AF80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C5D1B3-FFDA-420F-BEB4-B3D4F322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C3CBD-3ED8-4F92-ADBA-C87CC2AE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A025C-773B-4BFF-9C32-437F97A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967914-F1E1-4CAF-B71A-863FBA00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96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F9E05-E2CD-4710-BC30-ED1B5328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D2EC12-BE85-4927-8552-5B458A13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10313-B340-40F3-9172-4B4C569B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F4033-B88B-49AA-95A0-637678FA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7210A-DBF2-4C85-ADD8-16BA299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8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A9455-E98D-4605-9CD2-16CEDFDF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7B8AC-7EAD-4494-B600-2BA4093AC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15B32C-30B4-438C-9D89-6F3487B0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D9B591-AB74-4B98-9353-AF2981F1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324637-D7C3-4FCD-B4F5-FCB690E7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36F17A-E2A1-4233-8E6F-D170F963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5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0ED81-2404-4A4E-97AC-F51ECA90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52E2A5-B2DA-4225-BF2C-965BBA0C2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0743CE-C4EE-46C2-BA7A-98C03BC82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ADB788-0836-4EAD-8F35-65BAC3CA4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CEF0B4-0E6B-4B13-AD73-ABD0D9AAC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FE8189-126A-435C-A7AB-DFCC4589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6F665C-67AA-4416-AE9D-8E85C053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53EBED-383D-479E-B9DD-DD7A8478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7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40807-3D84-4E1A-8F0B-3CB5BA4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A627C1-B201-464F-BA46-1825B57A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321251-6D09-4F55-B02F-D10E02B3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196D4-A97A-4459-9E3E-B9E5A00E6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6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02A47F-A9FA-4249-A5A6-672F491C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08FDD2-B2FC-4C0D-B6BE-A0F312B9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65F74-D33B-43E1-9814-78B72715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0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B5697-AC9D-4383-8219-CCFEC8FB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6BAD1-B6B9-4F08-8DDB-CB138241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95DC3D-4538-444D-89D9-3CB5CEDC7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5809F-AA89-4143-9271-C00851D7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9E8D1-F228-4CC4-9455-5F531947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C2301-10E5-445C-91AD-B9B0C0CC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48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A1421-06AE-4442-A5A6-00108081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BEC1A8-AB7E-475D-961E-42ABF2448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52533-C9CE-44D2-8B91-70A371C1E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C5A8C-52E4-4808-8B0A-C587FE1C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BDAF5-6BEB-469B-B104-0D6EA48C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9F044-07A9-4799-8524-F13F5277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27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F077ECA-A50E-4DFD-AD4F-94106B0D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AE466-67A1-4C6D-8795-8A70C2E87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83A9E-9073-49F5-B7CC-0C429D083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83B8-EF30-40EF-9430-B587566B2682}" type="datetimeFigureOut">
              <a:rPr lang="ko-KR" altLang="en-US" smtClean="0"/>
              <a:t>2020-01-05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E60CE8-830E-44B1-B5D5-562AD84FB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559E8-7EB3-448A-A76F-B3125068E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6F74-B0CA-4C51-AB4C-AB093EC1F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4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053CB-F12A-4B91-B1A2-ABD8118C9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완비성과 유일성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01A25F-6D0E-4FA1-B7FD-13A5D7E54E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5F9C4-BA72-4865-9575-F479C4B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연속형 또는 이산형 확률변수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분포족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중 하나를 </a:t>
                </a:r>
                <a:br>
                  <a:rPr lang="en-US" altLang="ko-KR" sz="2000" dirty="0"/>
                </a:br>
                <a:r>
                  <a:rPr lang="en-US" altLang="ko-KR" sz="2000" dirty="0"/>
                  <a:t>pdf </a:t>
                </a:r>
                <a:r>
                  <a:rPr lang="ko-KR" altLang="en-US" sz="2000" dirty="0"/>
                  <a:t>또는 </a:t>
                </a:r>
                <a:r>
                  <a:rPr lang="en-US" altLang="ko-KR" sz="2000" dirty="0" err="1"/>
                  <a:t>pmf</a:t>
                </a:r>
                <a:r>
                  <a:rPr lang="ko-KR" altLang="en-US" sz="2000" dirty="0"/>
                  <a:t>로 취하는 확률변수라고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에 대해서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조건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와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무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관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2000" dirty="0"/>
                  <a:t>에 대한 어떤 함수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을 만족시키는 </a:t>
                </a:r>
                <a:br>
                  <a:rPr lang="en-US" altLang="ko-KR" sz="2000" dirty="0"/>
                </a:br>
                <a:r>
                  <a:rPr lang="ko-KR" altLang="en-US" sz="2000" dirty="0"/>
                  <a:t>유일한 경우가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인 모든 점에서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경우 뿐이라면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완비족</a:t>
                </a:r>
                <a:r>
                  <a:rPr lang="ko-KR" altLang="en-US" sz="2000" dirty="0"/>
                  <a:t>이라고 한다</a:t>
                </a:r>
                <a:r>
                  <a:rPr lang="en-US" altLang="ko-KR" sz="2000" dirty="0"/>
                  <a:t>.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82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5F9C4-BA72-4865-9575-F479C4B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완비성은 유일한 </a:t>
                </a:r>
                <a:r>
                  <a:rPr lang="ko-KR" altLang="en-US" sz="2000" dirty="0" err="1"/>
                  <a:t>최소분산불편추정량을</a:t>
                </a:r>
                <a:r>
                  <a:rPr lang="ko-KR" altLang="en-US" sz="2000" dirty="0"/>
                  <a:t> 도출하는데 활용한다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따르는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확률표본이고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충분 통계량이라 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불편추정량이라고</a:t>
                </a:r>
                <a:r>
                  <a:rPr lang="ko-KR" altLang="en-US" sz="2000" dirty="0"/>
                  <a:t> 할 때</a:t>
                </a:r>
                <a:r>
                  <a:rPr lang="en-US" altLang="ko-KR" sz="2000" dirty="0"/>
                  <a:t>,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인 모든 점에서 만족하고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이와는 다른 어떤 함수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존재한다고 가정하고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를 만족한다고 하자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45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5F9C4-BA72-4865-9575-F479C4B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완비성은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유일한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최소분산불편추정량</a:t>
                </a:r>
                <a:r>
                  <a:rPr lang="ko-KR" altLang="en-US" sz="2000" dirty="0" err="1"/>
                  <a:t>을</a:t>
                </a:r>
                <a:r>
                  <a:rPr lang="ko-KR" altLang="en-US" sz="2000" dirty="0"/>
                  <a:t> 도출하는데 활용한다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3)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할 때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b="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] = 0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여기에 더해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이 속한 분포족이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완비</a:t>
                </a:r>
                <a:r>
                  <a:rPr lang="ko-KR" altLang="en-US" sz="2000" dirty="0"/>
                  <a:t>인 경우에는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완비성의 정의</a:t>
                </a:r>
                <a:r>
                  <a:rPr lang="ko-KR" altLang="en-US" sz="2000" dirty="0"/>
                  <a:t>에 따라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최저 분산을 만족하는 유일한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08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5F9C4-BA72-4865-9575-F479C4B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레만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셰페</a:t>
                </a:r>
                <a:r>
                  <a:rPr lang="ko-KR" altLang="en-US" sz="2000" dirty="0"/>
                  <a:t> 정리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따르는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확률표본이고</a:t>
                </a:r>
                <a:r>
                  <a:rPr lang="ko-KR" altLang="en-US" sz="2000" dirty="0"/>
                  <a:t>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충분 통계량이며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이 따르는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분포의 분포족이 완비족</a:t>
                </a:r>
                <a:r>
                  <a:rPr lang="ko-KR" altLang="en-US" sz="2000" dirty="0"/>
                  <a:t>이라고 가정하자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모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불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편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추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량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의 함수라고 하자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u="sng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u="sng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u="sng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u="sng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 u="sng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u="sng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u="sng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u="sng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u="sng" dirty="0"/>
                  <a:t> </a:t>
                </a:r>
                <a:r>
                  <a:rPr lang="ko-KR" altLang="en-US" sz="2000" u="sng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u="sng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u="sng" dirty="0"/>
                  <a:t>에 대한 유일한 </a:t>
                </a:r>
                <a:r>
                  <a:rPr lang="en-US" altLang="ko-KR" sz="2000" u="sng" dirty="0"/>
                  <a:t>MVUE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분포가 완비족의 하나일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</a:t>
                </a:r>
                <a:r>
                  <a:rPr lang="ko-KR" altLang="en-US" sz="2000" dirty="0" err="1"/>
                  <a:t>불편추정량은</a:t>
                </a:r>
                <a:r>
                  <a:rPr lang="ko-KR" altLang="en-US" sz="2000" dirty="0"/>
                  <a:t> 유일한 </a:t>
                </a:r>
                <a:r>
                  <a:rPr lang="en-US" altLang="ko-KR" sz="2000" dirty="0"/>
                  <a:t>MVUE</a:t>
                </a:r>
                <a:r>
                  <a:rPr lang="ko-KR" altLang="en-US" sz="2000" dirty="0"/>
                  <a:t>가 된다는 정리이다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분포가 완비족이 하나일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</a:t>
                </a:r>
                <a:r>
                  <a:rPr lang="ko-KR" altLang="en-US" sz="2000" dirty="0" err="1"/>
                  <a:t>완비충분통계량이라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16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5F9C4-BA72-4865-9575-F479C4B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완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sz="2000" dirty="0" err="1"/>
                  <a:t>pmf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ko-KR" altLang="en-US" sz="2000" dirty="0"/>
                  <a:t>를 따르는 </a:t>
                </a:r>
                <a:r>
                  <a:rPr lang="en-US" altLang="ko-KR" sz="2000" dirty="0" err="1"/>
                  <a:t>iid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확률표본이라고 하자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ko-KR" altLang="en-US" sz="2000" dirty="0"/>
                  <a:t>는 인수분해 정리에 따라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충분통계량이다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은 </a:t>
                </a:r>
                <a:r>
                  <a:rPr lang="ko-KR" altLang="en-US" sz="2000" dirty="0" err="1"/>
                  <a:t>푸아송</a:t>
                </a:r>
                <a:r>
                  <a:rPr lang="ko-KR" altLang="en-US" sz="2000" dirty="0"/>
                  <a:t> 분포의 가법성에 따라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통계량의 </a:t>
                </a:r>
                <a:r>
                  <a:rPr lang="ko-KR" altLang="en-US" sz="2000" dirty="0" err="1"/>
                  <a:t>분포족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생각하고</a:t>
                </a:r>
                <a:r>
                  <a:rPr lang="en-US" altLang="ko-KR" sz="2000" dirty="0"/>
                  <a:t>, 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정의하면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E[u(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u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계산하면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altLang="ko-KR" sz="2000" dirty="0" smtClean="0"/>
                          <m:t>u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</m:oMath>
                </a14:m>
                <a:r>
                  <a:rPr lang="en-US" altLang="ko-KR" sz="2000" dirty="0"/>
                  <a:t> 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US" altLang="ko-KR" sz="2000" dirty="0"/>
                  <a:t>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000" dirty="0"/>
                  <a:t>} = 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위 전개식에서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ko-KR" altLang="en-US" sz="2000" dirty="0"/>
                  <a:t>는 명백히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아니므로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식이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이기 위한 조건은 오직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ko-KR" sz="2000" dirty="0"/>
                  <a:t>=0 </a:t>
                </a:r>
                <a:r>
                  <a:rPr lang="ko-KR" altLang="en-US" sz="2000" dirty="0"/>
                  <a:t>이어야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F67FBC-3E9E-45BD-AE07-73A06DC604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 b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40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334</Words>
  <Application>Microsoft Office PowerPoint</Application>
  <PresentationFormat>와이드스크린</PresentationFormat>
  <Paragraphs>45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완비성과 유일성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완비성과 유일성</dc:title>
  <dc:creator>Kwon JongIk</dc:creator>
  <cp:lastModifiedBy>Kwon JongIk</cp:lastModifiedBy>
  <cp:revision>9</cp:revision>
  <dcterms:created xsi:type="dcterms:W3CDTF">2020-01-03T14:38:48Z</dcterms:created>
  <dcterms:modified xsi:type="dcterms:W3CDTF">2020-01-05T05:57:43Z</dcterms:modified>
</cp:coreProperties>
</file>