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2D59-F006-4CE3-BC82-1ACB9DD4C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0F545-6715-49DD-AB32-56C310EF8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D76BE-9010-4B15-BEC3-25FDBC95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A92EA-3E31-4408-82CB-1C6099E2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07E7E-1BC8-494F-84EA-2CC9AFE5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3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E5A2-66AA-4D46-9A12-7E759B54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9942A-3142-4AD3-A645-FC77CDBB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F04F5-9698-4429-A35D-3A602C51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B45CC-93F0-4F09-AA64-F46CA191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4E4D2-F805-4165-8065-FC2E243B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1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7CF74F-0A3F-4F40-8BA3-E1DFACA6B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70FBD-1F74-45F2-843E-C7AFFAA6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6901-C425-4ADB-82A3-05FC35BF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B9A9C-0E00-45D0-9E56-96C96333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75967-C1BC-4023-93AC-EB31D699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04C5-7E2C-402E-8337-9ABB521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FB803-DC65-49D9-A4E0-7E7FBE3B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9477-7ED7-447E-8532-6778E902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66FCF-9C99-4B48-B29E-DA9DA79B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D7121-9A69-4C46-9358-53F9F21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DA2D-0DD8-460E-AC3C-A80BEB59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BDA74-4813-4E18-BB27-E087408D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DBC12-E1AF-4EE0-BFF5-B97F9F69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ABDF9-83AA-4185-8E37-5C15C439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998C-A045-43CF-A379-C6811790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1148C-A36C-4A2E-8B66-47E26537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A9CC2-AB41-40EE-944E-CA15D213A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883F4-3723-45C1-AA8A-DAB35610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E00F7-4A1F-4E29-9DC6-A85353C1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A3DA9-79B8-48DB-BB66-9FEBF657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D606B-9C19-467E-8C66-3D9AA6D2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3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8B0-CC19-4043-9B79-60A4CA1E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D1D7A-F3B3-46FF-BFC2-8D9CFAD9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AB4B1-57F5-44F9-83C9-5D03E356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55AF97-F2D9-4DFC-BF9C-3189F27BE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F0FC9-4110-457A-AEC4-FF9B029E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436650-AA40-404B-BB08-B66C6F74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4586B-0326-4D21-A27B-6F5C439B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1E436-B28F-490B-9E17-69421AE7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5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CD76-FC1E-4556-A57D-EA51AA1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FCB49-76BE-4C67-AF53-C5B50615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67FB8E-AAC7-4516-9A63-D67CFFDE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EF579-968A-4F6D-9634-38888DB4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CBC7D4-CDE3-491B-BF50-3FFB3EDA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FEEACD-D82B-4250-B44A-AC738361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B8FB3-24B9-41E0-A6F3-7C8E1DB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7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E64D0-959E-4C61-BCFD-C057A747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5FBCF-40A9-42B3-AB0A-4B4DBCCF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36179F-355C-49D8-A44D-14B39FBC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30DB-0D0C-4D42-8641-8CFBA172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01CAC-D121-431B-94E8-F90B0320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E292C-E6C1-4050-AB8E-33D5CCDC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5C874-6CBD-4597-9810-7FA3CEDF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99C724-34BE-4B95-8D05-BA3472243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FD3CB-2D44-4373-896F-0E306514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87B74-A6D5-4425-88D4-87EBFD10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08250-6B68-461B-B7F0-279943F2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8DCCD-A56D-4B65-91EE-73378808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12516A-D455-4AEB-A15A-270DA6E9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9DE41-8CF1-4758-A96F-92854AA9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2F3AE-5380-430E-B428-D97A6CC2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A0A3-9069-41D6-9E52-060A6E4C26A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8E85B-A33D-4B04-B3B6-6056A11F0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8BFE4-1718-4366-B135-ED99C1C76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4A04-5E6C-4675-81A6-8A90DF8C1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6B39E-2365-4DCF-9694-A9B227D9D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분포의 </a:t>
            </a:r>
            <a:r>
              <a:rPr lang="ko-KR" altLang="en-US" dirty="0" err="1"/>
              <a:t>지수류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2B0A68-185F-4CDF-ADE3-720EAC060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8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확률밀도함수의 족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)k(x) + H(x) + 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 </a:t>
                </a:r>
                <a:r>
                  <a:rPr lang="ko-KR" altLang="en-US" sz="2000" dirty="0"/>
                  <a:t>꼴로 표현되면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/>
                  <a:t>이 </a:t>
                </a:r>
                <a:r>
                  <a:rPr lang="ko-KR" altLang="en-US" sz="2000" u="sng" dirty="0"/>
                  <a:t>함수를 갖는 분포의 </a:t>
                </a:r>
                <a:r>
                  <a:rPr lang="ko-KR" altLang="en-US" sz="2000" u="sng" dirty="0" err="1"/>
                  <a:t>모수를</a:t>
                </a:r>
                <a:r>
                  <a:rPr lang="ko-KR" altLang="en-US" sz="2000" u="sng" dirty="0"/>
                  <a:t> 추정하는 통계량</a:t>
                </a:r>
                <a:r>
                  <a:rPr lang="ko-KR" altLang="en-US" sz="2000" dirty="0"/>
                  <a:t>은 </a:t>
                </a:r>
                <a:r>
                  <a:rPr lang="ko-KR" altLang="en-US" sz="2000" dirty="0" err="1"/>
                  <a:t>완비충분통계량이다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정칙지수류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)k(x) + H(x) + 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이는 분해하면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의존하는 </a:t>
                </a:r>
                <a:r>
                  <a:rPr lang="en-US" altLang="ko-KR" sz="2000" dirty="0"/>
                  <a:t>p</a:t>
                </a:r>
                <a:r>
                  <a:rPr lang="ko-KR" altLang="en-US" sz="2000" dirty="0"/>
                  <a:t>항과 </a:t>
                </a:r>
                <a:r>
                  <a:rPr lang="en-US" altLang="ko-KR" sz="2000" dirty="0"/>
                  <a:t>q</a:t>
                </a:r>
                <a:r>
                  <a:rPr lang="ko-KR" altLang="en-US" sz="2000" dirty="0"/>
                  <a:t>항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의존하지 않는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항과 </a:t>
                </a:r>
                <a:r>
                  <a:rPr lang="en-US" altLang="ko-KR" sz="2000" dirty="0"/>
                  <a:t>H</a:t>
                </a:r>
                <a:r>
                  <a:rPr lang="ko-KR" altLang="en-US" sz="2000" dirty="0"/>
                  <a:t>항으로 이루어져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38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정칙지수류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)k(x) + H(x) + 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다음의 조건을 </a:t>
                </a:r>
                <a:r>
                  <a:rPr lang="ko-KR" altLang="en-US" sz="2000" dirty="0" err="1"/>
                  <a:t>만족해야한다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범위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무관하다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 범위는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의존하지 않는다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에 대하여</a:t>
                </a:r>
                <a:r>
                  <a:rPr lang="en-US" altLang="ko-KR" sz="2000" dirty="0"/>
                  <a:t>, 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는 연속함수이다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각각의 분포 유형에 따라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연속형 확률변수일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sz="2000" dirty="0"/>
                  <a:t>인 영역에서 </a:t>
                </a:r>
                <a:r>
                  <a:rPr lang="en-US" altLang="ko-KR" sz="2000" dirty="0"/>
                  <a:t>H(x)</a:t>
                </a:r>
                <a:r>
                  <a:rPr lang="ko-KR" altLang="en-US" sz="2000" dirty="0"/>
                  <a:t>는 연속 함수이다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이산형 확률변수일 때</a:t>
                </a:r>
                <a:r>
                  <a:rPr lang="en-US" altLang="ko-KR" sz="2000" dirty="0"/>
                  <a:t>, K(x)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S</a:t>
                </a:r>
                <a:r>
                  <a:rPr lang="ko-KR" altLang="en-US" sz="2000" dirty="0"/>
                  <a:t>인 함수이다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위와 같은 조건을 만족하는 분포를 </a:t>
                </a:r>
                <a:r>
                  <a:rPr lang="ko-KR" altLang="en-US" sz="2000" u="sng" dirty="0">
                    <a:solidFill>
                      <a:srgbClr val="FF0000"/>
                    </a:solidFill>
                  </a:rPr>
                  <a:t>정칙지수류</a:t>
                </a:r>
                <a:r>
                  <a:rPr lang="ko-KR" altLang="en-US" sz="2000" dirty="0"/>
                  <a:t> 라고 한다</a:t>
                </a:r>
                <a:r>
                  <a:rPr lang="en-US" altLang="ko-KR" sz="2000" dirty="0"/>
                  <a:t>.</a:t>
                </a:r>
                <a:endParaRPr lang="en-US" altLang="ko-KR" sz="2000" u="sng" dirty="0">
                  <a:solidFill>
                    <a:srgbClr val="FF0000"/>
                  </a:solidFill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12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정칙지수류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정칙지수류는 </a:t>
                </a:r>
                <a:r>
                  <a:rPr lang="ko-KR" altLang="en-US" sz="2000" dirty="0" err="1"/>
                  <a:t>충분통계량을</a:t>
                </a:r>
                <a:r>
                  <a:rPr lang="ko-KR" altLang="en-US" sz="2000" dirty="0"/>
                  <a:t> 갖는다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e>
                    </m:nary>
                  </m:oMath>
                </a14:m>
                <a:r>
                  <a:rPr lang="en-US" altLang="ko-KR" sz="2000" dirty="0"/>
                  <a:t>=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H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+ nq(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 </a:t>
                </a:r>
                <a:r>
                  <a:rPr lang="ko-KR" altLang="en-US" sz="2000" dirty="0"/>
                  <a:t>로 나타낼 수 있고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+ nq(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exp[H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나타낼 수 있으므로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충분통계량이다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정칙지수류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정칙지수류는 </a:t>
                </a:r>
                <a:r>
                  <a:rPr lang="ko-KR" altLang="en-US" sz="2000" dirty="0" err="1"/>
                  <a:t>완비충분통계량을</a:t>
                </a:r>
                <a:r>
                  <a:rPr lang="ko-KR" altLang="en-US" sz="2000" dirty="0"/>
                  <a:t> 갖는다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통계량을 정의하자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E[u(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)] = 0 </a:t>
                </a:r>
                <a:r>
                  <a:rPr lang="ko-KR" altLang="en-US" sz="2000" dirty="0"/>
                  <a:t>를 정의하고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다시 쓰면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u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nq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)]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과 관련된 함수이며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와 무관한 함수이다</a:t>
                </a:r>
                <a:r>
                  <a:rPr lang="en-US" altLang="ko-KR" sz="2000" dirty="0"/>
                  <a:t>.</a:t>
                </a: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 err="1"/>
                  <a:t>라플라스</a:t>
                </a:r>
                <a:r>
                  <a:rPr lang="ko-KR" altLang="en-US" sz="2000" dirty="0"/>
                  <a:t> 변환을 실시하면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/>
                      <m:t>u</m:t>
                    </m:r>
                    <m:r>
                      <m:rPr>
                        <m:nor/>
                      </m:rPr>
                      <a:rPr lang="en-US" altLang="ko-KR" sz="1800" dirty="0" smtClean="0"/>
                      <m:t>(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  <m:r>
                      <m:rPr>
                        <m:nor/>
                      </m:rPr>
                      <a:rPr lang="en-US" altLang="ko-KR" sz="1800" dirty="0" smtClean="0"/>
                      <m:t>R</m:t>
                    </m:r>
                    <m:r>
                      <m:rPr>
                        <m:nor/>
                      </m:rPr>
                      <a:rPr lang="en-US" altLang="ko-KR" sz="1800" dirty="0" smtClean="0"/>
                      <m:t>(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ko-KR" sz="1800" dirty="0"/>
                  <a:t>, </a:t>
                </a:r>
                <a:r>
                  <a:rPr lang="ko-KR" altLang="en-US" sz="1800" dirty="0"/>
                  <a:t>이 때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/>
                      <m:t>R</m:t>
                    </m:r>
                    <m:r>
                      <m:rPr>
                        <m:nor/>
                      </m:rPr>
                      <a:rPr lang="en-US" altLang="ko-KR" sz="1800" dirty="0" smtClean="0"/>
                      <m:t>(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</m:oMath>
                </a14:m>
                <a:r>
                  <a:rPr lang="ko-KR" altLang="en-US" sz="1800" dirty="0"/>
                  <a:t>은 </a:t>
                </a:r>
                <a:r>
                  <a:rPr lang="en-US" altLang="ko-KR" sz="1800" dirty="0"/>
                  <a:t>pdf(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의 인수이기 때문에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대해 </a:t>
                </a:r>
                <a:r>
                  <a:rPr lang="en-US" altLang="ko-KR" sz="1800" dirty="0"/>
                  <a:t>0</a:t>
                </a:r>
                <a:r>
                  <a:rPr lang="ko-KR" altLang="en-US" sz="1800" dirty="0"/>
                  <a:t>이 아니다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1800" dirty="0"/>
                  <a:t>따라서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FF0000"/>
                        </a:solidFill>
                      </a:rPr>
                      <m:t>u</m:t>
                    </m:r>
                    <m:r>
                      <m:rPr>
                        <m:nor/>
                      </m:rPr>
                      <a:rPr lang="en-US" altLang="ko-KR" sz="1800" dirty="0" smtClean="0">
                        <a:solidFill>
                          <a:srgbClr val="FF0000"/>
                        </a:solidFill>
                      </a:rPr>
                      <m:t>(</m:t>
                    </m:r>
                    <m:sSub>
                      <m:sSubPr>
                        <m:ctrlP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= 0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이는 완비성의 정의이기 때문에 증명이 완료된다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93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완비충분통계량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인 통계량을 정의하자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.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은 다음과 같은 성질을 갖는다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정칙지수류의 한 분포의 </a:t>
                </a:r>
                <a:r>
                  <a:rPr lang="en-US" altLang="ko-KR" sz="2000" dirty="0"/>
                  <a:t>CDF</a:t>
                </a:r>
                <a:r>
                  <a:rPr lang="ko-KR" altLang="en-US" sz="2000" dirty="0"/>
                  <a:t>를 정의하면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2000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)+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]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  <a:br>
                  <a:rPr lang="en-US" altLang="ko-KR" sz="2000" b="0" dirty="0"/>
                </a:br>
                <a:r>
                  <a:rPr lang="en-US" altLang="ko-KR" sz="2000" b="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d>
                      </m:e>
                    </m:func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2000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)]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위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에서 양변을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로 미분하면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altLang="ko-KR" sz="2000" dirty="0"/>
                      <m:t>p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'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2000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)]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000" dirty="0"/>
                  <a:t> 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q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'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d>
                      </m:e>
                    </m:func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2000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)]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000" dirty="0"/>
                  <a:t> 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식을 이항하여 정리하면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′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func>
                          <m:func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(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′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 smtClean="0"/>
                                  <m:t>(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den>
                    </m:f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′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′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grow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ko-KR" sz="20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)]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grow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ko-KR" sz="20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)]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971" t="-12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7E7E46-9F95-4603-82EB-88A7477E12C3}"/>
              </a:ext>
            </a:extLst>
          </p:cNvPr>
          <p:cNvCxnSpPr/>
          <p:nvPr/>
        </p:nvCxnSpPr>
        <p:spPr>
          <a:xfrm flipV="1">
            <a:off x="1733006" y="5355771"/>
            <a:ext cx="853440" cy="191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BD6C9E-43B8-478B-BAFF-5BF1C1422939}"/>
              </a:ext>
            </a:extLst>
          </p:cNvPr>
          <p:cNvCxnSpPr/>
          <p:nvPr/>
        </p:nvCxnSpPr>
        <p:spPr>
          <a:xfrm flipV="1">
            <a:off x="1733006" y="5670572"/>
            <a:ext cx="853440" cy="191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5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완비충분통계량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인 통계량을 정의하자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.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은 다음과 같은 성질을 갖는다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]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000" dirty="0"/>
                  <a:t>를 한번 더 미분하면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도출할 수 있고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이용하면 분산을 구할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정규분포에서의 </a:t>
                </a:r>
                <a:r>
                  <a:rPr lang="ko-KR" altLang="en-US" sz="2000" dirty="0" err="1"/>
                  <a:t>완비충분통계량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를 갖는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에서 추출한 확률표본이라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식을 고쳐서 다시 쓰면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 이 식은 정칙지수조건을 만족한다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완비충분통계량이다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평균과 분산을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완비충분통계량에</a:t>
                </a:r>
                <a:r>
                  <a:rPr lang="ko-KR" altLang="en-US" sz="2000" dirty="0"/>
                  <a:t> 대한 함수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은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10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E58-FA88-4E67-B43B-0C77E58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정규분포에서의 </a:t>
                </a:r>
                <a:r>
                  <a:rPr lang="ko-KR" altLang="en-US" sz="2000" dirty="0" err="1"/>
                  <a:t>완비충분통계량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를 갖는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에서 추출한 확률표본이라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식을 고쳐서 다시 쓰면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 이 식은 정칙지수조건을 만족한다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완비충분통계량이다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평균과 분산을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완비충분통계량에</a:t>
                </a:r>
                <a:r>
                  <a:rPr lang="ko-KR" altLang="en-US" sz="2000" dirty="0"/>
                  <a:t> 대한 함수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은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66237-6910-44F1-B443-0FF60A559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1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661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분포의 지수류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분포의 지수류</dc:title>
  <dc:creator>Kwon JongIk</dc:creator>
  <cp:lastModifiedBy>Kwon JongIk</cp:lastModifiedBy>
  <cp:revision>13</cp:revision>
  <dcterms:created xsi:type="dcterms:W3CDTF">2020-01-05T06:00:59Z</dcterms:created>
  <dcterms:modified xsi:type="dcterms:W3CDTF">2020-01-05T08:13:34Z</dcterms:modified>
</cp:coreProperties>
</file>