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4F461-CB29-49EB-9AED-1CA0A382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D0DC3-D298-4542-BA73-466D57A8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34B4-96AC-4027-A261-D8DDF06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4F04-B8F4-47F4-9BEE-928F1EFD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57005-F668-44D8-92AC-2AF2592C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2A5A-401B-4425-A508-006B661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1947E-03DC-492B-9FD7-AFC0A75B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2699-B31A-481E-BE23-A641139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8BFA4-4FF6-4288-B527-27372395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F669-F246-4BC5-8716-EC92FAC0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0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F05B9-73B0-43AF-8E0C-AEECAF5A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73860-09FD-4589-9054-DCA307BE3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ED33F-D127-4A3E-8203-A57459D6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8F684-C209-4EEA-A9C1-707E1687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39CB6-855B-4E0A-A32D-73F0EDF9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1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883D-3DFB-4A5D-80D2-333EE6FF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F1F0A-182B-4234-BF42-DCE325E86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7F5CC-F75B-4501-A797-9286F058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8D379-8749-4297-A627-39956AA8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98BA0-E92F-49C9-8F69-27E6B950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2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A1235-6FC8-4676-BF3A-EEC88ADD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66B6D-EA7C-4336-8C5E-F86A7C6C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D3F08-8FF3-4EC0-AF3C-4D2B1E45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EC324-5D6C-4AB3-AB7D-1A20206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19A4E-DC63-4B9D-9C4D-982D6817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28CC-F669-43B5-85BB-CF991502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2A0A9-F84C-49B0-B3A6-BBCE9AA8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5B770-784F-4D5D-9A5D-DAF6F6CE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B7CEA-656B-4B27-AC36-E7AB6B54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49E4A-AC12-46E4-9BED-3E47335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3C343-ED6D-4772-804B-9DBAFD5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BDEEC-9665-4966-9DC0-87FF1163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8BDD2-463D-4D67-AFC1-2BEA805A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14A5C-0E08-4B1D-9B2B-50CADA738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8E7088-3A53-42CC-A863-162312CA7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874D2-A108-408D-9ACD-42368FEA2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A64CF6-8A8F-468A-831A-87C65C4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30F80-8694-40C3-A7FA-EEEF3F70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CD13E-3708-4104-A951-8A569EE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E501-8878-43D0-9AC8-FE5A747F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D4BA9F-1755-4AEA-8017-FEFF8544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542AF4-3D18-4351-9599-E917E230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0EB8E-F8DD-44CE-8E0A-586BE6C5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3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5B07F-5831-4C8F-9B14-FD81862C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308A2-260E-4117-BB29-1DF07999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DB740-D3DF-4A93-BB5D-08348E13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FFFA-F5A5-4DD9-AD18-4C6F4346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ECF0-FDD9-42F6-A8FA-7A4CAE62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437EA-7855-41A0-97D4-5B27AE18A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28C15-B305-40CE-9F1A-06A74990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DB4F1-2DE3-4B2D-985A-F071E15B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82B8F-B4E5-4E20-A0FA-228A9EC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BEFF2-99C9-4D62-A540-D5D9515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E2637-3E1C-4DA4-92E2-9600BFAE9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C9A9F-D515-40A8-A6E7-956B5702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D0BE2-293C-43F9-BCF0-44C95CC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E3093-1690-4AB0-AF74-C4AF9680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CCFA2-D2A4-4A97-B176-5DA0193C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BE7CF5-3930-4B72-87FC-F528D739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76286-6F3A-46F7-AF6C-9FEBC2E60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E9EB5-D8E3-4FF0-8466-A405EE802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1F62-C972-4BDE-9530-C1F921C53F64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6AC07-A136-4722-BAB6-462C92999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BF80D-1871-46BA-89AE-3E8DC64A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8242-D04B-4292-890A-3118240FC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4053-7DB0-4A8C-9CB0-8BF83CFD8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ko-KR" altLang="en-US" dirty="0" err="1"/>
              <a:t>최대우도추정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A637B5-B8FA-4AE1-B75A-59BA04B57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1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sz="2000" dirty="0"/>
                  <a:t>정규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피셔정보행렬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X~N(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500" dirty="0"/>
                  <a:t>이고</a:t>
                </a:r>
                <a:r>
                  <a:rPr lang="en-US" altLang="ko-KR" sz="15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1500" dirty="0"/>
                  <a:t>=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∞,∞)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500" dirty="0"/>
                  <a:t>라고 한다면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ko-KR" altLang="en-US" sz="2000" dirty="0"/>
                  <a:t>로그우도 함수는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func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342900" indent="-342900">
                  <a:buAutoNum type="arabicParenBoth"/>
                </a:pPr>
                <a:r>
                  <a:rPr lang="ko-KR" altLang="en-US" sz="2000" dirty="0" err="1"/>
                  <a:t>피셔정보를</a:t>
                </a:r>
                <a:r>
                  <a:rPr lang="ko-KR" altLang="en-US" sz="2000" dirty="0"/>
                  <a:t> 구하기 위해 </a:t>
                </a:r>
                <a:r>
                  <a:rPr lang="ko-KR" altLang="en-US" sz="2000" dirty="0" err="1"/>
                  <a:t>이계</a:t>
                </a:r>
                <a:r>
                  <a:rPr lang="ko-KR" altLang="en-US" sz="2000" dirty="0"/>
                  <a:t> 미분하면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-E(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sz="2000" dirty="0"/>
                  <a:t>= 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-E[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</m:t>
                    </m:r>
                  </m:oMath>
                </a14:m>
                <a:r>
                  <a:rPr lang="en-US" altLang="ko-KR" sz="2000" dirty="0"/>
                  <a:t>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 </a:t>
                </a:r>
                <a:r>
                  <a:rPr lang="ko-KR" altLang="en-US" sz="2000" dirty="0" err="1"/>
                  <a:t>피셔정보행렬은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3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altLang="ko-KR" sz="2000" dirty="0"/>
                  <a:t>=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꼴의 </a:t>
                </a:r>
                <a:r>
                  <a:rPr lang="ko-KR" altLang="en-US" sz="2000" dirty="0" err="1"/>
                  <a:t>피셔정보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정규분포 분산에 대한 정보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위 예제에서 정규 분포의 피셔 정보 행렬은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sup>
                                      <m:r>
                                        <a:rPr lang="en-US" altLang="ko-KR" sz="200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변환 </a:t>
                </a:r>
                <a:r>
                  <a:rPr lang="en-US" altLang="ko-KR" sz="20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을 고려하면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편미분행렬 </a:t>
                </a:r>
                <a:r>
                  <a:rPr lang="en-US" altLang="ko-KR" sz="2000" dirty="0"/>
                  <a:t>B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∂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mr>
                    </m:m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[0,2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정보는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[0,2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]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ko-KR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ko-KR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ko-KR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ko-KR" sz="2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ko-KR" altLang="en-US" sz="20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[0,2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크래머</a:t>
                </a:r>
                <a:r>
                  <a:rPr lang="ko-KR" altLang="en-US" sz="2000" dirty="0"/>
                  <a:t> 하한은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불편추정량인</a:t>
                </a:r>
                <a:r>
                  <a:rPr lang="ko-KR" altLang="en-US" sz="2000" dirty="0"/>
                  <a:t> 표본분산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2000" dirty="0"/>
                  <a:t>의 분산은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불편추정량은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효율추정량이</a:t>
                </a:r>
                <a:r>
                  <a:rPr lang="ko-KR" altLang="en-US" sz="2000" dirty="0"/>
                  <a:t> 아니다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521" r="-522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스칼라 함수에서의 </a:t>
                </a:r>
                <a:r>
                  <a:rPr lang="en-US" altLang="ko-KR" sz="2000" dirty="0"/>
                  <a:t>MLE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함수로 확정하는 것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스칼라 함수의 성질이 그대로 적용된다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최대우도추정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공통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갖는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ko-KR" altLang="en-US" sz="2000" dirty="0"/>
                  <a:t>인 행렬이라고 할 </a:t>
                </a:r>
                <a:r>
                  <a:rPr lang="ko-KR" altLang="en-US" sz="2000" dirty="0" err="1"/>
                  <a:t>떄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그 </a:t>
                </a:r>
                <a:r>
                  <a:rPr lang="ko-KR" altLang="en-US" sz="2000" dirty="0" err="1"/>
                  <a:t>우도함수</a:t>
                </a:r>
                <a:r>
                  <a:rPr lang="ko-KR" altLang="en-US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로그우도함수는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알고 있는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𝑙𝑜𝑔𝑓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000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𝑙𝑜𝑔𝑓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2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영공간을 구하면 그것이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해가 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89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효율 한계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모수추정에서의</a:t>
                </a:r>
                <a:r>
                  <a:rPr lang="ko-KR" altLang="en-US" sz="2000" dirty="0"/>
                  <a:t> 피셔 정보 행렬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000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확률벡터의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공분산 행렬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20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과 같다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83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다변량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효율 한계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모수추정에서의</a:t>
                </a:r>
                <a:r>
                  <a:rPr lang="ko-KR" altLang="en-US" sz="2000" dirty="0"/>
                  <a:t> 피셔 정보는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2)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ko-KR" altLang="en-US" sz="2000" dirty="0"/>
                  <a:t>성분을 조금 더 단순화하면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스칼라와 마찬가지로</a:t>
                </a:r>
                <a:r>
                  <a:rPr lang="en-US" altLang="ko-KR" sz="2000" dirty="0"/>
                  <a:t>, 0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𝑑𝑙𝑜𝑔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식을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대해서 한번 더 미분하면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𝑑𝑙𝑜𝑔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공분산은 </a:t>
                </a:r>
                <a:r>
                  <a:rPr lang="en-US" altLang="ko-KR" sz="2000" dirty="0" err="1"/>
                  <a:t>cov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x,y</a:t>
                </a:r>
                <a:r>
                  <a:rPr lang="en-US" altLang="ko-KR" sz="2000" dirty="0"/>
                  <a:t>) = E(XY) – E(X)E(Y)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E(X)E(Y) = 0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XY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4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효율 한계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모수추정에서의</a:t>
                </a:r>
                <a:r>
                  <a:rPr lang="ko-KR" altLang="en-US" sz="2000" dirty="0"/>
                  <a:t> 피셔 정보는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2)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ko-KR" altLang="en-US" sz="2000" dirty="0"/>
                  <a:t>성분을 조금 더 단순화하면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𝑙𝑜𝑔𝑓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𝑙𝑜𝑔𝑓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e>
                          <m:sub>
                            <m:r>
                              <a:rPr lang="ko-KR" altLang="en-US" sz="2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ko-KR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000" dirty="0"/>
                  <a:t>란 사실에서 피셔 정보 행렬은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15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15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ko-KR" altLang="en-US" sz="15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𝑙𝑜𝑔𝑓</m:t>
                                  </m:r>
                                  <m:d>
                                    <m:d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57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효율 한계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모수추정에서의</a:t>
                </a:r>
                <a:r>
                  <a:rPr lang="ko-KR" altLang="en-US" sz="2000" dirty="0"/>
                  <a:t> 피셔 정보는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 추출한 확률변수라고 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각각의 표본에 대한 피셔 정보를 위 식에 반영하면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000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0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/>
                  <a:t>스칼라에서와</a:t>
                </a:r>
                <a:r>
                  <a:rPr lang="ko-KR" altLang="en-US" sz="2000" dirty="0"/>
                  <a:t> 마찬가지로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각각의 </a:t>
                </a:r>
                <a:r>
                  <a:rPr lang="ko-KR" altLang="en-US" sz="2000" dirty="0" err="1"/>
                  <a:t>피셔정보는</a:t>
                </a:r>
                <a:r>
                  <a:rPr lang="ko-KR" altLang="en-US" sz="2000" dirty="0"/>
                  <a:t> 하나의 확률변수의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배가 되므로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이때 </a:t>
                </a:r>
                <a:r>
                  <a:rPr lang="ko-KR" altLang="en-US" sz="2000" dirty="0" err="1"/>
                  <a:t>피셔정보는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ko-KR" altLang="en-US" sz="15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  <m: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500" dirty="0"/>
                  <a:t> </a:t>
                </a:r>
                <a:r>
                  <a:rPr lang="ko-KR" altLang="en-US" sz="1500" dirty="0"/>
                  <a:t>이다</a:t>
                </a:r>
                <a:r>
                  <a:rPr lang="en-US" altLang="ko-KR" sz="15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06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효율 한계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효율 한계는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이 값이 해당 통계량의 최저 하한일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마찬가지로 효율 </a:t>
                </a:r>
                <a:r>
                  <a:rPr lang="ko-KR" altLang="en-US" sz="2000" dirty="0" err="1"/>
                  <a:t>추정량이라고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0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1400" dirty="0"/>
                  <a:t>MLE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추정량의</a:t>
                </a:r>
                <a:r>
                  <a:rPr lang="ko-KR" altLang="en-US" sz="1400" dirty="0"/>
                  <a:t> 근사 행태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을 공통 </a:t>
                </a:r>
                <a:r>
                  <a:rPr lang="en-US" altLang="ko-KR" sz="14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 dirty="0"/>
                  <a:t> 갖는 </a:t>
                </a:r>
                <a:r>
                  <a:rPr lang="en-US" altLang="ko-KR" sz="1400" dirty="0" err="1"/>
                  <a:t>iid</a:t>
                </a:r>
                <a:r>
                  <a:rPr lang="ko-KR" altLang="en-US" sz="1400" dirty="0"/>
                  <a:t>라고 할 때</a:t>
                </a:r>
                <a:r>
                  <a:rPr lang="en-US" altLang="ko-KR" sz="1400" dirty="0"/>
                  <a:t>, 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1400" dirty="0"/>
                  <a:t>MLE </a:t>
                </a:r>
                <a:r>
                  <a:rPr lang="ko-KR" altLang="en-US" sz="1400" dirty="0" err="1"/>
                  <a:t>추정량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m:rPr>
                            <m:brk m:alnAt="7"/>
                          </m:rP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r>
                  <a:rPr lang="en-US" altLang="ko-KR" sz="1400" dirty="0"/>
                  <a:t> = 0</a:t>
                </a:r>
                <a:r>
                  <a:rPr lang="ko-KR" altLang="en-US" sz="1400" dirty="0"/>
                  <a:t>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1400" dirty="0"/>
                  <a:t>를 가진다</a:t>
                </a:r>
                <a:r>
                  <a:rPr lang="en-US" altLang="ko-KR" sz="14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1400" dirty="0"/>
                  <a:t>위를 만족하는 모든 열은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400" dirty="0" smtClean="0"/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400" dirty="0"/>
                      <m:t>−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400" dirty="0"/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이다</a:t>
                </a:r>
                <a:r>
                  <a:rPr lang="en-US" altLang="ko-KR" sz="14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1400" dirty="0"/>
              </a:p>
              <a:p>
                <a:r>
                  <a:rPr lang="en-US" altLang="ko-KR" sz="1400" dirty="0"/>
                  <a:t>G</a:t>
                </a:r>
                <a:r>
                  <a:rPr lang="ko-KR" altLang="en-US" sz="1400" dirty="0"/>
                  <a:t>가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400" dirty="0"/>
                  <a:t>에서 변환</a:t>
                </a:r>
                <a:endParaRPr lang="en-US" altLang="ko-KR" sz="1400" dirty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 때 </a:t>
                </a:r>
                <a:br>
                  <a:rPr lang="en-US" altLang="ko-KR" sz="1400" dirty="0"/>
                </a:br>
                <a:endParaRPr lang="en-US" altLang="ko-KR" sz="1400" dirty="0"/>
              </a:p>
              <a:p>
                <a:pPr marL="342900" indent="-342900">
                  <a:buAutoNum type="arabicPeriod"/>
                </a:pPr>
                <a:r>
                  <a:rPr lang="en-US" altLang="ko-KR" sz="1400" dirty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인 편미분행렬이 존재한다면</a:t>
                </a:r>
                <a:endParaRPr lang="en-US" altLang="ko-KR" sz="14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US" altLang="ko-KR" sz="1400" dirty="0"/>
                  <a:t>=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ko-KR" altLang="en-US" sz="14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sz="1400" b="1" dirty="0"/>
                  <a:t>=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MLE </a:t>
                </a:r>
                <a:r>
                  <a:rPr lang="ko-KR" altLang="en-US" sz="1400" dirty="0" err="1"/>
                  <a:t>추정량이다</a:t>
                </a:r>
                <a:r>
                  <a:rPr lang="en-US" altLang="ko-KR" sz="14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400" dirty="0"/>
                  <a:t>이 때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40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이고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따라서 정보행렬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 dirty="0"/>
                  <a:t>을 가진다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120" b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49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CF31-D463-46E9-B61C-B6E2DD26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정규 </a:t>
                </a:r>
                <a:r>
                  <a:rPr lang="ko-KR" altLang="en-US" sz="2000" dirty="0" err="1"/>
                  <a:t>모형하에서의</a:t>
                </a:r>
                <a:r>
                  <a:rPr lang="ko-KR" altLang="en-US" sz="2000" dirty="0"/>
                  <a:t> 최대우도 추정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500" dirty="0"/>
                  <a:t>이고</a:t>
                </a:r>
                <a:r>
                  <a:rPr lang="en-US" altLang="ko-KR" sz="15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1500" dirty="0"/>
                  <a:t>=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∞,∞)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500" dirty="0"/>
                  <a:t>라고 한다면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ko-KR" altLang="en-US" sz="2000" dirty="0"/>
                  <a:t>로그우도 함수는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func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342900" indent="-3429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𝑚𝑙𝑒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𝑚𝑙𝑒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log[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𝛴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=0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2000" dirty="0"/>
                  <a:t>위 </a:t>
                </a:r>
                <a:r>
                  <a:rPr lang="en-US" altLang="ko-KR" sz="2000" dirty="0" err="1"/>
                  <a:t>mle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추정식을 정리하면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E01554-FFFB-4C0C-97A9-F858A226E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6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703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다변량 최대우도추정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최대우도추정</dc:title>
  <dc:creator>Kwon JongIk</dc:creator>
  <cp:lastModifiedBy>Kwon JongIk</cp:lastModifiedBy>
  <cp:revision>21</cp:revision>
  <dcterms:created xsi:type="dcterms:W3CDTF">2020-01-02T02:20:34Z</dcterms:created>
  <dcterms:modified xsi:type="dcterms:W3CDTF">2020-01-02T09:06:33Z</dcterms:modified>
</cp:coreProperties>
</file>