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21A1C-EF6E-4061-9B48-B33A37C9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40E8F-E1B8-4166-BBC6-F0217A69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DA3D9-5C28-43F5-8C16-A6B74C75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4E50B-C1CB-46DE-8C6E-9741A028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7D804-B144-4CB8-9F8A-14527546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D063-AF94-41F6-8E20-81BE4DE4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35F17-6025-4218-9F7C-559ECE96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F8AB5-1C89-4506-B01E-65EA4E5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F9C6B-1097-4B65-A4C6-8BEBA7A5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42EEF-6789-45DF-B3D7-267F3440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0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0EF97-CE67-4594-9014-32FBE7CE2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CB5F4-E0EC-4A02-AFA8-A97597E4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C2F5E-6E8F-4786-A595-6DF66FA7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A9F22-6D79-4509-A23F-D9075179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7126-7831-4222-9597-A3FF2D71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90DD2-76DB-4053-9E73-992B0F86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BA01F-C5BA-43D6-B387-CDD411CD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CAAF7-8E5E-496D-A126-DCAE1E81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0C8D3-C994-4A5E-8A8E-C8036A65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E51EC-4099-4529-921D-707788D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30F9-821F-49F3-96C5-9A299BDC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EA960-583D-45F2-9135-13E197A5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723A6-0698-45BC-B8F6-BC6B1FBD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BDD56-44C2-4713-8C71-1B0B8B59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3539F-E349-42C9-A836-1DAACE7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107C-A522-4C9D-9DFD-1FC97B88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29DE7-93C3-46A3-B91E-116D9CCA3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D8CE-6144-4408-956F-B9C65636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6BE32-7929-446F-BD99-A42E032F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45CD-51A7-4B10-98D4-679325FC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1250B-F49E-40E7-91BD-812AF8A9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5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FD8C2-52A5-4984-87A1-D5951F8E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C0678-68F2-477E-9752-6675FC81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3558F-D33E-45D8-8A85-CD51FE5D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9E1EA7-4CF7-4A9B-B2A1-35069956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7D742-CCF4-4410-97A4-2CE58C2A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0BEB3-5EEB-435E-A17C-00BC890C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B14D5-F92A-4146-924A-E409DCBA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175EA-3505-49F1-8352-ECDB014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4CA3-68E4-4D74-A376-502DE1CB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2B90B-4F47-4D63-B57A-9FFA62AB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B356C-5B32-4532-8912-2CDE9DA3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B82EF-7BC1-484E-8B45-EF8723A8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13FF63-8A63-4294-8484-D921D7A4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F239F-B302-4CDD-B3B7-F180E29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3F9BD-8409-4656-8DC8-616411D3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6A06B-8100-4F77-A09F-E493A43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E08-BF48-4139-9E58-46115AE5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7960C-577F-4786-8E3B-9F01B64A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E4F9A-F99E-486B-A123-B39004F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0E225-6718-420A-BCE0-A2BE9E06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C011B-89BB-483F-95E7-A5A8299B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7F12-ECAB-4001-AB69-C44D8939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B6BC9-F39D-4C72-BC67-924AC2DCA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E8F65-E83E-44C3-8815-18001B9A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957DB-4C73-4603-BF7A-D1B908EF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4DC8E-96E4-4C92-B6BB-12A976C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A4F4-15EF-4558-B03F-168AC192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DE2CF9-1DF2-4372-A069-678C2FF2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6EC91-C117-4DE8-AC8B-0247CADB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98153-4369-4C7A-8122-4B4EDED0B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E273-7D85-40A7-95ED-33B81286DCB0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B3E5E-94BE-40A5-BA63-BC71C444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3BEEB-E0AE-4A3D-88AF-942BD2CFB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7243-DC27-4D7F-8420-D4BF03881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ED9F-49C6-4660-B200-F69F59EDF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668D0-A7DD-4A65-8447-F323BFB2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/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한 변수와 다른 변수와의 관계를 통해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추정하는 것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E(Y) =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는 어떤 함수의 정의를 통해 알려진 </a:t>
                </a:r>
                <a:r>
                  <a:rPr lang="ko-KR" altLang="en-US" sz="2000" dirty="0" err="1"/>
                  <a:t>관측값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대하여 </a:t>
                </a:r>
                <a:br>
                  <a:rPr lang="en-US" altLang="ko-KR" sz="2000" dirty="0"/>
                </a:b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반응값을</a:t>
                </a:r>
                <a:r>
                  <a:rPr lang="ko-KR" altLang="en-US" sz="2000" dirty="0"/>
                  <a:t> 관측한다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n</a:t>
                </a:r>
                <a:r>
                  <a:rPr lang="ko-KR" altLang="en-US" sz="2000" dirty="0"/>
                  <a:t>개의 관측된 쌍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의 선형함수를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따르는 확률변수이고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는 위치 이동 </a:t>
                </a:r>
                <a:r>
                  <a:rPr lang="ko-KR" altLang="en-US" sz="2000" dirty="0" err="1"/>
                  <a:t>모수이므로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우도함수는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1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우도함수는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이용하여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의 최댓값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ko-KR" altLang="en-US" sz="2000" dirty="0"/>
                  <a:t>를 추정하면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∙(−1)</m:t>
                    </m:r>
                  </m:oMath>
                </a14:m>
                <a:r>
                  <a:rPr lang="en-US" altLang="ko-KR" sz="2000" dirty="0"/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=0</a:t>
                </a:r>
              </a:p>
              <a:p>
                <a:pPr marL="457200" indent="-457200">
                  <a:buAutoNum type="arabicParenBoth" startAt="3"/>
                </a:pPr>
                <a:r>
                  <a:rPr lang="ko-KR" altLang="en-US" sz="2000" dirty="0"/>
                  <a:t>각각의 파라미터에 대해 정리하면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한편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]=</m:t>
                    </m:r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290" t="-1821" b="-4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2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파라미터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000" dirty="0"/>
                  <a:t>의 분포 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와 관련된 선형함수이다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대한 </a:t>
                </a:r>
                <a:r>
                  <a:rPr lang="ko-KR" altLang="en-US" sz="2000" dirty="0" err="1"/>
                  <a:t>불편추정량이다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98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파라미터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000" dirty="0"/>
                  <a:t>의 분포 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와 관련된 선형함수이다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대한 </a:t>
                </a:r>
                <a:r>
                  <a:rPr lang="ko-KR" altLang="en-US" sz="2000" dirty="0" err="1"/>
                  <a:t>불편추정량이다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0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분포 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차형식으로 볼 수 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로 분해하면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이용하여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분포를 추정 가능하다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분포 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차형식으로 볼 수 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로 분해하면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이용하여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분포를 추정 가능하다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파라미터의 신뢰구간 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은 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0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0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altLang="ko-KR" sz="20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이는 곧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을 따른다는 것을 알 수 있다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CLT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에 따라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을 따른다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따라서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그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차형식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~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을 따른다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2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81C5-C284-48D3-9DB0-DB1B185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파라미터의 신뢰구간 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한편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이므로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−1−1=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을 따른다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이 때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이를 이용하여 각 파라미터에 대한 신뢰구간을 정의할 수 있다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D605E5-DA2B-457B-9D74-66EBF180B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791"/>
                <a:ext cx="10515600" cy="4351338"/>
              </a:xfrm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609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회귀분석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</dc:title>
  <dc:creator>Kwon JongIk</dc:creator>
  <cp:lastModifiedBy>Kwon JongIk</cp:lastModifiedBy>
  <cp:revision>22</cp:revision>
  <dcterms:created xsi:type="dcterms:W3CDTF">2020-01-11T15:51:04Z</dcterms:created>
  <dcterms:modified xsi:type="dcterms:W3CDTF">2020-01-12T10:37:28Z</dcterms:modified>
</cp:coreProperties>
</file>