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556AD-1FA6-400F-80E5-E89CA4A22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84D2F-C6C7-4DB0-85C0-9919FC520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26C8A-EA61-42CA-BE48-DD2A1C3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1AECE-A3D0-4F67-BE30-B1B5C631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E5235-83C8-4F15-864D-1B802684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A1F9-5E11-4F05-A540-31138FA0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C4FC3-14AC-4364-81A9-E111D250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58199-DCC8-4872-AFB7-D9EAD552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59F8B-B3C6-44EF-A51F-6FC9BF4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7B4C9-CDAA-472B-84D1-109FD413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02320-4889-46AD-A50D-952B858DD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7A99E-D194-4123-BD87-FF291CA4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F73B8-8CA1-41DB-AEE6-31C6386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0A10-560F-432A-8038-AB773D4F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BD38-95EA-4190-940C-D3094E1E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038E-EF18-44C7-B768-DE743BAF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BF384-5DF5-4847-8D72-E375AC94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59A80-0743-455B-BC51-C879D3A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32360-2174-44E7-8EB7-2BB677C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302F0-A3D6-430F-82CB-0CE36C6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4526-4436-465F-ABB5-4B370E08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F333-6038-4CE2-B24C-0AE159FF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FC728-0E56-461F-84CC-A769D503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88EB3-6C45-4FED-9B21-47AA2ADC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D4E55-F6BD-4181-B945-3D22A47C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A7F64-3F1A-4239-B0C9-354A39FA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8043C-E440-4F41-9062-9837E5A7B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FDF734-BCA9-4AB2-8F76-C0F2E575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DCB91-F589-42CA-9C89-B19C29D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CE62-F175-46F2-9D54-D44E32EB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D9206-C1B7-4E7B-A100-D6B3950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3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88C37-4B10-4C59-A0B0-CDF20C7B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79A78-A374-41E3-B043-7BCC4FC1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4E4FF-F315-4716-AD01-A7BD1CE9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3A3D42-2A15-4326-9B64-F8E55C74D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950FF1-97F8-4F1E-AED3-D4F3F392B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80FF11-B0A4-4018-B92E-6E93A77D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F7094-022D-4FB5-BBD3-85AF86ED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1D266E-D39C-4192-BFDD-C851C0B3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5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7A03-B3B2-470E-A5D4-942E3F25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15F13E-8B37-469C-8E09-66AF0E98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19B9C-710A-45D9-93B7-F61E4EA0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7AFD70-44AE-47C1-ABF4-943E42AA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6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F87FC9-ED27-4E8B-9D41-79486E53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4D5BD6-14E1-4DEB-9736-E0427A90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348D0-EA7F-4F0C-A97A-99E3E108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9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5141C-D89D-46E6-A2BE-8FD79F1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5AF47-4ACE-497C-99AB-83901F38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3F9CE-E663-4F4A-9183-CA833F58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4F983-E64C-463F-BB6A-B9DFE6C6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C009-673E-4AE8-A905-9AAD229B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21ED4-6180-49A6-B15A-081B0FBD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12B46-690C-4B9E-BB1A-51D0272F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D7814-7696-423F-8F45-9895FCDF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10DF2-D724-4E01-8BA7-E6307EDA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BB523-54F8-41D0-93B7-B1976E8E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15A60-427C-4377-B3A1-00BAE9E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F8BC4-DED0-41B2-BD0C-193567F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3D7A0-107E-4C59-9474-1D6C5E5A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DCB49-B2DE-4F53-9986-5866B0AE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72249-930C-46D8-9610-E14EF11A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6029-DEEE-4FAB-8ADB-544D520EBF16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FC77A-4432-4FFE-AC00-5494F8DBC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E6BC0-737A-42C6-84FD-4D0716FE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9A6C-3FD5-49DC-B5DE-1E24FF98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1A065-BEF3-4A2D-BA98-EB9F2E914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상관계수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954AA-34B5-46C8-9596-1400E714C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83B9B-B94F-4019-8A4F-48AABCD3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903382-D987-4FCF-953A-0FAB474AB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공분산은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함께 변해가는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말하고</a:t>
                </a:r>
                <a:endParaRPr lang="en-US" altLang="ko-KR" sz="2000" dirty="0"/>
              </a:p>
              <a:p>
                <a:r>
                  <a:rPr lang="en-US" altLang="ko-KR" sz="2000" dirty="0"/>
                  <a:t>COV(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]</a:t>
                </a:r>
                <a:r>
                  <a:rPr lang="ko-KR" altLang="en-US" sz="2000" dirty="0"/>
                  <a:t>로 정의된다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위 식을 정리하면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b="0" dirty="0"/>
                  <a:t>가 된다</a:t>
                </a:r>
                <a:r>
                  <a:rPr lang="en-US" altLang="ko-KR" sz="2000" b="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2) </a:t>
                </a:r>
                <a:r>
                  <a:rPr lang="ko-KR" altLang="en-US" sz="2000" b="0" dirty="0"/>
                  <a:t>상관계수는 공분산을 양 확률변수의 표준편차로 표준화한 값이다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] +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903382-D987-4FCF-953A-0FAB474AB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2D1E82-FE16-47CE-B7B6-28B853D5AA23}"/>
              </a:ext>
            </a:extLst>
          </p:cNvPr>
          <p:cNvCxnSpPr/>
          <p:nvPr/>
        </p:nvCxnSpPr>
        <p:spPr>
          <a:xfrm flipV="1">
            <a:off x="7837714" y="2690949"/>
            <a:ext cx="766355" cy="452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8AD55D-E59A-4687-9AF5-70C66EA50B9A}"/>
              </a:ext>
            </a:extLst>
          </p:cNvPr>
          <p:cNvCxnSpPr/>
          <p:nvPr/>
        </p:nvCxnSpPr>
        <p:spPr>
          <a:xfrm flipV="1">
            <a:off x="8952411" y="2690948"/>
            <a:ext cx="766355" cy="452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F4F79-8E16-457E-9848-7F620B69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5C5BF4-A692-468F-ACB5-C5F3A169E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이를 이용하여 다음의 관계를 도출할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확률변수의 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곱의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기댓값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공분산에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더한것과</a:t>
                </a:r>
                <a:r>
                  <a:rPr lang="ko-KR" altLang="en-US" sz="2000" dirty="0"/>
                  <a:t> 같다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공분산은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와 같고</a:t>
                </a:r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또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5C5BF4-A692-468F-ACB5-C5F3A169E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7D63A-D5C9-4C86-A698-CD944B8E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F16AF7-F044-4506-AC7B-8E18A5974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상관계수와 선형방정식의 계수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E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ko-KR" altLang="en-US" sz="2000" dirty="0"/>
                  <a:t> 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선형방정식으로 본다면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ko-KR" sz="2000" dirty="0"/>
                  <a:t> = ax + b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000" dirty="0"/>
                  <a:t>(ax + b)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양변을 </a:t>
                </a:r>
                <a:r>
                  <a:rPr lang="en-US" altLang="ko-KR" sz="2000" dirty="0"/>
                  <a:t>dx</a:t>
                </a:r>
                <a:r>
                  <a:rPr lang="ko-KR" altLang="en-US" sz="2000" dirty="0"/>
                  <a:t>로 적분하면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ax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ax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2000" dirty="0"/>
                  <a:t>= E(</a:t>
                </a:r>
                <a:r>
                  <a:rPr lang="en-US" altLang="ko-KR" sz="2000" dirty="0" err="1"/>
                  <a:t>ax+b</a:t>
                </a:r>
                <a:r>
                  <a:rPr lang="en-US" altLang="ko-KR" sz="2000" dirty="0"/>
                  <a:t>) = </a:t>
                </a:r>
                <a:r>
                  <a:rPr lang="en-US" altLang="ko-KR" sz="2000" dirty="0" err="1"/>
                  <a:t>aE</a:t>
                </a:r>
                <a:r>
                  <a:rPr lang="en-US" altLang="ko-KR" sz="2000" dirty="0"/>
                  <a:t>(x) + b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다시 정리하면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F16AF7-F044-4506-AC7B-8E18A5974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E2F0-76C6-4994-A4B4-240D0851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3EA42B-A989-4826-862D-A32BD9E2A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다시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이번엔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ax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양변에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곱하고 적분하면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ax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ax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𝑏𝐸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/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b =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E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+</a:t>
                </a:r>
                <a:r>
                  <a:rPr lang="ko-KR" alt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3EA42B-A989-4826-862D-A32BD9E2A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2B6EE-0273-40EA-B6E7-5105927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BF62B2-308E-4248-9B0F-84F02E075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상관계수는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통해 도출할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ko-KR" altLang="en-US" sz="2000" dirty="0"/>
                  <a:t> 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E(y)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 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𝑥𝑦𝑓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]〮[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]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BF62B2-308E-4248-9B0F-84F02E075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16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438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상관계수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상관계수</dc:title>
  <dc:creator>Kwon JongIk</dc:creator>
  <cp:lastModifiedBy>Kwon JongIk</cp:lastModifiedBy>
  <cp:revision>7</cp:revision>
  <dcterms:created xsi:type="dcterms:W3CDTF">2019-12-24T03:55:33Z</dcterms:created>
  <dcterms:modified xsi:type="dcterms:W3CDTF">2019-12-24T04:42:58Z</dcterms:modified>
</cp:coreProperties>
</file>