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B5C0D-4FD4-446A-AC7D-D98F9027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6BF51C-BA76-42A9-BF8F-F8597884C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18A6B-FCA1-4ECA-98AE-A520EB51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147C6-A28A-429C-9B17-624D0FA3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75ABA-B02A-488F-BA4C-548DEEAB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CE73F-2034-4F46-8361-410421D5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D6D494-A96C-4C85-AA91-C1093A715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0F6ED-BBFC-429A-ADB8-0B1FB52C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FA913-C18C-48F4-A0F4-866C794B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56F7-CF9E-47D8-996D-12BC40DC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2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7B643-D23C-4C87-85F0-56F500419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DAA2AA-3784-4FE7-97F5-07167BC5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17941-443E-4C85-89C0-ED46D687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B3A97-62F5-43CD-A64B-B8918A01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DA05C-3F90-4ACF-AEDD-D28538F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8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6AB3C-70CC-441A-A17E-F9FF572D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E4A31-11DE-4FE3-B0DC-CC2DF932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4F666-5CEF-4BB9-A8C1-4CDA1F26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739DD-04CE-4355-82F3-B7A115DD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64E55-BCF9-4D11-BB6B-F18052A5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8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4BBD1-9662-4192-8B46-51ECD10A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9A387-ADB6-4F3D-8E82-63ACCCD20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9D986-5947-44F9-AB22-5B0B6BF9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6EDF8-D62E-42C1-8FEE-AB87AE48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0B655-5B9F-4B65-A9F1-0974C4BD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1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DEC53-8E29-4C28-8E20-6B5DE566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84C5B-655B-476C-913F-2D841C513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77CF3-999A-4FD8-9F0C-C3535926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7E4A-BA49-45AF-9A90-13CC2482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65A2D-4A26-4798-A260-35DAE1E5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3C6FC-D2EF-4DE2-8A55-0A012B37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4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89BF7-1E08-4D23-8B84-EB81520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EE268-EC6E-4B0A-B8E6-D3301E183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0C045-07DA-4332-BED9-4F3CBD831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A45BC7-3DF8-4364-8A54-94B8AD33A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67E158-0C32-4F73-9910-3070A695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FD5E4-D800-4697-891C-C8F9FAC1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C49FA6-9998-42EF-809A-23D9412D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A1173C-784D-4449-B0F7-C52C0CAA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6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A0BBB-CFE7-4B32-BBDE-921D09BB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B4E032-6893-41C9-9339-6D7ABEDF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F729F6-5DED-49A6-B0D2-078EA73A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FC93C-E75F-4276-AE13-CB6C22A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7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CDFB2-3ACA-416D-BC60-262D85B7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A51907-58D2-4202-A9B2-4880647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5222F2-C934-406A-A421-B77C6BB0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5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CE52-D4CF-461D-B8BD-7335FF60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5174B-FDF6-47A9-81F7-3F05BB5D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4B1DA-BDF5-47E3-A962-A2B62457C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C5A5A-9CA0-4451-ACAA-C2CD6F8D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03560-AB55-4F3A-A81D-14E4C08A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C2A46-8974-4647-BF9D-3BBC61F4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3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C7883-C3AE-488A-9BA7-D77DDF2C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4897C3-4C5B-4456-B17A-A83D7FA64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37091-A203-412B-A7F7-7AC143AA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29F49-4703-44B8-95D7-6AE27082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18390-30C4-4C07-ABED-3F585B03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8572D-1D96-4639-A81F-199E7210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DB858-DDF6-48EF-BE78-AB0E8912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85666-5BEF-4B8C-ABB3-AB100725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ACA47-CE44-4EBE-89D2-8F8D3CD24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6573-5265-42B4-9C34-69A31359AA12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8E650-B3BF-4386-AC69-C26A4643A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6DC15-6DC0-44DD-A636-7392AF89F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3C14-0428-4D9B-8DF7-CCBE6110B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B7067-52F7-430E-8B1D-54FFC9B94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이항 확률변수의 변환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DF602-F4BC-439C-8D2C-4E7C3DD23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F4A8C-DD5D-4357-BF7E-295AEDAF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EEC2C2-5CBF-4760-B8D8-37E94E1B7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확률벡터라고 할 때</a:t>
                </a:r>
                <a:r>
                  <a:rPr lang="en-US" altLang="ko-KR" sz="2000" dirty="0"/>
                  <a:t>, 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관계가 성립된다면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cdf</a:t>
                </a:r>
                <a:r>
                  <a:rPr lang="ko-KR" altLang="en-US" sz="2000" dirty="0"/>
                  <a:t>를 이용하여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 err="1"/>
                  <a:t>cdf</a:t>
                </a:r>
                <a:r>
                  <a:rPr lang="ko-KR" altLang="en-US" sz="2000" dirty="0"/>
                  <a:t>를 구할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br>
                  <a:rPr lang="en-US" altLang="ko-KR" sz="2000" dirty="0"/>
                </a:br>
                <a:r>
                  <a:rPr lang="en-US" altLang="ko-KR" sz="2000" dirty="0"/>
                  <a:t>2. PDF</a:t>
                </a:r>
                <a:r>
                  <a:rPr lang="ko-KR" altLang="en-US" sz="2000" dirty="0"/>
                  <a:t>의 변환을 구하는 방법은 다음의 순서를 따른다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역함수를 구한다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역함수의 범위를 구한다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ko-KR" altLang="en-US" sz="2000" dirty="0"/>
                  <a:t> 이므로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ko-KR" altLang="en-US" sz="2000" dirty="0"/>
                  <a:t>에 해당하는 </a:t>
                </a:r>
                <a:r>
                  <a:rPr lang="ko-KR" altLang="en-US" sz="2000" dirty="0" err="1">
                    <a:solidFill>
                      <a:srgbClr val="0070C0"/>
                    </a:solidFill>
                  </a:rPr>
                  <a:t>야코비안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 변환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(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행렬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)</a:t>
                </a:r>
                <a:r>
                  <a:rPr lang="ko-KR" altLang="en-US" sz="2000" dirty="0"/>
                  <a:t>을 구한다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위 </a:t>
                </a:r>
                <a:r>
                  <a:rPr lang="ko-KR" altLang="en-US" sz="2000" dirty="0" err="1">
                    <a:solidFill>
                      <a:srgbClr val="0070C0"/>
                    </a:solidFill>
                  </a:rPr>
                  <a:t>야코비안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 변환행렬</a:t>
                </a:r>
                <a:r>
                  <a:rPr lang="ko-KR" altLang="en-US" sz="2000" dirty="0"/>
                  <a:t>의 부피 변환을 구하기 위해 행렬식을 구한다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EEC2C2-5CBF-4760-B8D8-37E94E1B7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3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8366E-ADBE-46AA-B81C-90C819EC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A792BF-3D45-4C0C-88D8-A52CEE722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3.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의 변환을 </a:t>
                </a:r>
                <a:r>
                  <a:rPr lang="ko-KR" altLang="en-US" sz="2000" dirty="0" err="1"/>
                  <a:t>구할때는</a:t>
                </a:r>
                <a:r>
                  <a:rPr lang="ko-KR" altLang="en-US" sz="2000" dirty="0"/>
                  <a:t> 다음의 순서를 따른다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의 관계식을 이용해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를 구성할 때 </a:t>
                </a:r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라고 한다면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mgf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적분에 투입한다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=[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][</m:t>
                        </m:r>
                        <m:nary>
                          <m:nary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]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위와 같이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두 개의 적분으로 분해하여 결합하면 계산이 </a:t>
                </a:r>
                <a:r>
                  <a:rPr lang="ko-KR" altLang="en-US" sz="2000" dirty="0" err="1"/>
                  <a:t>간편해진다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A792BF-3D45-4C0C-88D8-A52CEE722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25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9E039-4D54-4581-AF94-77E039C7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F98240-9150-42FF-ABB1-F37CF62C5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라고 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2000" dirty="0"/>
                  <a:t>고 정하면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pdf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범위는 </a:t>
                </a:r>
                <a14:m>
                  <m:oMath xmlns:m="http://schemas.openxmlformats.org/officeDocument/2006/math"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2000" dirty="0"/>
                  <a:t>이고 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이므로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|J|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의 행렬식이다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F98240-9150-42FF-ABB1-F37CF62C5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3C97F1-DB40-4FE5-B97D-B3B5BE3377D2}"/>
              </a:ext>
            </a:extLst>
          </p:cNvPr>
          <p:cNvCxnSpPr/>
          <p:nvPr/>
        </p:nvCxnSpPr>
        <p:spPr>
          <a:xfrm>
            <a:off x="3614058" y="1958421"/>
            <a:ext cx="38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9DF7143-5547-49B0-AB4F-99A385433732}"/>
              </a:ext>
            </a:extLst>
          </p:cNvPr>
          <p:cNvCxnSpPr>
            <a:cxnSpLocks/>
          </p:cNvCxnSpPr>
          <p:nvPr/>
        </p:nvCxnSpPr>
        <p:spPr>
          <a:xfrm>
            <a:off x="3796938" y="1958421"/>
            <a:ext cx="8708" cy="600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880DCA7-6593-4064-92AA-2101710080C8}"/>
              </a:ext>
            </a:extLst>
          </p:cNvPr>
          <p:cNvCxnSpPr>
            <a:cxnSpLocks/>
          </p:cNvCxnSpPr>
          <p:nvPr/>
        </p:nvCxnSpPr>
        <p:spPr>
          <a:xfrm>
            <a:off x="3796938" y="2541895"/>
            <a:ext cx="2002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AD072B-B36B-4432-91E8-750735A8B30C}"/>
                  </a:ext>
                </a:extLst>
              </p:cNvPr>
              <p:cNvSpPr txBox="1"/>
              <p:nvPr/>
            </p:nvSpPr>
            <p:spPr>
              <a:xfrm>
                <a:off x="4079041" y="1725648"/>
                <a:ext cx="1274003" cy="490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AD072B-B36B-4432-91E8-750735A8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041" y="1725648"/>
                <a:ext cx="1274003" cy="490968"/>
              </a:xfrm>
              <a:prstGeom prst="rect">
                <a:avLst/>
              </a:prstGeom>
              <a:blipFill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38F3A2-AD66-4A23-95F1-92CA60406E84}"/>
                  </a:ext>
                </a:extLst>
              </p:cNvPr>
              <p:cNvSpPr txBox="1"/>
              <p:nvPr/>
            </p:nvSpPr>
            <p:spPr>
              <a:xfrm>
                <a:off x="5351184" y="1725648"/>
                <a:ext cx="1416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38F3A2-AD66-4A23-95F1-92CA60406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84" y="1725648"/>
                <a:ext cx="141615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D5163CC-0EB9-4F03-BE45-1E3FA3050D20}"/>
              </a:ext>
            </a:extLst>
          </p:cNvPr>
          <p:cNvSpPr txBox="1"/>
          <p:nvPr/>
        </p:nvSpPr>
        <p:spPr>
          <a:xfrm>
            <a:off x="4166172" y="23616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240C14-E029-4199-9E3B-18277AF93FF0}"/>
                  </a:ext>
                </a:extLst>
              </p:cNvPr>
              <p:cNvSpPr txBox="1"/>
              <p:nvPr/>
            </p:nvSpPr>
            <p:spPr>
              <a:xfrm>
                <a:off x="6286798" y="2374646"/>
                <a:ext cx="678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240C14-E029-4199-9E3B-18277AF93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98" y="2374646"/>
                <a:ext cx="6786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A186F-3EEC-480E-AE07-8EA224652562}"/>
                  </a:ext>
                </a:extLst>
              </p:cNvPr>
              <p:cNvSpPr txBox="1"/>
              <p:nvPr/>
            </p:nvSpPr>
            <p:spPr>
              <a:xfrm>
                <a:off x="6625187" y="1725648"/>
                <a:ext cx="1421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A186F-3EEC-480E-AE07-8EA224652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87" y="1725648"/>
                <a:ext cx="1421479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362ED24-98EB-4322-98D1-A874C3BC81BD}"/>
              </a:ext>
            </a:extLst>
          </p:cNvPr>
          <p:cNvCxnSpPr/>
          <p:nvPr/>
        </p:nvCxnSpPr>
        <p:spPr>
          <a:xfrm>
            <a:off x="6600128" y="4216927"/>
            <a:ext cx="38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890E50-1991-40D1-95D0-C48DF6870366}"/>
              </a:ext>
            </a:extLst>
          </p:cNvPr>
          <p:cNvCxnSpPr>
            <a:cxnSpLocks/>
          </p:cNvCxnSpPr>
          <p:nvPr/>
        </p:nvCxnSpPr>
        <p:spPr>
          <a:xfrm>
            <a:off x="6783008" y="4216927"/>
            <a:ext cx="8708" cy="600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1552A5-11D9-4C76-AA37-900042DCA464}"/>
              </a:ext>
            </a:extLst>
          </p:cNvPr>
          <p:cNvCxnSpPr>
            <a:cxnSpLocks/>
          </p:cNvCxnSpPr>
          <p:nvPr/>
        </p:nvCxnSpPr>
        <p:spPr>
          <a:xfrm>
            <a:off x="6783008" y="4800401"/>
            <a:ext cx="2002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02FD9B-583B-44ED-A650-9DE70AEF8DDE}"/>
                  </a:ext>
                </a:extLst>
              </p:cNvPr>
              <p:cNvSpPr txBox="1"/>
              <p:nvPr/>
            </p:nvSpPr>
            <p:spPr>
              <a:xfrm>
                <a:off x="7065111" y="3984154"/>
                <a:ext cx="2063322" cy="767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02FD9B-583B-44ED-A650-9DE70AEF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111" y="3984154"/>
                <a:ext cx="2063322" cy="7679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BEDD8C5-8449-42DE-A95F-61697844D1D9}"/>
              </a:ext>
            </a:extLst>
          </p:cNvPr>
          <p:cNvSpPr txBox="1"/>
          <p:nvPr/>
        </p:nvSpPr>
        <p:spPr>
          <a:xfrm>
            <a:off x="7152242" y="46201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1A65A8-31E3-4D6A-9CF7-79A567FE00E7}"/>
                  </a:ext>
                </a:extLst>
              </p:cNvPr>
              <p:cNvSpPr/>
              <p:nvPr/>
            </p:nvSpPr>
            <p:spPr>
              <a:xfrm>
                <a:off x="9021909" y="3864007"/>
                <a:ext cx="168648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1A65A8-31E3-4D6A-9CF7-79A567FE0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909" y="3864007"/>
                <a:ext cx="1686487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98DE247-E896-4D83-9688-B532948A6CCA}"/>
                  </a:ext>
                </a:extLst>
              </p:cNvPr>
              <p:cNvSpPr/>
              <p:nvPr/>
            </p:nvSpPr>
            <p:spPr>
              <a:xfrm>
                <a:off x="9065558" y="4360871"/>
                <a:ext cx="1757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98DE247-E896-4D83-9688-B532948A6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558" y="4360871"/>
                <a:ext cx="1757019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12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E92F-2236-483D-BA2D-53E88FE1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6299E1-3B1E-4286-BCE3-9E86FD1BB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sz="2000" dirty="0"/>
                  <a:t>의 주변확률밀도함수를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𝑝𝑑𝑓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6299E1-3B1E-4286-BCE3-9E86FD1BB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0E3A075C-DDC5-4C98-8740-3CC0843BEC9B}"/>
              </a:ext>
            </a:extLst>
          </p:cNvPr>
          <p:cNvSpPr/>
          <p:nvPr/>
        </p:nvSpPr>
        <p:spPr>
          <a:xfrm>
            <a:off x="2190205" y="2368731"/>
            <a:ext cx="374469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7E93F-F975-4AFD-943C-00FE67159468}"/>
              </a:ext>
            </a:extLst>
          </p:cNvPr>
          <p:cNvSpPr txBox="1"/>
          <p:nvPr/>
        </p:nvSpPr>
        <p:spPr>
          <a:xfrm>
            <a:off x="2564674" y="2164063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1F8B87-1312-4B6D-8154-B2031F494C04}"/>
                  </a:ext>
                </a:extLst>
              </p:cNvPr>
              <p:cNvSpPr/>
              <p:nvPr/>
            </p:nvSpPr>
            <p:spPr>
              <a:xfrm>
                <a:off x="2479060" y="2043453"/>
                <a:ext cx="2634311" cy="81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ko-KR" altLang="en-US" sz="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ko-KR" alt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1500" dirty="0"/>
                            <m:t> </m:t>
                          </m:r>
                          <m:sSup>
                            <m:s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∙|2|</m:t>
                          </m:r>
                          <m:r>
                            <a:rPr lang="ko-KR" altLang="en-US" sz="1500" i="1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ko-KR" alt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1F8B87-1312-4B6D-8154-B2031F494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60" y="2043453"/>
                <a:ext cx="2634311" cy="81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6A18DBC-D3E8-4AB4-B338-1D98C134C7B4}"/>
                  </a:ext>
                </a:extLst>
              </p:cNvPr>
              <p:cNvSpPr/>
              <p:nvPr/>
            </p:nvSpPr>
            <p:spPr>
              <a:xfrm>
                <a:off x="2564674" y="2889007"/>
                <a:ext cx="2525820" cy="766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ko-KR" altLang="en-US" sz="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ko-KR" altLang="en-US" sz="15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1500" dirty="0"/>
                            <m:t> </m:t>
                          </m:r>
                          <m:sSup>
                            <m:s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∙|2|</m:t>
                          </m:r>
                          <m:r>
                            <a:rPr lang="ko-KR" altLang="en-US" sz="1500" i="1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ko-KR" alt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6A18DBC-D3E8-4AB4-B338-1D98C134C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674" y="2889007"/>
                <a:ext cx="2525820" cy="766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9C9295C-8178-4E76-9B96-F0A8A22C46FD}"/>
              </a:ext>
            </a:extLst>
          </p:cNvPr>
          <p:cNvSpPr txBox="1"/>
          <p:nvPr/>
        </p:nvSpPr>
        <p:spPr>
          <a:xfrm>
            <a:off x="5286103" y="2368731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36CFCEA-BCE9-4FD8-B6FC-FADE5BA8E983}"/>
                  </a:ext>
                </a:extLst>
              </p:cNvPr>
              <p:cNvSpPr/>
              <p:nvPr/>
            </p:nvSpPr>
            <p:spPr>
              <a:xfrm>
                <a:off x="5583234" y="2302562"/>
                <a:ext cx="1852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36CFCEA-BCE9-4FD8-B6FC-FADE5BA8E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34" y="2302562"/>
                <a:ext cx="1852174" cy="369332"/>
              </a:xfrm>
              <a:prstGeom prst="rect">
                <a:avLst/>
              </a:prstGeom>
              <a:blipFill>
                <a:blip r:embed="rId5"/>
                <a:stretch>
                  <a:fillRect l="-29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003997-BBDB-431F-A5F2-8A7B222E9C7A}"/>
                  </a:ext>
                </a:extLst>
              </p:cNvPr>
              <p:cNvSpPr/>
              <p:nvPr/>
            </p:nvSpPr>
            <p:spPr>
              <a:xfrm>
                <a:off x="5583234" y="3148831"/>
                <a:ext cx="1544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If 0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003997-BBDB-431F-A5F2-8A7B222E9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34" y="3148831"/>
                <a:ext cx="1544975" cy="369332"/>
              </a:xfrm>
              <a:prstGeom prst="rect">
                <a:avLst/>
              </a:prstGeom>
              <a:blipFill>
                <a:blip r:embed="rId6"/>
                <a:stretch>
                  <a:fillRect l="-355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06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BA0A0-4D31-46B2-B9EE-B8F69483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7DDDC3-3521-4D12-AC92-704AB099A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 일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MGF</a:t>
                </a:r>
                <a:r>
                  <a:rPr lang="ko-KR" altLang="en-US" sz="2000" dirty="0"/>
                  <a:t>를 구하라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라고 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역함수는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범위를 정하면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∴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7DDDC3-3521-4D12-AC92-704AB099A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CC1F6C-1C17-4920-8E0F-52393E761073}"/>
              </a:ext>
            </a:extLst>
          </p:cNvPr>
          <p:cNvCxnSpPr/>
          <p:nvPr/>
        </p:nvCxnSpPr>
        <p:spPr>
          <a:xfrm>
            <a:off x="3892732" y="1993255"/>
            <a:ext cx="38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767F01-699A-4747-BF55-BDBA3520A7E9}"/>
              </a:ext>
            </a:extLst>
          </p:cNvPr>
          <p:cNvCxnSpPr>
            <a:cxnSpLocks/>
          </p:cNvCxnSpPr>
          <p:nvPr/>
        </p:nvCxnSpPr>
        <p:spPr>
          <a:xfrm>
            <a:off x="4075612" y="1993255"/>
            <a:ext cx="8708" cy="600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408764-3216-4AE7-9936-1BC3360791FD}"/>
              </a:ext>
            </a:extLst>
          </p:cNvPr>
          <p:cNvCxnSpPr>
            <a:cxnSpLocks/>
          </p:cNvCxnSpPr>
          <p:nvPr/>
        </p:nvCxnSpPr>
        <p:spPr>
          <a:xfrm>
            <a:off x="4075612" y="2576729"/>
            <a:ext cx="2002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CEEC48-D080-4969-AC41-B31D870BE9DA}"/>
                  </a:ext>
                </a:extLst>
              </p:cNvPr>
              <p:cNvSpPr txBox="1"/>
              <p:nvPr/>
            </p:nvSpPr>
            <p:spPr>
              <a:xfrm>
                <a:off x="4357715" y="1760482"/>
                <a:ext cx="1161985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CEEC48-D080-4969-AC41-B31D870BE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715" y="1760482"/>
                <a:ext cx="1161985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3F215C-07F2-4874-ACA6-DB73A12AE2A6}"/>
                  </a:ext>
                </a:extLst>
              </p:cNvPr>
              <p:cNvSpPr txBox="1"/>
              <p:nvPr/>
            </p:nvSpPr>
            <p:spPr>
              <a:xfrm>
                <a:off x="5629858" y="1760482"/>
                <a:ext cx="1416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3F215C-07F2-4874-ACA6-DB73A12AE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58" y="1760482"/>
                <a:ext cx="141615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E893162-4D06-4954-A56E-BDCA4AB9224E}"/>
              </a:ext>
            </a:extLst>
          </p:cNvPr>
          <p:cNvSpPr txBox="1"/>
          <p:nvPr/>
        </p:nvSpPr>
        <p:spPr>
          <a:xfrm>
            <a:off x="4444846" y="23965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FDB6F8-88BB-4BDC-807D-BB30D07FAEF2}"/>
                  </a:ext>
                </a:extLst>
              </p:cNvPr>
              <p:cNvSpPr txBox="1"/>
              <p:nvPr/>
            </p:nvSpPr>
            <p:spPr>
              <a:xfrm>
                <a:off x="6096000" y="2409480"/>
                <a:ext cx="678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FDB6F8-88BB-4BDC-807D-BB30D07F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09480"/>
                <a:ext cx="6786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0A9EAD-AA68-4FB5-B048-C48F8BA566F9}"/>
                  </a:ext>
                </a:extLst>
              </p:cNvPr>
              <p:cNvSpPr txBox="1"/>
              <p:nvPr/>
            </p:nvSpPr>
            <p:spPr>
              <a:xfrm>
                <a:off x="6903861" y="1760482"/>
                <a:ext cx="1421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0A9EAD-AA68-4FB5-B048-C48F8BA56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861" y="1760482"/>
                <a:ext cx="1421479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88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EDC57-9234-435A-BC63-D6A7D279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97FCB6-318B-4D9F-A5D9-3FC951D4F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3) MGF</a:t>
                </a:r>
                <a:r>
                  <a:rPr lang="ko-KR" altLang="en-US" sz="2000" dirty="0"/>
                  <a:t>를 구하기 위해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우선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의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ko-KR" sz="2000" dirty="0"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J|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|J|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=|1|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/>
                  <a:t>위에서 구한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이용하여 </a:t>
                </a:r>
                <a:r>
                  <a:rPr lang="en-US" altLang="ko-KR" sz="2000" dirty="0"/>
                  <a:t>MGF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(1)M(t)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부분적분법으로 위를 풀면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−1)^2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−1)^2</m:t>
                        </m:r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97FCB6-318B-4D9F-A5D9-3FC951D4F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F536E7-0196-4CB1-960F-79BF2E8621EE}"/>
                  </a:ext>
                </a:extLst>
              </p:cNvPr>
              <p:cNvSpPr/>
              <p:nvPr/>
            </p:nvSpPr>
            <p:spPr>
              <a:xfrm>
                <a:off x="5812779" y="1972883"/>
                <a:ext cx="169136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0&lt;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F536E7-0196-4CB1-960F-79BF2E862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779" y="1972883"/>
                <a:ext cx="169136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422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이항 확률변수의 변환</vt:lpstr>
      <vt:lpstr>정의</vt:lpstr>
      <vt:lpstr>정의</vt:lpstr>
      <vt:lpstr>예제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이항 확률변수의 변환</dc:title>
  <dc:creator>Kwon JongIk</dc:creator>
  <cp:lastModifiedBy>Kwon JongIk</cp:lastModifiedBy>
  <cp:revision>10</cp:revision>
  <dcterms:created xsi:type="dcterms:W3CDTF">2019-12-24T01:41:16Z</dcterms:created>
  <dcterms:modified xsi:type="dcterms:W3CDTF">2019-12-24T03:19:14Z</dcterms:modified>
</cp:coreProperties>
</file>