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5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E98C-2EF1-4E4D-93AA-87E2226AD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167B51-0B95-4AFC-93CC-1398EB45E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B51C0-7CDE-4629-8572-A488DA67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011F-1CEA-4754-BD31-1C825E6F055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A104A-A99C-4075-BF38-7725E606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32A0A-2341-49E6-A5D0-41C8BCDA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FF6-AE9E-44AA-8ECB-103F27D3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1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E9210-5837-4566-9E47-22918726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C622F6-216B-4599-9BE1-00AF486CC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7BCE2-5B53-4001-845E-04E00009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011F-1CEA-4754-BD31-1C825E6F055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C6C37-DC04-4F0E-BE62-118600E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F41A7-7512-4F89-8EF4-060F7626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FF6-AE9E-44AA-8ECB-103F27D3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8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90FD0A-6095-41A5-AC23-79E6D1E84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D66AD1-701B-45AC-A9C5-2F92A44D5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B1F31-18D9-49FA-8B9C-8F377485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011F-1CEA-4754-BD31-1C825E6F055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EFA59-3C42-4838-B1CB-FDCA2FC9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D57F7-4E46-4C67-B46A-0AAF66E1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FF6-AE9E-44AA-8ECB-103F27D3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6A389-9A9A-4ABB-9F7C-E007EA7C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3A09D-0EF4-45FE-982B-31460CDCC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EA96A-48A4-4990-AD7A-0CFDD614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011F-1CEA-4754-BD31-1C825E6F055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04C73-9A49-4F09-B37F-83D7330D5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C4FB1-FCD8-4E5F-AF71-1457136A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FF6-AE9E-44AA-8ECB-103F27D3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5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F2C9B-67F6-497E-9D18-5E36BC40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E5D1B-F2DC-4C63-B320-192725EB6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0EB23-F418-4600-A081-FD76A297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011F-1CEA-4754-BD31-1C825E6F055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8C998-F4F6-4E5A-9115-AB466D24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7703F-22B4-4793-BF78-EDA9CE81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FF6-AE9E-44AA-8ECB-103F27D3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7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A6B5E-1C9B-479B-9AFE-E5451D73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15F53-702E-4E84-9A06-DF0BEB213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698D0D-70FF-4575-9AC1-34EB09313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B59F7-390B-4ECA-85D0-D1A742A9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011F-1CEA-4754-BD31-1C825E6F055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467083-2D02-4653-A463-C11B069B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5E0B9-2FC4-4C56-AE1C-2F2B77CB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FF6-AE9E-44AA-8ECB-103F27D3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04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3674F-E14E-4294-B565-9A5D2848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61FBCC-67D5-43AC-BBFD-13443C9C5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900A6-DE93-44BC-98B6-7993B55C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A29EFB-AB4E-4B15-8FDA-7BD930E26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ADDA5D-EAF5-4E0C-9568-2862CEA0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E1871-5A5D-485E-91CE-C7877ECE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011F-1CEA-4754-BD31-1C825E6F055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229AC2-B8A3-48F4-B50B-0B9E5C07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B6C0F4-E4ED-4E7C-928C-B2C5E60C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FF6-AE9E-44AA-8ECB-103F27D3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33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2168C-78F8-4CAB-84CF-3FB1C6F3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7B84F7-9DFD-447C-BDEC-95732A8A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011F-1CEA-4754-BD31-1C825E6F055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4591A6-7622-4F6D-8609-89F7AD1E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ADD9AE-C6C6-409B-94F0-5317EB7B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FF6-AE9E-44AA-8ECB-103F27D3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4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AFF40D-C5B1-411D-BC77-98776B2C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011F-1CEA-4754-BD31-1C825E6F055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9B7BE9-75FA-45DD-B73D-EF42C849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55BE3-A1ED-45D5-A8C3-21DB0E31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FF6-AE9E-44AA-8ECB-103F27D3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91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1F06F-C36B-4F6C-8277-551328C7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4E54A-94C8-42D3-86EF-5BC705C6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91B26B-1975-459C-B2E9-032155786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2B53D-4BA3-42F7-B391-C041A979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011F-1CEA-4754-BD31-1C825E6F055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779BC-5ABD-449A-8BC5-E34BB521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0C5A7-76C2-4A04-B40F-0EBFF64B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FF6-AE9E-44AA-8ECB-103F27D3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5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A9F45-086C-489B-9460-35D1C151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2920A5-FE14-443E-915D-86E53BB91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3E7B15-D778-4D24-BB24-792D3576E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14500-119F-491D-B504-F4D10CD2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011F-1CEA-4754-BD31-1C825E6F055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124E05-4C19-4FCE-A2E0-33CFEF19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34A22F-B300-4252-A705-126CCD3C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BFF6-AE9E-44AA-8ECB-103F27D3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2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6E8EA1-33C3-4DC4-B7B0-44AB14F1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EB6B8-1547-48D9-A9AB-BCD0AE083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E8036-525C-4AA7-A311-445409B81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6011F-1CEA-4754-BD31-1C825E6F0553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6A405-E4FC-4C47-A628-C692BB586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DDB80-B1CB-4849-B1F1-4FA0BFB2E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BFF6-AE9E-44AA-8ECB-103F27D3B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20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30E24-DF65-40BB-9FC1-C2345AC4E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조건부 분포와 </a:t>
            </a:r>
            <a:r>
              <a:rPr lang="ko-KR" altLang="en-US" dirty="0" err="1"/>
              <a:t>기댓값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E386BA-4A15-418E-8CEE-A3B0E4ABF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0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A16C0-AEE0-47AE-9E67-4BB85F1E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E653BF-7549-4061-9B77-19291AE6AA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한 개의 확률변수가 조건부로 주어졌을 때의 분포를 정의할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조건부 분포를 정의했으므로 이 분포의 </a:t>
                </a:r>
                <a:r>
                  <a:rPr lang="en-US" altLang="ko-KR" sz="2000" dirty="0"/>
                  <a:t>PDF, CDF MGF</a:t>
                </a:r>
                <a:r>
                  <a:rPr lang="ko-KR" altLang="en-US" sz="2000" dirty="0"/>
                  <a:t>를 구할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이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조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건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포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=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갖는 분포를 말한다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FE653BF-7549-4061-9B77-19291AE6AA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F1149CE-CDAF-4219-B75C-AF31EC87C25D}"/>
              </a:ext>
            </a:extLst>
          </p:cNvPr>
          <p:cNvCxnSpPr>
            <a:cxnSpLocks/>
          </p:cNvCxnSpPr>
          <p:nvPr/>
        </p:nvCxnSpPr>
        <p:spPr>
          <a:xfrm flipH="1" flipV="1">
            <a:off x="6190760" y="4065972"/>
            <a:ext cx="595078" cy="1013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FFABE8B-D1AB-4FFB-BF11-AA961DB47E80}"/>
              </a:ext>
            </a:extLst>
          </p:cNvPr>
          <p:cNvCxnSpPr>
            <a:cxnSpLocks/>
          </p:cNvCxnSpPr>
          <p:nvPr/>
        </p:nvCxnSpPr>
        <p:spPr>
          <a:xfrm flipV="1">
            <a:off x="6785837" y="4065973"/>
            <a:ext cx="644772" cy="1013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EE5B1E7-815A-4394-BFAF-2A93620366A9}"/>
              </a:ext>
            </a:extLst>
          </p:cNvPr>
          <p:cNvCxnSpPr>
            <a:cxnSpLocks/>
          </p:cNvCxnSpPr>
          <p:nvPr/>
        </p:nvCxnSpPr>
        <p:spPr>
          <a:xfrm>
            <a:off x="6785837" y="5079635"/>
            <a:ext cx="1044267" cy="522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9D1192DF-1909-4808-94E1-031FB283C87F}"/>
              </a:ext>
            </a:extLst>
          </p:cNvPr>
          <p:cNvSpPr/>
          <p:nvPr/>
        </p:nvSpPr>
        <p:spPr>
          <a:xfrm rot="15800185">
            <a:off x="6786050" y="4874093"/>
            <a:ext cx="803673" cy="1058230"/>
          </a:xfrm>
          <a:custGeom>
            <a:avLst/>
            <a:gdLst>
              <a:gd name="connsiteX0" fmla="*/ 191113 w 803673"/>
              <a:gd name="connsiteY0" fmla="*/ 1058230 h 1058230"/>
              <a:gd name="connsiteX1" fmla="*/ 235502 w 803673"/>
              <a:gd name="connsiteY1" fmla="*/ 658735 h 1058230"/>
              <a:gd name="connsiteX2" fmla="*/ 31315 w 803673"/>
              <a:gd name="connsiteY2" fmla="*/ 321384 h 1058230"/>
              <a:gd name="connsiteX3" fmla="*/ 31315 w 803673"/>
              <a:gd name="connsiteY3" fmla="*/ 28420 h 1058230"/>
              <a:gd name="connsiteX4" fmla="*/ 324278 w 803673"/>
              <a:gd name="connsiteY4" fmla="*/ 28420 h 1058230"/>
              <a:gd name="connsiteX5" fmla="*/ 546220 w 803673"/>
              <a:gd name="connsiteY5" fmla="*/ 179341 h 1058230"/>
              <a:gd name="connsiteX6" fmla="*/ 803673 w 803673"/>
              <a:gd name="connsiteY6" fmla="*/ 152708 h 105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673" h="1058230">
                <a:moveTo>
                  <a:pt x="191113" y="1058230"/>
                </a:moveTo>
                <a:cubicBezTo>
                  <a:pt x="226624" y="919886"/>
                  <a:pt x="262135" y="781543"/>
                  <a:pt x="235502" y="658735"/>
                </a:cubicBezTo>
                <a:cubicBezTo>
                  <a:pt x="208869" y="535927"/>
                  <a:pt x="65346" y="426437"/>
                  <a:pt x="31315" y="321384"/>
                </a:cubicBezTo>
                <a:cubicBezTo>
                  <a:pt x="-2716" y="216331"/>
                  <a:pt x="-17512" y="77247"/>
                  <a:pt x="31315" y="28420"/>
                </a:cubicBezTo>
                <a:cubicBezTo>
                  <a:pt x="80142" y="-20407"/>
                  <a:pt x="238461" y="3266"/>
                  <a:pt x="324278" y="28420"/>
                </a:cubicBezTo>
                <a:cubicBezTo>
                  <a:pt x="410096" y="53573"/>
                  <a:pt x="466321" y="158626"/>
                  <a:pt x="546220" y="179341"/>
                </a:cubicBezTo>
                <a:cubicBezTo>
                  <a:pt x="626119" y="200056"/>
                  <a:pt x="716376" y="140871"/>
                  <a:pt x="803673" y="1527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A058D79-3DED-4CC2-80C7-87ED399AF240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6253723" y="4536993"/>
            <a:ext cx="628803" cy="372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3B6876-5ACF-426C-B756-25A1FEF37AB8}"/>
              </a:ext>
            </a:extLst>
          </p:cNvPr>
          <p:cNvCxnSpPr>
            <a:cxnSpLocks/>
          </p:cNvCxnSpPr>
          <p:nvPr/>
        </p:nvCxnSpPr>
        <p:spPr>
          <a:xfrm flipH="1" flipV="1">
            <a:off x="2692525" y="4065973"/>
            <a:ext cx="499570" cy="985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25E5521-085B-4ECF-B910-BE7E88474687}"/>
              </a:ext>
            </a:extLst>
          </p:cNvPr>
          <p:cNvCxnSpPr>
            <a:cxnSpLocks/>
          </p:cNvCxnSpPr>
          <p:nvPr/>
        </p:nvCxnSpPr>
        <p:spPr>
          <a:xfrm flipV="1">
            <a:off x="3192094" y="4037732"/>
            <a:ext cx="644772" cy="1013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4E7B500-6B4F-44C5-A2A0-098431FA1BFA}"/>
              </a:ext>
            </a:extLst>
          </p:cNvPr>
          <p:cNvCxnSpPr>
            <a:cxnSpLocks/>
          </p:cNvCxnSpPr>
          <p:nvPr/>
        </p:nvCxnSpPr>
        <p:spPr>
          <a:xfrm>
            <a:off x="3192094" y="5051394"/>
            <a:ext cx="1044267" cy="522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98A07E3-1721-4D8F-A88A-0834015560AF}"/>
              </a:ext>
            </a:extLst>
          </p:cNvPr>
          <p:cNvSpPr/>
          <p:nvPr/>
        </p:nvSpPr>
        <p:spPr>
          <a:xfrm>
            <a:off x="3728621" y="4403912"/>
            <a:ext cx="549846" cy="921042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59B7B89-4A8C-44B9-8BD3-72C95D895B0D}"/>
              </a:ext>
            </a:extLst>
          </p:cNvPr>
          <p:cNvSpPr/>
          <p:nvPr/>
        </p:nvSpPr>
        <p:spPr>
          <a:xfrm>
            <a:off x="3848761" y="4536993"/>
            <a:ext cx="355340" cy="65488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84CA116-977C-4157-9571-A93A4585DE80}"/>
              </a:ext>
            </a:extLst>
          </p:cNvPr>
          <p:cNvSpPr/>
          <p:nvPr/>
        </p:nvSpPr>
        <p:spPr>
          <a:xfrm>
            <a:off x="3929759" y="4607046"/>
            <a:ext cx="203035" cy="495081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6164998-3D47-4B01-BDC5-2C5BD551DC0A}"/>
                  </a:ext>
                </a:extLst>
              </p:cNvPr>
              <p:cNvSpPr/>
              <p:nvPr/>
            </p:nvSpPr>
            <p:spPr>
              <a:xfrm>
                <a:off x="3684948" y="3659254"/>
                <a:ext cx="4896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6164998-3D47-4B01-BDC5-2C5BD551D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948" y="3659254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2A329A0-4C73-40F6-823A-7104A74CAF64}"/>
                  </a:ext>
                </a:extLst>
              </p:cNvPr>
              <p:cNvSpPr/>
              <p:nvPr/>
            </p:nvSpPr>
            <p:spPr>
              <a:xfrm>
                <a:off x="4262364" y="5417144"/>
                <a:ext cx="494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2A329A0-4C73-40F6-823A-7104A74CA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364" y="5417144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B94903C-924E-45B8-B463-A857D68B140B}"/>
                  </a:ext>
                </a:extLst>
              </p:cNvPr>
              <p:cNvSpPr/>
              <p:nvPr/>
            </p:nvSpPr>
            <p:spPr>
              <a:xfrm rot="19111100">
                <a:off x="1883257" y="3625340"/>
                <a:ext cx="1498935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B94903C-924E-45B8-B463-A857D68B1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1100">
                <a:off x="1883257" y="3625340"/>
                <a:ext cx="1498935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CDB546D-7FED-448F-BBEC-2247EEBB9E0C}"/>
                  </a:ext>
                </a:extLst>
              </p:cNvPr>
              <p:cNvSpPr/>
              <p:nvPr/>
            </p:nvSpPr>
            <p:spPr>
              <a:xfrm rot="18843083">
                <a:off x="5250869" y="3697230"/>
                <a:ext cx="1498935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CDB546D-7FED-448F-BBEC-2247EEBB9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43083">
                <a:off x="5250869" y="3697230"/>
                <a:ext cx="1498935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4F71503-BF19-47B1-9028-8E628EEAC93C}"/>
                  </a:ext>
                </a:extLst>
              </p:cNvPr>
              <p:cNvSpPr/>
              <p:nvPr/>
            </p:nvSpPr>
            <p:spPr>
              <a:xfrm>
                <a:off x="5730546" y="4348268"/>
                <a:ext cx="6524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/>
                  <a:t>=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4F71503-BF19-47B1-9028-8E628EEAC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546" y="4348268"/>
                <a:ext cx="652486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22865B44-9ABB-4BEC-96C4-389C4EDD0E32}"/>
              </a:ext>
            </a:extLst>
          </p:cNvPr>
          <p:cNvSpPr/>
          <p:nvPr/>
        </p:nvSpPr>
        <p:spPr>
          <a:xfrm>
            <a:off x="7256339" y="3857900"/>
            <a:ext cx="850887" cy="921042"/>
          </a:xfrm>
          <a:custGeom>
            <a:avLst/>
            <a:gdLst>
              <a:gd name="connsiteX0" fmla="*/ 0 w 772357"/>
              <a:gd name="connsiteY0" fmla="*/ 393405 h 739634"/>
              <a:gd name="connsiteX1" fmla="*/ 213064 w 772357"/>
              <a:gd name="connsiteY1" fmla="*/ 313506 h 739634"/>
              <a:gd name="connsiteX2" fmla="*/ 426128 w 772357"/>
              <a:gd name="connsiteY2" fmla="*/ 56054 h 739634"/>
              <a:gd name="connsiteX3" fmla="*/ 630314 w 772357"/>
              <a:gd name="connsiteY3" fmla="*/ 11665 h 739634"/>
              <a:gd name="connsiteX4" fmla="*/ 710213 w 772357"/>
              <a:gd name="connsiteY4" fmla="*/ 215852 h 739634"/>
              <a:gd name="connsiteX5" fmla="*/ 648070 w 772357"/>
              <a:gd name="connsiteY5" fmla="*/ 491059 h 739634"/>
              <a:gd name="connsiteX6" fmla="*/ 772357 w 772357"/>
              <a:gd name="connsiteY6" fmla="*/ 739634 h 73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357" h="739634">
                <a:moveTo>
                  <a:pt x="0" y="393405"/>
                </a:moveTo>
                <a:cubicBezTo>
                  <a:pt x="71021" y="381568"/>
                  <a:pt x="142043" y="369731"/>
                  <a:pt x="213064" y="313506"/>
                </a:cubicBezTo>
                <a:cubicBezTo>
                  <a:pt x="284085" y="257281"/>
                  <a:pt x="356586" y="106361"/>
                  <a:pt x="426128" y="56054"/>
                </a:cubicBezTo>
                <a:cubicBezTo>
                  <a:pt x="495670" y="5747"/>
                  <a:pt x="582967" y="-14968"/>
                  <a:pt x="630314" y="11665"/>
                </a:cubicBezTo>
                <a:cubicBezTo>
                  <a:pt x="677661" y="38298"/>
                  <a:pt x="707254" y="135953"/>
                  <a:pt x="710213" y="215852"/>
                </a:cubicBezTo>
                <a:cubicBezTo>
                  <a:pt x="713172" y="295751"/>
                  <a:pt x="637713" y="403762"/>
                  <a:pt x="648070" y="491059"/>
                </a:cubicBezTo>
                <a:cubicBezTo>
                  <a:pt x="658427" y="578356"/>
                  <a:pt x="662866" y="677490"/>
                  <a:pt x="772357" y="739634"/>
                </a:cubicBezTo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4ECCF6D-2788-4604-B20A-AA222B8D4953}"/>
              </a:ext>
            </a:extLst>
          </p:cNvPr>
          <p:cNvCxnSpPr>
            <a:cxnSpLocks/>
          </p:cNvCxnSpPr>
          <p:nvPr/>
        </p:nvCxnSpPr>
        <p:spPr>
          <a:xfrm flipH="1" flipV="1">
            <a:off x="6655253" y="3968722"/>
            <a:ext cx="628803" cy="372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9F8E104-9175-45BF-A6C5-9B5BA4BCB241}"/>
                  </a:ext>
                </a:extLst>
              </p:cNvPr>
              <p:cNvSpPr/>
              <p:nvPr/>
            </p:nvSpPr>
            <p:spPr>
              <a:xfrm>
                <a:off x="6328618" y="3693200"/>
                <a:ext cx="60388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000" dirty="0"/>
                  <a:t>=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9F8E104-9175-45BF-A6C5-9B5BA4BCB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618" y="3693200"/>
                <a:ext cx="603883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176BE282-4F40-431E-AE1C-11100B09BBDA}"/>
              </a:ext>
            </a:extLst>
          </p:cNvPr>
          <p:cNvSpPr/>
          <p:nvPr/>
        </p:nvSpPr>
        <p:spPr>
          <a:xfrm>
            <a:off x="6591426" y="3993164"/>
            <a:ext cx="803673" cy="1058230"/>
          </a:xfrm>
          <a:custGeom>
            <a:avLst/>
            <a:gdLst>
              <a:gd name="connsiteX0" fmla="*/ 191113 w 803673"/>
              <a:gd name="connsiteY0" fmla="*/ 1058230 h 1058230"/>
              <a:gd name="connsiteX1" fmla="*/ 235502 w 803673"/>
              <a:gd name="connsiteY1" fmla="*/ 658735 h 1058230"/>
              <a:gd name="connsiteX2" fmla="*/ 31315 w 803673"/>
              <a:gd name="connsiteY2" fmla="*/ 321384 h 1058230"/>
              <a:gd name="connsiteX3" fmla="*/ 31315 w 803673"/>
              <a:gd name="connsiteY3" fmla="*/ 28420 h 1058230"/>
              <a:gd name="connsiteX4" fmla="*/ 324278 w 803673"/>
              <a:gd name="connsiteY4" fmla="*/ 28420 h 1058230"/>
              <a:gd name="connsiteX5" fmla="*/ 546220 w 803673"/>
              <a:gd name="connsiteY5" fmla="*/ 179341 h 1058230"/>
              <a:gd name="connsiteX6" fmla="*/ 803673 w 803673"/>
              <a:gd name="connsiteY6" fmla="*/ 152708 h 105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673" h="1058230">
                <a:moveTo>
                  <a:pt x="191113" y="1058230"/>
                </a:moveTo>
                <a:cubicBezTo>
                  <a:pt x="226624" y="919886"/>
                  <a:pt x="262135" y="781543"/>
                  <a:pt x="235502" y="658735"/>
                </a:cubicBezTo>
                <a:cubicBezTo>
                  <a:pt x="208869" y="535927"/>
                  <a:pt x="65346" y="426437"/>
                  <a:pt x="31315" y="321384"/>
                </a:cubicBezTo>
                <a:cubicBezTo>
                  <a:pt x="-2716" y="216331"/>
                  <a:pt x="-17512" y="77247"/>
                  <a:pt x="31315" y="28420"/>
                </a:cubicBezTo>
                <a:cubicBezTo>
                  <a:pt x="80142" y="-20407"/>
                  <a:pt x="238461" y="3266"/>
                  <a:pt x="324278" y="28420"/>
                </a:cubicBezTo>
                <a:cubicBezTo>
                  <a:pt x="410096" y="53573"/>
                  <a:pt x="466321" y="158626"/>
                  <a:pt x="546220" y="179341"/>
                </a:cubicBezTo>
                <a:cubicBezTo>
                  <a:pt x="626119" y="200056"/>
                  <a:pt x="716376" y="140871"/>
                  <a:pt x="803673" y="1527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1E9E13E4-ABBD-411E-84C0-5F59B46C34D6}"/>
              </a:ext>
            </a:extLst>
          </p:cNvPr>
          <p:cNvSpPr/>
          <p:nvPr/>
        </p:nvSpPr>
        <p:spPr>
          <a:xfrm rot="15800185">
            <a:off x="3228887" y="4914471"/>
            <a:ext cx="803673" cy="1058230"/>
          </a:xfrm>
          <a:custGeom>
            <a:avLst/>
            <a:gdLst>
              <a:gd name="connsiteX0" fmla="*/ 191113 w 803673"/>
              <a:gd name="connsiteY0" fmla="*/ 1058230 h 1058230"/>
              <a:gd name="connsiteX1" fmla="*/ 235502 w 803673"/>
              <a:gd name="connsiteY1" fmla="*/ 658735 h 1058230"/>
              <a:gd name="connsiteX2" fmla="*/ 31315 w 803673"/>
              <a:gd name="connsiteY2" fmla="*/ 321384 h 1058230"/>
              <a:gd name="connsiteX3" fmla="*/ 31315 w 803673"/>
              <a:gd name="connsiteY3" fmla="*/ 28420 h 1058230"/>
              <a:gd name="connsiteX4" fmla="*/ 324278 w 803673"/>
              <a:gd name="connsiteY4" fmla="*/ 28420 h 1058230"/>
              <a:gd name="connsiteX5" fmla="*/ 546220 w 803673"/>
              <a:gd name="connsiteY5" fmla="*/ 179341 h 1058230"/>
              <a:gd name="connsiteX6" fmla="*/ 803673 w 803673"/>
              <a:gd name="connsiteY6" fmla="*/ 152708 h 105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673" h="1058230">
                <a:moveTo>
                  <a:pt x="191113" y="1058230"/>
                </a:moveTo>
                <a:cubicBezTo>
                  <a:pt x="226624" y="919886"/>
                  <a:pt x="262135" y="781543"/>
                  <a:pt x="235502" y="658735"/>
                </a:cubicBezTo>
                <a:cubicBezTo>
                  <a:pt x="208869" y="535927"/>
                  <a:pt x="65346" y="426437"/>
                  <a:pt x="31315" y="321384"/>
                </a:cubicBezTo>
                <a:cubicBezTo>
                  <a:pt x="-2716" y="216331"/>
                  <a:pt x="-17512" y="77247"/>
                  <a:pt x="31315" y="28420"/>
                </a:cubicBezTo>
                <a:cubicBezTo>
                  <a:pt x="80142" y="-20407"/>
                  <a:pt x="238461" y="3266"/>
                  <a:pt x="324278" y="28420"/>
                </a:cubicBezTo>
                <a:cubicBezTo>
                  <a:pt x="410096" y="53573"/>
                  <a:pt x="466321" y="158626"/>
                  <a:pt x="546220" y="179341"/>
                </a:cubicBezTo>
                <a:cubicBezTo>
                  <a:pt x="626119" y="200056"/>
                  <a:pt x="716376" y="140871"/>
                  <a:pt x="803673" y="1527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3D4EE3D8-93D3-4A1E-B5AC-B13A1C53EA14}"/>
              </a:ext>
            </a:extLst>
          </p:cNvPr>
          <p:cNvSpPr/>
          <p:nvPr/>
        </p:nvSpPr>
        <p:spPr>
          <a:xfrm>
            <a:off x="3004083" y="3965942"/>
            <a:ext cx="803673" cy="1058230"/>
          </a:xfrm>
          <a:custGeom>
            <a:avLst/>
            <a:gdLst>
              <a:gd name="connsiteX0" fmla="*/ 191113 w 803673"/>
              <a:gd name="connsiteY0" fmla="*/ 1058230 h 1058230"/>
              <a:gd name="connsiteX1" fmla="*/ 235502 w 803673"/>
              <a:gd name="connsiteY1" fmla="*/ 658735 h 1058230"/>
              <a:gd name="connsiteX2" fmla="*/ 31315 w 803673"/>
              <a:gd name="connsiteY2" fmla="*/ 321384 h 1058230"/>
              <a:gd name="connsiteX3" fmla="*/ 31315 w 803673"/>
              <a:gd name="connsiteY3" fmla="*/ 28420 h 1058230"/>
              <a:gd name="connsiteX4" fmla="*/ 324278 w 803673"/>
              <a:gd name="connsiteY4" fmla="*/ 28420 h 1058230"/>
              <a:gd name="connsiteX5" fmla="*/ 546220 w 803673"/>
              <a:gd name="connsiteY5" fmla="*/ 179341 h 1058230"/>
              <a:gd name="connsiteX6" fmla="*/ 803673 w 803673"/>
              <a:gd name="connsiteY6" fmla="*/ 152708 h 105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3673" h="1058230">
                <a:moveTo>
                  <a:pt x="191113" y="1058230"/>
                </a:moveTo>
                <a:cubicBezTo>
                  <a:pt x="226624" y="919886"/>
                  <a:pt x="262135" y="781543"/>
                  <a:pt x="235502" y="658735"/>
                </a:cubicBezTo>
                <a:cubicBezTo>
                  <a:pt x="208869" y="535927"/>
                  <a:pt x="65346" y="426437"/>
                  <a:pt x="31315" y="321384"/>
                </a:cubicBezTo>
                <a:cubicBezTo>
                  <a:pt x="-2716" y="216331"/>
                  <a:pt x="-17512" y="77247"/>
                  <a:pt x="31315" y="28420"/>
                </a:cubicBezTo>
                <a:cubicBezTo>
                  <a:pt x="80142" y="-20407"/>
                  <a:pt x="238461" y="3266"/>
                  <a:pt x="324278" y="28420"/>
                </a:cubicBezTo>
                <a:cubicBezTo>
                  <a:pt x="410096" y="53573"/>
                  <a:pt x="466321" y="158626"/>
                  <a:pt x="546220" y="179341"/>
                </a:cubicBezTo>
                <a:cubicBezTo>
                  <a:pt x="626119" y="200056"/>
                  <a:pt x="716376" y="140871"/>
                  <a:pt x="803673" y="15270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403DC7F0-B81F-493C-B6E9-84D9A3E0BA44}"/>
              </a:ext>
            </a:extLst>
          </p:cNvPr>
          <p:cNvSpPr/>
          <p:nvPr/>
        </p:nvSpPr>
        <p:spPr>
          <a:xfrm>
            <a:off x="6882526" y="4419680"/>
            <a:ext cx="850887" cy="921042"/>
          </a:xfrm>
          <a:custGeom>
            <a:avLst/>
            <a:gdLst>
              <a:gd name="connsiteX0" fmla="*/ 0 w 772357"/>
              <a:gd name="connsiteY0" fmla="*/ 393405 h 739634"/>
              <a:gd name="connsiteX1" fmla="*/ 213064 w 772357"/>
              <a:gd name="connsiteY1" fmla="*/ 313506 h 739634"/>
              <a:gd name="connsiteX2" fmla="*/ 426128 w 772357"/>
              <a:gd name="connsiteY2" fmla="*/ 56054 h 739634"/>
              <a:gd name="connsiteX3" fmla="*/ 630314 w 772357"/>
              <a:gd name="connsiteY3" fmla="*/ 11665 h 739634"/>
              <a:gd name="connsiteX4" fmla="*/ 710213 w 772357"/>
              <a:gd name="connsiteY4" fmla="*/ 215852 h 739634"/>
              <a:gd name="connsiteX5" fmla="*/ 648070 w 772357"/>
              <a:gd name="connsiteY5" fmla="*/ 491059 h 739634"/>
              <a:gd name="connsiteX6" fmla="*/ 772357 w 772357"/>
              <a:gd name="connsiteY6" fmla="*/ 739634 h 73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357" h="739634">
                <a:moveTo>
                  <a:pt x="0" y="393405"/>
                </a:moveTo>
                <a:cubicBezTo>
                  <a:pt x="71021" y="381568"/>
                  <a:pt x="142043" y="369731"/>
                  <a:pt x="213064" y="313506"/>
                </a:cubicBezTo>
                <a:cubicBezTo>
                  <a:pt x="284085" y="257281"/>
                  <a:pt x="356586" y="106361"/>
                  <a:pt x="426128" y="56054"/>
                </a:cubicBezTo>
                <a:cubicBezTo>
                  <a:pt x="495670" y="5747"/>
                  <a:pt x="582967" y="-14968"/>
                  <a:pt x="630314" y="11665"/>
                </a:cubicBezTo>
                <a:cubicBezTo>
                  <a:pt x="677661" y="38298"/>
                  <a:pt x="707254" y="135953"/>
                  <a:pt x="710213" y="215852"/>
                </a:cubicBezTo>
                <a:cubicBezTo>
                  <a:pt x="713172" y="295751"/>
                  <a:pt x="637713" y="403762"/>
                  <a:pt x="648070" y="491059"/>
                </a:cubicBezTo>
                <a:cubicBezTo>
                  <a:pt x="658427" y="578356"/>
                  <a:pt x="662866" y="677490"/>
                  <a:pt x="772357" y="739634"/>
                </a:cubicBezTo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42848AE-3CDA-48F9-B944-FC406A1DFB0A}"/>
              </a:ext>
            </a:extLst>
          </p:cNvPr>
          <p:cNvSpPr/>
          <p:nvPr/>
        </p:nvSpPr>
        <p:spPr>
          <a:xfrm>
            <a:off x="7501631" y="4854586"/>
            <a:ext cx="1196500" cy="225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6CB3AEE-2979-44FC-841E-777438A7F740}"/>
                  </a:ext>
                </a:extLst>
              </p:cNvPr>
              <p:cNvSpPr/>
              <p:nvPr/>
            </p:nvSpPr>
            <p:spPr>
              <a:xfrm>
                <a:off x="8678668" y="4703055"/>
                <a:ext cx="2042803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16CB3AEE-2979-44FC-841E-777438A7F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668" y="4703055"/>
                <a:ext cx="2042803" cy="394210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7D4D435-8DE7-4964-924C-649C2FF3DC49}"/>
                  </a:ext>
                </a:extLst>
              </p:cNvPr>
              <p:cNvSpPr/>
              <p:nvPr/>
            </p:nvSpPr>
            <p:spPr>
              <a:xfrm>
                <a:off x="8709111" y="3918753"/>
                <a:ext cx="2105833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7D4D435-8DE7-4964-924C-649C2FF3DC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111" y="3918753"/>
                <a:ext cx="2105833" cy="394210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9A57DFCE-7555-4AED-9716-8980436F6392}"/>
              </a:ext>
            </a:extLst>
          </p:cNvPr>
          <p:cNvSpPr/>
          <p:nvPr/>
        </p:nvSpPr>
        <p:spPr>
          <a:xfrm>
            <a:off x="7865600" y="4021898"/>
            <a:ext cx="969540" cy="225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7B6EC-2133-437E-824A-5B635569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6F8EA2-1014-4E3C-9A18-7249BD31A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조건부 분포의 적률도 </a:t>
                </a:r>
                <a:r>
                  <a:rPr lang="ko-KR" altLang="en-US" sz="2000" dirty="0" err="1"/>
                  <a:t>일변량</a:t>
                </a:r>
                <a:r>
                  <a:rPr lang="ko-KR" altLang="en-US" sz="2000" dirty="0"/>
                  <a:t> 때와 마찬가지로 구할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ko-KR" alt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ko-KR" alt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ko-KR" alt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ko-KR" alt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ko-KR" alt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ko-KR" alt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ko-KR" alt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ko-KR" alt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ko-KR" altLang="en-US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ko-KR" alt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ko-KR" altLang="en-US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  <m:r>
                      <a:rPr lang="en-US" altLang="ko-K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평균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b="0" dirty="0">
                    <a:solidFill>
                      <a:schemeClr val="tx1"/>
                    </a:solidFill>
                  </a:rPr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ko-KR" alt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  <m:r>
                      <a:rPr lang="en-US" altLang="ko-K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분산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6F8EA2-1014-4E3C-9A18-7249BD31A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95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101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조건부 분포와 기댓값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조건부 분포와 기댓값</dc:title>
  <dc:creator>Kwon JongIk</dc:creator>
  <cp:lastModifiedBy>Kwon JongIk</cp:lastModifiedBy>
  <cp:revision>3</cp:revision>
  <dcterms:created xsi:type="dcterms:W3CDTF">2019-12-24T03:33:22Z</dcterms:created>
  <dcterms:modified xsi:type="dcterms:W3CDTF">2019-12-24T03:46:33Z</dcterms:modified>
</cp:coreProperties>
</file>