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78626-3B1E-4FD7-9FDC-2E9589C2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051EEE-CCA7-4565-A97E-E1E28EFC6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DA06D-E565-425D-9D2C-E197BEB1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5BA8E-79D1-4F24-B4F4-9A5059B2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CDA5-8EE0-43D3-84F0-3EDBEEF3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63B9-B122-4DAE-8933-B4EA8003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2628D-5F03-4F30-B7AF-AAD20E66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CD3CF-626F-4F72-AEA3-361E954D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7EE81-B9EE-4C66-B32E-2E77AA3C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A6044-DDC3-46AF-8B22-2F9079CC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8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44CF4C-4E09-4597-9F1F-246706B74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8569F2-C4C7-495B-9C5A-AFB9FEB5F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7308D-5039-4F53-8ADD-C2DE1909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DBF77-A51B-4348-BFB4-BD9AFA5C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32A35-D24C-4DB2-8B44-B8413525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3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2C44E-9798-4748-917E-271EF6E8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E6E03-50B6-46CE-B993-C5942CFA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40E25-1A82-4071-B522-34F89870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EC3A56-78E9-4230-9230-FD86B5BE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2C013E-23C2-49E0-850D-E76EE01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7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5B935-53A7-4EF8-8965-450D6565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73535-A60A-4EF2-88D5-8E311373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AC2A3-9E6C-41E9-B43D-C3C120FC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FDBCF-9725-42B2-B7AA-0F44D0BD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5528A-C2EF-4539-A849-410E0C80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5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43F29-BC16-4230-9515-08576A77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9AA75-B38F-4FA0-81BA-B6B298309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56D32-BEC7-4084-83D8-BD5266A3E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6B26D-BD05-47C9-926F-43B38327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D1834-7B7A-445C-892D-A8EF2219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9C9E3-6B13-44D6-9546-AE01C540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DAED5-215D-49BE-8BB8-E03D7DE8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9C85C4-71DB-460A-9D15-6E5F58915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3140AC-7A85-4A62-B081-35215ED53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262A4A-7D59-4A32-B90A-4D970B59D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DBC1D0-89BD-4DFD-A12F-197CCDDCE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914E59-0450-461D-8372-61D2F4F6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8C5D73-A215-43F4-A92A-C8FE9573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A1192A-451F-4629-8CB7-E2DCF686A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9F296-5977-43BF-8DEB-EEF8C8D7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4AA3DC-A49E-4D3E-8B34-B5BC3F38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E96B38-FD16-404B-8EEA-3D270C50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00D74-61D1-43CD-AF65-CFD514A0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6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CBD9B7-BFDA-40DB-9328-3180049B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3B2581-DA4D-4643-987F-C85CD373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680720-C282-48FE-A916-FB5CF3E0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0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8DC47-2692-4CE3-8047-043D51E6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E4360-A0A0-4146-93BD-8549BC0B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3B097A-B4EA-49D4-98F6-55062211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A922C-7AF0-4C45-9711-2739EB95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5E95CC-4A66-463C-957E-CD738F41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68CEF-25F7-402F-8587-683215FF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32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B51D3-FE59-420B-8436-8EE4FE48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7D4895-3D86-48CD-B74A-7BD5DC2E0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B17B9-C271-4E65-B75C-5EE9F35D4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85700-EDD1-45B1-93AE-9DCBF482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854F1B-C28D-4D31-B7C5-32AB9FE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3E6641-6CB5-40C2-B4A3-02914318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2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22E465-829D-4063-A3D4-7861417D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8CDAD0-C6C9-4C65-9D56-9231B12D2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E0C96D-234B-4102-831B-636BDEC22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513B-8B6D-4370-93F4-FEFEF4B1F014}" type="datetimeFigureOut">
              <a:rPr lang="ko-KR" altLang="en-US" smtClean="0"/>
              <a:t>2018-12-04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13DB2-8E36-45D5-B8C5-69B6A1127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6636A-B060-4449-AD0C-069F6E9EA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1D92-3D4F-4D8D-B33E-D0E440E95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5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06DDB1-E5C0-4143-A077-9A8417EF7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72274"/>
              </p:ext>
            </p:extLst>
          </p:nvPr>
        </p:nvGraphicFramePr>
        <p:xfrm>
          <a:off x="1872609" y="316995"/>
          <a:ext cx="8128001" cy="6386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075485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4753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88944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7048985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87264346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8648291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54755590"/>
                    </a:ext>
                  </a:extLst>
                </a:gridCol>
              </a:tblGrid>
              <a:tr h="310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가구특성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거주형태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가구특성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어린이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가구특성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생산가능인구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개별특성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 err="1"/>
                        <a:t>가구원</a:t>
                      </a:r>
                      <a:r>
                        <a:rPr lang="ko-KR" altLang="en-US" sz="1300" dirty="0"/>
                        <a:t> 지위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개별특성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결혼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개별특성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교육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5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케이스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V2a1 : </a:t>
                      </a:r>
                    </a:p>
                    <a:p>
                      <a:pPr algn="ctr"/>
                      <a:r>
                        <a:rPr lang="ko-KR" altLang="en-US" sz="1000" dirty="0"/>
                        <a:t>월간 임대료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R4h1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이하 남자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Tamhog</a:t>
                      </a:r>
                      <a:r>
                        <a:rPr lang="en-US" sz="10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ko-KR" sz="10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가장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미만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/>
                        <a:t>Escolari</a:t>
                      </a:r>
                      <a:r>
                        <a:rPr lang="en-US" altLang="ko-KR" sz="1000" dirty="0"/>
                        <a:t> : </a:t>
                      </a:r>
                    </a:p>
                    <a:p>
                      <a:pPr algn="ctr"/>
                      <a:r>
                        <a:rPr lang="ko-KR" altLang="en-US" sz="1000" dirty="0" err="1"/>
                        <a:t>취학년도</a:t>
                      </a:r>
                      <a:endParaRPr lang="ko-KR" altLang="en-US" sz="1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2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Target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소득 수준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자가소유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대출 없음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R4h2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남자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Hhsize</a:t>
                      </a:r>
                      <a:r>
                        <a:rPr lang="en-US" sz="10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ko-KR" sz="1000" kern="100" dirty="0" err="1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남편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동거인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동거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/>
                        <a:t>Rez_esc</a:t>
                      </a:r>
                      <a:r>
                        <a:rPr lang="en-US" altLang="ko-KR" sz="1000" dirty="0"/>
                        <a:t>:</a:t>
                      </a:r>
                    </a:p>
                    <a:p>
                      <a:pPr algn="ctr"/>
                      <a:r>
                        <a:rPr lang="ko-KR" altLang="en-US" sz="1000" dirty="0" err="1"/>
                        <a:t>미취학년도</a:t>
                      </a:r>
                      <a:endParaRPr lang="ko-KR" altLang="en-US" sz="10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169561"/>
                  </a:ext>
                </a:extLst>
              </a:tr>
              <a:tr h="389681"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IDhoger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가구를 구분하는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구분자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자가소유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대출 있음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R4h3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남자 가구원수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Tamviv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가구와 함께 거주하는 사람의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결혼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무학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64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임대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R4m1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이하 여자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Hogar_nin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0~19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아동의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의붓자녀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초등학교 중퇴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7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불확실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R4m2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여자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Hogar_adul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성인의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Parentesco5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사위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며느리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Estadocivil5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별거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초등학교 졸업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829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Tipovivi5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R4m3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여자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Hogar_mayor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65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성인의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Parentesco6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손자녀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Estadocivil6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사별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Instlevel4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인문계 중등과정 중퇴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36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R4t1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이하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Hogar_total</a:t>
                      </a: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총 </a:t>
                      </a:r>
                      <a:r>
                        <a:rPr lang="ko-KR" sz="1000" kern="1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Parentesco7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부모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Estadocivil7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독신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Instlevel5 :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인문계 중등과정 졸업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63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R4t2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 이상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가구원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Dependency :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의존도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Parentesco8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장인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장모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Instlevel6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실업계 중등과정 중퇴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24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Parentesco9 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형제자매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Instlevel7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실업계 중등과정 졸업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12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Parentesco10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처남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매부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매형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Instlevel8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학부 졸업 혹은 석사과정 수료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75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Parentesco11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외 가족구성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Instlevel9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박사 과정 수료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6294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Parentesco12 :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 외 비가족구성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530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0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7028678-ABE0-422E-AD7E-7E91CFE3D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43681"/>
              </p:ext>
            </p:extLst>
          </p:nvPr>
        </p:nvGraphicFramePr>
        <p:xfrm>
          <a:off x="1892300" y="316995"/>
          <a:ext cx="8577163" cy="649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268">
                  <a:extLst>
                    <a:ext uri="{9D8B030D-6E8A-4147-A177-3AD203B41FA5}">
                      <a16:colId xmlns:a16="http://schemas.microsoft.com/office/drawing/2014/main" val="4007548556"/>
                    </a:ext>
                  </a:extLst>
                </a:gridCol>
                <a:gridCol w="1433579">
                  <a:extLst>
                    <a:ext uri="{9D8B030D-6E8A-4147-A177-3AD203B41FA5}">
                      <a16:colId xmlns:a16="http://schemas.microsoft.com/office/drawing/2014/main" val="232475363"/>
                    </a:ext>
                  </a:extLst>
                </a:gridCol>
                <a:gridCol w="1433579">
                  <a:extLst>
                    <a:ext uri="{9D8B030D-6E8A-4147-A177-3AD203B41FA5}">
                      <a16:colId xmlns:a16="http://schemas.microsoft.com/office/drawing/2014/main" val="118894461"/>
                    </a:ext>
                  </a:extLst>
                </a:gridCol>
                <a:gridCol w="1433579">
                  <a:extLst>
                    <a:ext uri="{9D8B030D-6E8A-4147-A177-3AD203B41FA5}">
                      <a16:colId xmlns:a16="http://schemas.microsoft.com/office/drawing/2014/main" val="670489857"/>
                    </a:ext>
                  </a:extLst>
                </a:gridCol>
                <a:gridCol w="1433579">
                  <a:extLst>
                    <a:ext uri="{9D8B030D-6E8A-4147-A177-3AD203B41FA5}">
                      <a16:colId xmlns:a16="http://schemas.microsoft.com/office/drawing/2014/main" val="872643469"/>
                    </a:ext>
                  </a:extLst>
                </a:gridCol>
                <a:gridCol w="1433579">
                  <a:extLst>
                    <a:ext uri="{9D8B030D-6E8A-4147-A177-3AD203B41FA5}">
                      <a16:colId xmlns:a16="http://schemas.microsoft.com/office/drawing/2014/main" val="2186482910"/>
                    </a:ext>
                  </a:extLst>
                </a:gridCol>
              </a:tblGrid>
              <a:tr h="453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가전제품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보유현황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벽의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바닥의 형태</a:t>
                      </a:r>
                      <a:endParaRPr lang="en-US" altLang="ko-KR" sz="1300" dirty="0"/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지붕의 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인프라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위생 시설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52119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V18q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타블렛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err="1"/>
                        <a:t>Paredblolad</a:t>
                      </a:r>
                      <a:r>
                        <a:rPr lang="en-US" altLang="ko-KR" sz="1000" dirty="0"/>
                        <a:t> :</a:t>
                      </a:r>
                    </a:p>
                    <a:p>
                      <a:pPr algn="ctr"/>
                      <a:r>
                        <a:rPr lang="ko-KR" altLang="en-US" sz="1000" dirty="0"/>
                        <a:t>벽의 주된 재질이</a:t>
                      </a:r>
                      <a:endParaRPr lang="en-US" altLang="ko-KR" sz="1000" dirty="0"/>
                    </a:p>
                    <a:p>
                      <a:pPr algn="ctr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시멘트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블록이거나 </a:t>
                      </a:r>
                      <a:endParaRPr lang="en-US" altLang="ko-KR" sz="1000" dirty="0"/>
                    </a:p>
                    <a:p>
                      <a:pPr algn="ctr"/>
                      <a:r>
                        <a:rPr lang="ko-KR" altLang="en-US" sz="1000" dirty="0"/>
                        <a:t>벽돌</a:t>
                      </a:r>
                      <a:endParaRPr lang="en-US" altLang="ko-KR" sz="10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Piscomoscer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대리석 등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Techozinc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금속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Abastaguadentro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수도시설이 집안 내부까지 연결됨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Sanitario1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집 내부에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 없음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242765"/>
                  </a:ext>
                </a:extLst>
              </a:tr>
              <a:tr h="532369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V18q1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가구에서 보유한 </a:t>
                      </a:r>
                      <a:r>
                        <a:rPr 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타블렛의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Paredzocalo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합판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(socket)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Pisocemento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시멘트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Techoentrepiso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직물</a:t>
                      </a: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시멘트 등</a:t>
                      </a:r>
                      <a:endParaRPr lang="en-US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Abastaguafuera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수도시설이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외부하고만 연결됨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Sanitario2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하수도와 직결됨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5169561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refrig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냉장고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Paredpreb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 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조립식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Pisoother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기타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Techocane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자연물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Abastaguano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수도시설 연결 안됨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Senitario3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 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정화조와 연결됨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1647778"/>
                  </a:ext>
                </a:extLst>
              </a:tr>
              <a:tr h="532369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mobilephone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핸드폰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Pareddes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폐기물</a:t>
                      </a:r>
                      <a:r>
                        <a:rPr lang="en-US" altLang="ko-KR" sz="10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(waste0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Pisonatur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재질이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자연물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Techootro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지붕의 재질이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기타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Public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 회사로부터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 공급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Senitario5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 단순 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구덩이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혹은 공중변소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977764"/>
                  </a:ext>
                </a:extLst>
              </a:tr>
              <a:tr h="593893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qmobilephone</a:t>
                      </a: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핸드폰 보유 대수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Paredmad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 나무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Pisonotiene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 없음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Cielorazo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집이 천장을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가지고 있는지 여부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Planpri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개별 발전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Senitario6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화장실이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다른 처리 시스템과 연결됨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829708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computer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컴퓨터 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Paredzinc</a:t>
                      </a: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지질이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아연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Pisomadera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바닥의 주된 재질이 나무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Etecho1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 상태가 불량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Noelec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집안 내부까지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 공급 안됨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Elimbasu1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폐기물을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쓰레기차가 처리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7364691"/>
                  </a:ext>
                </a:extLst>
              </a:tr>
              <a:tr h="442381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television : </a:t>
                      </a:r>
                    </a:p>
                    <a:p>
                      <a:pPr marL="0" lvl="0" indent="0"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TV </a:t>
                      </a:r>
                      <a:r>
                        <a:rPr 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보유 여부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Paredfibras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벽의 주된 재질이 직물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Eviv1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 상태가 불량함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Eteco2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지붕 상태가 보통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Coopele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전력을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공동 생산</a:t>
                      </a:r>
                      <a:endParaRPr lang="en-US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Elimbasu3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폐기물을</a:t>
                      </a:r>
                      <a:endParaRPr lang="en-US" alt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땅에 묻음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630233"/>
                  </a:ext>
                </a:extLst>
              </a:tr>
              <a:tr h="5097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Paredother</a:t>
                      </a:r>
                      <a:r>
                        <a:rPr lang="en-US" altLang="ko-KR" sz="1000" dirty="0"/>
                        <a:t>: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벽의 주된 재질이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기타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Eviv2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바닥 상태가 보통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Eteco3</a:t>
                      </a:r>
                    </a:p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맑은 고딕" panose="020B0503020000020004" pitchFamily="50" charset="-127"/>
                        <a:buNone/>
                      </a:pPr>
                      <a:r>
                        <a:rPr lang="ko-KR" altLang="en-US" sz="10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지중 상태가 좋음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Elimbasu3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 소각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46897"/>
                  </a:ext>
                </a:extLst>
              </a:tr>
              <a:tr h="5838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Epared1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 상태가 불량함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Eviv3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바닥 상태가 좋음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Elimbasu4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 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빈 공간에 무단폐기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120612"/>
                  </a:ext>
                </a:extLst>
              </a:tr>
              <a:tr h="509759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Epared2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 상태가 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Elimbasu5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바다에 폐기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57934"/>
                  </a:ext>
                </a:extLst>
              </a:tr>
              <a:tr h="583882"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Epared3: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벽 상태가 좋음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Elimbasu6</a:t>
                      </a:r>
                    </a:p>
                    <a:p>
                      <a:pPr algn="ctr" latinLnBrk="1"/>
                      <a:r>
                        <a:rPr lang="ko-KR" altLang="en-US" sz="1000" dirty="0"/>
                        <a:t>폐기물을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기타 방법으로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94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44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575</Words>
  <Application>Microsoft Office PowerPoint</Application>
  <PresentationFormat>와이드스크린</PresentationFormat>
  <Paragraphs>264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JongIk</dc:creator>
  <cp:lastModifiedBy>Kwon JongIk</cp:lastModifiedBy>
  <cp:revision>10</cp:revision>
  <dcterms:created xsi:type="dcterms:W3CDTF">2018-12-04T01:31:26Z</dcterms:created>
  <dcterms:modified xsi:type="dcterms:W3CDTF">2018-12-04T05:15:00Z</dcterms:modified>
</cp:coreProperties>
</file>