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64194-2F59-410B-AD19-A4CB54BA9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E56DF9-578D-47AD-99A5-6F75E6366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A94822-B329-4EF8-84F2-B1CFAA5A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A6128-B0E8-4FEC-A35D-5A8A1370C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29E17-71F6-4BED-AD61-A31F6647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653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AC629-0C90-4E72-AD12-AAAC4D4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B44289-334C-4020-9991-566305995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F5B83-74AB-4022-9AAB-7C1D40C00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EDECA-2A1F-48D8-BB6A-C65D7426D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4423E-38A5-44C7-BA7F-CDE595F9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447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6E7BC24-C24E-4CBA-97C8-3AF38E934C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2D37D9-C4C9-45D9-A7C7-D3B3F85D5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83691-2796-44DD-A84A-0E2EC1AA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9B71D-C88F-45D0-95A1-AC72002F8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23703-98B6-464B-AEF4-0F663768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83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9307-CDBD-43C4-84C1-6EEA650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D759D7-C621-4171-8A62-6C65E564E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3C42A-3F77-4CCE-ACAA-2390F4DD9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1F323C-C165-4508-B7EA-7ABF773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B8065D-8278-4350-AC55-B4C982DC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57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10227-9D10-4B81-8893-103D725D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FE227-1FBD-481B-93B5-8FED00271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2DD6E-3704-4B06-85DE-BAE7E28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E5AC1-33E6-4E3C-8FED-69B41AD18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A9CEAC-056D-4BB7-89C7-826CBA65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9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04167-B8D9-447D-8258-5BDAE44C8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91B88-489C-462E-9E13-F2AD1681D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3493D-72E2-445B-A5B6-F73AEF29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3E01F5-3E13-41AA-9608-EDD867C50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1061B8-C8FF-4CBF-B1CC-9E2D92E3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3C3F4B-7FA3-40D7-84BA-24FF53EF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94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33A3-B323-4BBA-A5B0-4BD2BC2F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0D5FA9-C8DA-4C29-A29E-66BFDE24D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BE6067-88ED-4E0C-93DB-50B48384D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AD0ADD6-A42D-48D8-90FC-D3406BC1D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42BAC3-5B03-4480-BC30-C0B36F3BFF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C2FF622-E056-49CD-A72A-411AE460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22500E-1FFF-4F48-80DC-20445342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F32D352-AA23-4EFE-8CDF-D46750430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53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8F934-05F4-4888-90EE-91C25611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590AF8-6212-4A24-A49A-4A5C7957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987654-5100-4F43-8363-55582919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E56C88-214F-4FA1-80F1-02F6D63C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905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EE298C-0DFB-4DC9-A78B-D3572CF30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025C11-36C3-48E0-8D6B-7F2BBDD1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CDF48A-9402-4E85-A82B-0CC32F9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654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0F864-B620-49F2-B432-A3DD34945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2D035-8CB4-47C6-B3AC-AD19105C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0D7597-739D-4E91-92E9-633D816C2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18836-A652-4862-95F5-C7432C294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FBAAA5-4A66-42EE-9207-75DC81B02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05A77D-3E1A-458D-84D4-489A64BD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85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29D2E-D1F2-405B-8C39-A628DF7C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52A8B-9772-4EAA-A0C2-93B09DF7A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027941-389E-41F6-9D63-EE49DD4CF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20C7AB-1A97-4C2A-9C23-5CDB6B81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47E91-75DB-4E51-9AA9-DECB6B557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36F1CF-DF2E-4913-BEDF-F6EFE2FB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58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7B96AA-891A-48BC-92F7-F4964B7E6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A8BCCC-2B7C-4555-96CC-6234AEAF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5BDBA-1CF8-49F2-85C9-3DF59FFC6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EABA2-1348-453E-A756-54F5E59BC947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87AF7A-3354-43BD-93E5-9B9EB23CD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89F65D-8CBE-4646-9B3E-7C7754C7B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4FEAE-5442-4859-8938-3635AD8C8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2CD42-8A92-405B-8683-5236900C94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축차확률비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C8604C-CD7C-4995-9F53-5B1FA1636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91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표본의 크기가 일정하지 않은 확률변수의 가설을 검정하는 것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알고리즘적 방법으로 조건을 만족하는 </a:t>
                </a:r>
                <a:r>
                  <a:rPr lang="ko-KR" altLang="en-US" sz="2000" dirty="0" err="1"/>
                  <a:t>우도값이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나올때까지</a:t>
                </a:r>
                <a:r>
                  <a:rPr lang="ko-KR" altLang="en-US" sz="2000" dirty="0"/>
                  <a:t> 반복적으로 검정을 실시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서로 확률적으로 독립인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sz="2000" dirty="0"/>
                  <a:t> 의 </a:t>
                </a:r>
                <a:r>
                  <a:rPr lang="ko-KR" altLang="en-US" sz="2000" dirty="0" err="1"/>
                  <a:t>실현값을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ko-KR" altLang="en-US" sz="2000" dirty="0"/>
                  <a:t> 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r>
                  <a:rPr lang="ko-KR" altLang="en-US" sz="2000" dirty="0"/>
                  <a:t>이 </a:t>
                </a:r>
                <a:r>
                  <a:rPr lang="ko-KR" altLang="en-US" sz="2000" dirty="0" err="1"/>
                  <a:t>실현값을</a:t>
                </a:r>
                <a:r>
                  <a:rPr lang="ko-KR" altLang="en-US" sz="2000" dirty="0"/>
                  <a:t> 지속적으로 관찰한다고 가정할 때</a:t>
                </a:r>
                <a:r>
                  <a:rPr lang="en-US" altLang="ko-KR" sz="2000" dirty="0"/>
                  <a:t>,</a:t>
                </a:r>
                <a:br>
                  <a:rPr lang="en-US" altLang="ko-KR" sz="2000" dirty="0"/>
                </a:b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은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개의 표본에 대한 </a:t>
                </a:r>
                <a:r>
                  <a:rPr lang="ko-KR" altLang="en-US" sz="2000" dirty="0" err="1"/>
                  <a:t>우도함수라고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ko-KR" altLang="en-US" sz="2000" dirty="0"/>
                      <m:t> 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L(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 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147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088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유도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어떤 가설에 대한 검정을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유지하는 경우는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} (</a:t>
                </a:r>
                <a:r>
                  <a:rPr lang="ko-KR" altLang="en-US" sz="2000" dirty="0"/>
                  <a:t>단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=1,…,</m:t>
                    </m:r>
                  </m:oMath>
                </a14:m>
                <a:r>
                  <a:rPr lang="en-US" altLang="ko-KR" sz="2000" dirty="0"/>
                  <a:t>n-1)</a:t>
                </a:r>
              </a:p>
              <a:p>
                <a:pPr marL="457200" indent="-457200">
                  <a:buAutoNum type="arabicParenR" startAt="3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채택하는 경우는 다음과 같다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} (</a:t>
                </a:r>
                <a:r>
                  <a:rPr lang="ko-KR" altLang="en-US" sz="2000" dirty="0"/>
                  <a:t>단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=1,…,</m:t>
                    </m:r>
                  </m:oMath>
                </a14:m>
                <a:r>
                  <a:rPr lang="en-US" altLang="ko-KR" sz="2000" dirty="0"/>
                  <a:t>n-1)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2000" dirty="0"/>
                  <a:t>조건이 충족되지 않을 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&lt;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 계속 관찰한다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3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축차확률비 검정의 </a:t>
                </a:r>
                <a:r>
                  <a:rPr lang="ko-KR" altLang="en-US" sz="2000" dirty="0" err="1"/>
                  <a:t>검정력함수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/>
                  <a:t> 1</a:t>
                </a:r>
                <a:r>
                  <a:rPr lang="ko-KR" altLang="en-US" sz="2000" dirty="0"/>
                  <a:t>종오류의 확률이라고 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2</a:t>
                </a:r>
                <a:r>
                  <a:rPr lang="ko-KR" altLang="en-US" sz="2000" dirty="0" err="1"/>
                  <a:t>종오류</a:t>
                </a:r>
                <a:r>
                  <a:rPr lang="ko-KR" altLang="en-US" sz="2000" dirty="0"/>
                  <a:t> 확률이라고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정의하면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축차확률비 검정에서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무한합이고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의 무한합이다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확률의 여집합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채택할때의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검정력은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nary>
                          <m:naryPr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L</m:t>
                            </m:r>
                            <m:r>
                              <m:rPr>
                                <m:nor/>
                              </m:rPr>
                              <a:rPr lang="en-US" altLang="ko-KR" sz="2000" dirty="0" smtClean="0"/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의 무한합이다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 b="-198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48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축차확률비 검정의 </a:t>
                </a:r>
                <a:r>
                  <a:rPr lang="ko-KR" altLang="en-US" sz="2000" dirty="0" err="1"/>
                  <a:t>검정력함수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만약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이면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L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 smtClean="0"/>
                      <m:t>L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곧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000" dirty="0"/>
                  <a:t>)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반대로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이는 곧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US" altLang="ko-KR" sz="2000" dirty="0"/>
                  <a:t>) 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위를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ko-KR" altLang="en-US" sz="2000" dirty="0"/>
                  <a:t>를 미리 정한 진분수라고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5) 3)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4)</a:t>
                </a:r>
                <a:r>
                  <a:rPr lang="ko-KR" altLang="en-US" sz="2000" dirty="0"/>
                  <a:t>를 결합하면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en-US" altLang="ko-KR" sz="2000" dirty="0" smtClean="0"/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26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축차확률비 검정의 </a:t>
                </a:r>
                <a:r>
                  <a:rPr lang="ko-KR" altLang="en-US" sz="2000" dirty="0" err="1"/>
                  <a:t>검정력함수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최종적으로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i="1" dirty="0"/>
                      <m:t>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여기서 부등식의 대응변끼리 더하면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l-GR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(4) </a:t>
                </a:r>
                <a:r>
                  <a:rPr lang="ko-KR" altLang="en-US" sz="2000" dirty="0"/>
                  <a:t>위를 정리하면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≤−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결과적으로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l-GR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sub>
                        </m:sSub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0734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BE07BC-B146-41ED-9E37-283785FD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생산공정의 이상유무 판단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N</a:t>
                </a:r>
                <a:r>
                  <a:rPr lang="ko-KR" altLang="en-US" sz="2000" dirty="0"/>
                  <a:t>개 </a:t>
                </a:r>
                <a:r>
                  <a:rPr lang="ko-KR" altLang="en-US" sz="2000" dirty="0" err="1"/>
                  <a:t>추정값의</a:t>
                </a:r>
                <a:r>
                  <a:rPr lang="ko-KR" altLang="en-US" sz="2000" dirty="0"/>
                  <a:t> 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는 평균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ko-KR" altLang="en-US" sz="2000" dirty="0"/>
                  <a:t>와 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ko-KR" altLang="en-US" sz="2000" dirty="0"/>
                  <a:t>인 근사 정규분포를 따른다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표본평균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ko-KR" altLang="en-US" sz="2000" dirty="0"/>
                  <a:t>가 정의된 통계량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LCL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, UCL =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사이에 있을 확률은 </a:t>
                </a:r>
                <a:r>
                  <a:rPr lang="en-US" altLang="ko-KR" sz="2000" dirty="0"/>
                  <a:t>0.997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만일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시계열적으로 관측한 </a:t>
                </a:r>
                <a:r>
                  <a:rPr lang="ko-KR" altLang="en-US" sz="2000" dirty="0" err="1"/>
                  <a:t>관측값들이</a:t>
                </a:r>
                <a:r>
                  <a:rPr lang="ko-KR" altLang="en-US" sz="2000" dirty="0"/>
                  <a:t> 이 상</a:t>
                </a:r>
                <a:r>
                  <a:rPr lang="en-US" altLang="ko-KR" sz="2000" dirty="0"/>
                  <a:t>/</a:t>
                </a:r>
                <a:r>
                  <a:rPr lang="ko-KR" altLang="en-US" sz="2000" dirty="0"/>
                  <a:t>하한에 위치할 경우</a:t>
                </a:r>
                <a:br>
                  <a:rPr lang="en-US" altLang="ko-KR" sz="2000" dirty="0"/>
                </a:br>
                <a:r>
                  <a:rPr lang="ko-KR" altLang="en-US" sz="2000" dirty="0"/>
                  <a:t>생산품의 평균은 변동되지 않은 것으로 간주한다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반대로</a:t>
                </a:r>
                <a:r>
                  <a:rPr lang="en-US" altLang="ko-KR" sz="2000" dirty="0"/>
                  <a:t>, N</a:t>
                </a:r>
                <a:r>
                  <a:rPr lang="ko-KR" altLang="en-US" sz="2000" dirty="0"/>
                  <a:t>번째 샘플에서 이 상</a:t>
                </a:r>
                <a:r>
                  <a:rPr lang="en-US" altLang="ko-KR" sz="2000" dirty="0"/>
                  <a:t>/</a:t>
                </a:r>
                <a:r>
                  <a:rPr lang="ko-KR" altLang="en-US" sz="2000" dirty="0"/>
                  <a:t>하한을 벗어날 경우 공정을 중단하고 조사한다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656C6D7-51E2-4566-B481-862B20FBD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68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488</Words>
  <Application>Microsoft Office PowerPoint</Application>
  <PresentationFormat>와이드스크린</PresentationFormat>
  <Paragraphs>83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축차확률비 검정</vt:lpstr>
      <vt:lpstr>정의</vt:lpstr>
      <vt:lpstr>정의</vt:lpstr>
      <vt:lpstr>정의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축차확률비 검정</dc:title>
  <dc:creator>Kwon JongIk</dc:creator>
  <cp:lastModifiedBy>Kwon JongIk</cp:lastModifiedBy>
  <cp:revision>8</cp:revision>
  <dcterms:created xsi:type="dcterms:W3CDTF">2020-01-06T13:52:55Z</dcterms:created>
  <dcterms:modified xsi:type="dcterms:W3CDTF">2020-01-06T15:01:50Z</dcterms:modified>
</cp:coreProperties>
</file>