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C32E8-F27B-495A-BE20-1CFE49D29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CC95B-ECC1-4146-858C-E5963492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BBF24-40C7-4BA6-A3B2-D3AC3F6A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DC49E-646C-4D19-9F61-874A813E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8D531-9CCD-4BFC-A990-2C3D086B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3C08B-97DF-402F-A50C-A958950F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5D7EE-ECE1-429E-BFEB-F2A5B2FA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A0B56-7403-424A-A3A6-5ED89379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4BD49-1087-4AEF-B55E-E6055380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DA2D7-99D0-4ED0-B644-6C82B02B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8B847-54A7-459D-98C9-E687ECF86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5B86F0-F998-48D9-8F14-3A8D9392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BF64A-0A17-4019-8107-6263D86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16DA5-E2A2-4D04-B33B-A8356A9A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E54A1-D773-4E62-A2E6-B6C31699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5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106A-B85A-4CD6-A084-C4CED3AE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8A5B7-7433-47D2-ABF6-CA2475E9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80D9D-2219-44B1-BBEA-76C11F6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EBB7E-5A06-4F0D-943B-4D1E3478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F478C-D7AE-4E9A-B31F-FC3B9893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2814F-8B7E-423D-BB14-17C75A2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7CDC3-3DB8-4A06-B82A-8DD3AD34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88B17-8381-43F3-84C8-F1D86D01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0180F-CDC7-427D-9B64-A4AEA9F0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7BCDF-66CB-4CB9-A957-54104C44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A1A5-5A4F-4402-A29B-AB363B3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832A5-2829-4C43-8B99-D7AEDE19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AADA5A-811C-48E4-B13A-815E7EF7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FE5CF-29FA-42F8-B1D7-EB287937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8878B-F031-464E-A3B9-B46AA326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60EE0-0B66-426A-AD65-E2CF6246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ECEC-43C4-4A23-B064-8F188B6D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E586C-F177-4C37-9787-B489AA2B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7B840-EA85-47A0-B93E-D34946CD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9A9423-1A35-4FBB-8863-3920BDA8C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A0F2E2-83C3-436C-A6B3-C0CCE3E2D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0C45B-FD2B-4F7F-87FA-3887ED2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D80EBD-E750-4E21-A231-8999F6C1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F5E67C-441F-440E-8EE2-583D5306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1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6D19-D437-45E4-B286-6C71F990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AF2F-607C-4047-B6EE-0B244607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32795-6042-4C60-848D-81A1C39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1FE8C-4188-49C7-A76B-9E54F9E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2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186FC-C337-47D9-8680-057D3E9F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5B913C-570F-45BB-A664-236AB8AA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68AD0-2ABF-4337-B1CC-D3216F41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6FB4-0561-4FF6-AC69-E474E766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EE0A6-AB1D-410E-930C-FAE82C58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55FE9-A892-425F-8AE0-C6153534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13451-E1CE-4646-8C48-56596FD4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9C27E-0F40-4BD9-A887-E50B2D19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837DA-5549-4B5C-9360-D397841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E475B-C142-40D2-809C-821A3923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A47CB-2741-4A2A-9B0A-6437B20D8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B15CD-532F-4A6E-B4B9-4CD62E22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C06EA-1173-44C2-965D-A3677D2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9571D-4425-4255-A764-D22089EB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BCD3F-E2A1-4862-870A-534A128C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9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59A3B-0787-46CE-ABE0-E88F1619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D7775-0BA2-4EBA-ABAA-CD121D3C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5BC40-C66B-4D3D-AE67-DCE585AE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FB8C-79DC-415B-AA0F-4994F1F1850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C6252-263B-48E7-BD5E-7A16AC270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CA822-D7AE-4D3D-9558-117CB0131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E8E4-1265-45CF-B1F4-8593F62FD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62D7-662B-4271-890E-694DF5816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최소최대와 분류과정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DD84A-6178-424A-B5EC-15BCD8C7C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7C18-A32C-4FE5-8682-532FD42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검정과 관련된 기각역의 최소최대를 결정하는 방법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/>
                  <a:t>어떤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이라고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함수는 어떤 검정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검정하는 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함수와 관련된 손실함수를 정의하자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하지만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오답인 경우에 이 손실함수는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예측함수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기각역의 개념과 </a:t>
                </a:r>
                <a:r>
                  <a:rPr lang="ko-KR" altLang="en-US" sz="2000" dirty="0" err="1"/>
                  <a:t>연결지어서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8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7C18-A32C-4FE5-8682-532FD42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역으로 이를 </a:t>
                </a:r>
                <a:r>
                  <a:rPr lang="ko-KR" altLang="en-US" sz="2000" dirty="0" err="1"/>
                  <a:t>기각역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에 따른 검정으로 변환할 수 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])→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 위 함수를 다시 풀어보면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로 분류하고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으로 분류한다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 startAt="4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손실함수의 </a:t>
                </a:r>
                <a:r>
                  <a:rPr lang="ko-KR" altLang="en-US" sz="2000" dirty="0" err="1"/>
                  <a:t>기댓값인</a:t>
                </a:r>
                <a:r>
                  <a:rPr lang="ko-KR" altLang="en-US" sz="2000" dirty="0"/>
                  <a:t> 위험함수를 정의하면</a:t>
                </a:r>
                <a:r>
                  <a:rPr lang="en-US" altLang="ko-KR" sz="2000" dirty="0"/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만약 정답이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dirty="0" err="1"/>
                  <a:t>일때</a:t>
                </a:r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b="0" dirty="0"/>
                  <a:t>는 소거되고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만약 정답이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b="0" dirty="0"/>
                  <a:t>가 소거된다</a:t>
                </a:r>
                <a:r>
                  <a:rPr lang="en-US" altLang="ko-KR" sz="2000" b="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b="0" dirty="0"/>
                  <a:t>3) </a:t>
                </a:r>
                <a:r>
                  <a:rPr lang="ko-KR" altLang="en-US" sz="2000" b="0" dirty="0"/>
                  <a:t>즉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옳은 선택을 한 부분의 </a:t>
                </a:r>
                <a:r>
                  <a:rPr lang="ko-KR" altLang="en-US" sz="2000" b="0" dirty="0" err="1"/>
                  <a:t>위험값은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0</a:t>
                </a:r>
                <a:r>
                  <a:rPr lang="ko-KR" altLang="en-US" sz="2000" b="0" dirty="0"/>
                  <a:t>으로 평가된다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eriod" startAt="4"/>
                </a:pPr>
                <a:endParaRPr lang="en-US" altLang="ko-KR" sz="2000" b="0" dirty="0"/>
              </a:p>
              <a:p>
                <a:pPr marL="457200" indent="-457200">
                  <a:buAutoNum type="arabicPeriod" startAt="4"/>
                </a:pP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9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6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7C18-A32C-4FE5-8682-532FD42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 startAt="5"/>
                </a:pPr>
                <a:r>
                  <a:rPr lang="ko-KR" altLang="en-US" sz="2000" b="0" dirty="0"/>
                  <a:t>이제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목표는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2000" b="0" dirty="0"/>
                  <a:t> 이라고 정의할 때</a:t>
                </a:r>
                <a:r>
                  <a:rPr lang="en-US" altLang="ko-KR" sz="2000" b="0" dirty="0"/>
                  <a:t>, </a:t>
                </a:r>
                <a:br>
                  <a:rPr lang="en-US" altLang="ko-KR" sz="2000" b="0" dirty="0"/>
                </a:br>
                <a:r>
                  <a:rPr lang="ko-KR" altLang="en-US" sz="2000" b="0" dirty="0"/>
                  <a:t>이를 최소화하는 </a:t>
                </a:r>
                <a:r>
                  <a:rPr lang="en-US" altLang="ko-KR" sz="2000" b="0" dirty="0"/>
                  <a:t>C</a:t>
                </a:r>
                <a:r>
                  <a:rPr lang="ko-KR" altLang="en-US" sz="2000" b="0" dirty="0"/>
                  <a:t>를 </a:t>
                </a:r>
                <a:r>
                  <a:rPr lang="ko-KR" altLang="en-US" sz="2000" b="0" dirty="0" err="1"/>
                  <a:t>찾는것이다</a:t>
                </a:r>
                <a:r>
                  <a:rPr lang="en-US" altLang="ko-KR" sz="2000" b="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손실함수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을 최소화하거나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b="0" dirty="0"/>
                  <a:t>그 트레이드 오프 관계인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인 지점에서 최소화된다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C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C={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임의의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결정짓고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</a:t>
                </a:r>
                <a:r>
                  <a:rPr lang="ko-KR" altLang="en-US" sz="2000" dirty="0"/>
                  <a:t> 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가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FF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supHide m:val="on"/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B05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를 결정짓는다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ko-KR" altLang="en-US" sz="2000" b="0" dirty="0"/>
                  <a:t> </a:t>
                </a:r>
                <a:endParaRPr lang="en-US" altLang="ko-KR" sz="2000" b="0" dirty="0"/>
              </a:p>
              <a:p>
                <a:pPr marL="457200" indent="-457200">
                  <a:buAutoNum type="arabicPeriod" startAt="4"/>
                </a:pP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6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7C18-A32C-4FE5-8682-532FD42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분류문제의 응용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b="0" dirty="0"/>
                  <a:t>어떤 </a:t>
                </a:r>
                <a:r>
                  <a:rPr lang="ko-KR" altLang="en-US" sz="2000" b="0" dirty="0" err="1"/>
                  <a:t>관측값들을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X,Y </a:t>
                </a:r>
                <a:r>
                  <a:rPr lang="ko-KR" altLang="en-US" sz="2000" b="0" dirty="0"/>
                  <a:t>둘 중 하나의 확률변수에서 추출됐는지 </a:t>
                </a:r>
                <a:br>
                  <a:rPr lang="en-US" altLang="ko-KR" sz="2000" b="0" dirty="0"/>
                </a:br>
                <a:r>
                  <a:rPr lang="ko-KR" altLang="en-US" sz="2000" b="0" dirty="0"/>
                  <a:t>알아내는 문제가 주어졌다고 가정하자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두 확률변수 </a:t>
                </a:r>
                <a:r>
                  <a:rPr lang="en-US" altLang="ko-KR" sz="2000" dirty="0"/>
                  <a:t>X,Y</a:t>
                </a:r>
                <a:r>
                  <a:rPr lang="ko-KR" altLang="en-US" sz="2000" dirty="0"/>
                  <a:t>가 결합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b="0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dirty="0"/>
                  <a:t>에 의존하는 분포</a:t>
                </a:r>
                <a:br>
                  <a:rPr lang="en-US" altLang="ko-KR" sz="2000" dirty="0"/>
                </a:br>
                <a:r>
                  <a:rPr lang="ko-KR" altLang="en-US" sz="2000" dirty="0"/>
                  <a:t>예를 들면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로 분류한다</a:t>
                </a:r>
                <a:r>
                  <a:rPr lang="en-US" altLang="ko-KR" sz="2000" dirty="0"/>
                  <a:t>.</a:t>
                </a:r>
                <a:endParaRPr lang="en-US" altLang="ko-KR" sz="2000" b="0" dirty="0"/>
              </a:p>
              <a:p>
                <a:pPr marL="457200" indent="-457200">
                  <a:buAutoNum type="arabicPeriod"/>
                </a:pPr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ko-KR" altLang="en-US" sz="2000" b="0" dirty="0"/>
                  <a:t> </a:t>
                </a:r>
                <a:endParaRPr lang="en-US" altLang="ko-KR" sz="2000" b="0" dirty="0"/>
              </a:p>
              <a:p>
                <a:pPr marL="457200" indent="-457200">
                  <a:buAutoNum type="arabicPeriod" startAt="4"/>
                </a:pP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7C18-A32C-4FE5-8682-532FD42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분류문제의 응용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갖는 </a:t>
                </a: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정규분포의 쌍 </a:t>
                </a:r>
                <a:r>
                  <a:rPr lang="en-US" altLang="ko-KR" sz="2000" dirty="0"/>
                  <a:t>X,Y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관측값이라고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000" b="0" dirty="0"/>
                </a:br>
                <a:br>
                  <a:rPr lang="en-US" altLang="ko-KR" sz="2000" b="0" dirty="0"/>
                </a:br>
                <a:r>
                  <a:rPr lang="ko-KR" altLang="en-US" sz="2000" b="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1) </a:t>
                </a:r>
                <a:r>
                  <a:rPr lang="ko-KR" altLang="en-US" sz="2000" b="0" dirty="0"/>
                  <a:t>부등식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,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,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b="0" dirty="0"/>
                  <a:t>는 다음과 같다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정리하면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9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sz="19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sz="19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9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9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9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900" dirty="0"/>
                              <m:t>, </m:t>
                            </m:r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900" dirty="0"/>
                              <m:t>, </m:t>
                            </m:r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900" b="0" dirty="0"/>
              </a:p>
              <a:p>
                <a:pPr marL="457200" indent="-457200">
                  <a:buAutoNum type="arabicParenBoth"/>
                </a:pPr>
                <a:r>
                  <a:rPr lang="ko-KR" altLang="en-US" sz="1900" b="0" dirty="0"/>
                  <a:t>위 식을 간단히 한 </a:t>
                </a:r>
                <a:r>
                  <a:rPr lang="en-US" altLang="ko-KR" sz="1900" b="0" dirty="0" err="1"/>
                  <a:t>ax+by</a:t>
                </a:r>
                <a:r>
                  <a:rPr lang="en-US" altLang="ko-KR" sz="19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900" b="0" dirty="0"/>
                  <a:t>c</a:t>
                </a:r>
                <a:r>
                  <a:rPr lang="ko-KR" altLang="en-US" sz="1900" dirty="0"/>
                  <a:t>에서 특정 </a:t>
                </a:r>
                <a:r>
                  <a:rPr lang="en-US" altLang="ko-KR" sz="1900" dirty="0"/>
                  <a:t>c</a:t>
                </a:r>
                <a:r>
                  <a:rPr lang="ko-KR" altLang="en-US" sz="1900" dirty="0"/>
                  <a:t>값보다 작으면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b="0" dirty="0"/>
                  <a:t>)</a:t>
                </a:r>
                <a:r>
                  <a:rPr lang="ko-KR" altLang="en-US" sz="2000" b="0" dirty="0"/>
                  <a:t>에서 추출한 것으로 본다</a:t>
                </a:r>
                <a:r>
                  <a:rPr lang="en-US" altLang="ko-KR" sz="2000" b="0"/>
                  <a:t>.</a:t>
                </a: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87CE5-E730-4841-A95D-73F5AA13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0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최소최대와 분류과정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최소최대와 분류과정</dc:title>
  <dc:creator>Kwon JongIk</dc:creator>
  <cp:lastModifiedBy>Kwon JongIk</cp:lastModifiedBy>
  <cp:revision>7</cp:revision>
  <dcterms:created xsi:type="dcterms:W3CDTF">2020-01-06T15:11:12Z</dcterms:created>
  <dcterms:modified xsi:type="dcterms:W3CDTF">2020-01-06T15:59:44Z</dcterms:modified>
</cp:coreProperties>
</file>