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74F6B-77A4-4D84-9618-42E13E20F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AD7E2C-3C9D-4FDB-9580-5B93DD9C6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4E67E-E3C0-4B38-8CA4-D2140108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CF80-A39B-4BF4-AD0C-9D4BF5EB87A8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96F48-C6C5-45C2-A37B-116B43EF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B478BC-13FB-4BF4-B6E5-E56266CF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CE4C-2067-4F54-B023-13980B577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52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88F48-58DD-4704-84F0-BAE8EFA6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D6FEDEF-91ED-4EF3-BF11-6BC80D065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66687-12B1-43EC-9CA7-A9D982A0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CF80-A39B-4BF4-AD0C-9D4BF5EB87A8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2CE53-A5E9-479A-BF89-8B28DED52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EA7D1-670A-43F2-AC78-82C7B892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CE4C-2067-4F54-B023-13980B577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51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C8453A-471D-4A23-ACB5-8167C5F41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54240A-3F8F-4A8D-B0FE-8A62343CF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962A9B-9783-4AD4-9809-E249389C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CF80-A39B-4BF4-AD0C-9D4BF5EB87A8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8ABA5-A4E5-48A5-B21E-8001009F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9867E-FCF6-477C-ACA7-7AAA639B1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CE4C-2067-4F54-B023-13980B577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11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285A3-E822-4A94-BBFF-B3536593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6602FE-5CC1-45F0-90F5-60AD59EE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FE292-90E9-4DAC-9E21-920B5662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CF80-A39B-4BF4-AD0C-9D4BF5EB87A8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EF9C13-ED59-45FD-B073-6A1164A6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4B4C9-5C8D-41B9-9119-234D9B307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CE4C-2067-4F54-B023-13980B577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595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E140C-A978-48AB-8DED-36E77833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E2B7E3-3F8F-4C68-B513-03D487B7E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1BFCA1-46CF-482F-AD71-39A02AEB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CF80-A39B-4BF4-AD0C-9D4BF5EB87A8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B6039D-DB70-464B-A8CC-C82F4C3B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7BDFD-FEBC-4D9B-B19A-0318F3EE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CE4C-2067-4F54-B023-13980B577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1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D0653-C695-439C-9CAB-1A36DA58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C147BB-0FA3-45DB-BB1A-BBE8A2C98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6742DD-F6BA-47C5-B34B-475F75A1B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DF13CA-F271-4FCC-BEA9-A7FF017D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CF80-A39B-4BF4-AD0C-9D4BF5EB87A8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78BC6C-F12C-4DD1-9334-45C73F13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A99224-754C-464B-B924-E8980F7D8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CE4C-2067-4F54-B023-13980B577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76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54BD3-BD48-478B-83A2-0F30ED0F9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DA72A6-ECC4-41E2-98FA-87C6033FC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81C95A-ADF2-4611-8CBE-756BA5DE5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1ED1F6-68E8-47E5-9020-E4637E735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55748A-2F7A-453B-88F5-398309224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CDA682-421E-42D3-97D3-E7309C16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CF80-A39B-4BF4-AD0C-9D4BF5EB87A8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7E148F-04DC-4383-83F5-FB0B46B4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A50B24-E7AD-48A5-A811-244B8AA0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CE4C-2067-4F54-B023-13980B577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0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F7FC8-D4C3-44E1-83F7-6179EB6B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A57446-268D-4349-A7E3-E4F41327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CF80-A39B-4BF4-AD0C-9D4BF5EB87A8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F442AE-F413-4CEE-A4AF-1EBC5E0E3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1D314B-3065-4D6E-A322-A9745AFA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CE4C-2067-4F54-B023-13980B577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44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8413B8-8271-406D-A549-BDAC59CA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CF80-A39B-4BF4-AD0C-9D4BF5EB87A8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5C29AA-B676-4A36-BDB6-5DE9BC99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1201CE-5E14-4E14-9792-FF03CBDF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CE4C-2067-4F54-B023-13980B577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63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16A9D-B2A2-4940-B1CA-C25765A6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3D53F-F016-454A-BC05-AFF6954E1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0B80FD-10A6-4533-9684-B6F028DFD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372174-A30F-466E-B6AA-0B38A0C3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CF80-A39B-4BF4-AD0C-9D4BF5EB87A8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CCD38D-7A7B-40D2-BC3D-1187A258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31651A-8AC8-4EF2-9EE4-0AF903BB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CE4C-2067-4F54-B023-13980B577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26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2B7EE-2185-41C9-BB57-848D5244B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525AB6-155B-455A-AD39-1FE13042E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E824F1-C919-4F32-8CB5-D5610F05F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86DB7-ED69-4AA7-8E81-145D94E6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CF80-A39B-4BF4-AD0C-9D4BF5EB87A8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87B553-7943-4364-B621-AC76B250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D075F-4792-4E1F-BCB1-D50CD362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CE4C-2067-4F54-B023-13980B577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39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2BA2ED-5EE5-4DB1-8C55-90E5C4F1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30FDE3-F2EC-4833-BA54-CC9194926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C45DB9-1138-470C-8365-E6362A5DAA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7CF80-A39B-4BF4-AD0C-9D4BF5EB87A8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BDA11D-4F16-4519-80FC-74ACF266D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C8975-80E1-4834-A83C-D8F34F57B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CE4C-2067-4F54-B023-13980B5777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78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3336D-E1A3-4E81-85E2-42838003F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최소충분과 </a:t>
            </a:r>
            <a:r>
              <a:rPr lang="ko-KR" altLang="en-US" dirty="0" err="1"/>
              <a:t>보조통계량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3B0F45-B524-4D95-B287-2E27F23D2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85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9D304-0A6C-443E-B18B-9F3AF2AC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7AC70A-CD83-4E89-B721-CFFCBC0B4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표본의 특성에 대해 잘 나타낼 수 있는 가장 최소의 </a:t>
                </a:r>
                <a:r>
                  <a:rPr lang="ko-KR" altLang="en-US" sz="2000" dirty="0" err="1"/>
                  <a:t>충분통계량을</a:t>
                </a:r>
                <a:r>
                  <a:rPr lang="ko-KR" altLang="en-US" sz="2000" dirty="0"/>
                  <a:t> </a:t>
                </a:r>
                <a:br>
                  <a:rPr lang="en-US" altLang="ko-KR" sz="2000" dirty="0"/>
                </a:br>
                <a:r>
                  <a:rPr lang="ko-KR" altLang="en-US" sz="2000" dirty="0" err="1"/>
                  <a:t>최소충분통계량이라고</a:t>
                </a:r>
                <a:r>
                  <a:rPr lang="ko-KR" altLang="en-US" sz="2000" dirty="0"/>
                  <a:t> 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어떤 </a:t>
                </a:r>
                <a:r>
                  <a:rPr lang="ko-KR" altLang="en-US" sz="2000" dirty="0" err="1"/>
                  <a:t>모수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대한 </a:t>
                </a:r>
                <a:r>
                  <a:rPr lang="ko-KR" altLang="en-US" sz="2000" dirty="0" err="1"/>
                  <a:t>충분통계량들을</a:t>
                </a:r>
                <a:r>
                  <a:rPr lang="ko-KR" altLang="en-US" sz="2000" dirty="0"/>
                  <a:t> 구한 후에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</a:t>
                </a:r>
                <a:r>
                  <a:rPr lang="ko-KR" altLang="en-US" sz="2000" dirty="0" err="1"/>
                  <a:t>충분통계량을</a:t>
                </a:r>
                <a:r>
                  <a:rPr lang="ko-KR" altLang="en-US" sz="2000" dirty="0"/>
                  <a:t> 다른 </a:t>
                </a:r>
                <a:r>
                  <a:rPr lang="ko-KR" altLang="en-US" sz="2000" dirty="0" err="1"/>
                  <a:t>충분통계량으로</a:t>
                </a:r>
                <a:r>
                  <a:rPr lang="ko-KR" altLang="en-US" sz="2000" dirty="0"/>
                  <a:t> 계속 변환하면서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분포에 대한 정보를 유지할 때까지 최소한도로 줄여간다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endParaRPr lang="en-US" altLang="ko-KR" sz="2000" dirty="0"/>
              </a:p>
              <a:p>
                <a:pPr marL="457200" indent="-457200">
                  <a:buAutoNum type="arabicPeriod" startAt="2"/>
                </a:pPr>
                <a:r>
                  <a:rPr lang="ko-KR" altLang="en-US" sz="2000" dirty="0"/>
                  <a:t>한편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모수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대해 의존하지 않고 분포를 설명하는 </a:t>
                </a:r>
                <a:r>
                  <a:rPr lang="ko-KR" altLang="en-US" sz="2000" dirty="0" err="1"/>
                  <a:t>충분통계량의</a:t>
                </a:r>
                <a:r>
                  <a:rPr lang="ko-KR" altLang="en-US" sz="2000" dirty="0"/>
                  <a:t> 여집합을 </a:t>
                </a:r>
                <a:br>
                  <a:rPr lang="en-US" altLang="ko-KR" sz="2000" dirty="0"/>
                </a:br>
                <a:r>
                  <a:rPr lang="ko-KR" altLang="en-US" sz="2000" dirty="0" err="1"/>
                  <a:t>보조통계량이라고</a:t>
                </a:r>
                <a:r>
                  <a:rPr lang="ko-KR" altLang="en-US" sz="2000" dirty="0"/>
                  <a:t> 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:r>
                  <a:rPr lang="ko-KR" altLang="en-US" sz="2000" dirty="0"/>
                  <a:t>예를 들어</a:t>
                </a:r>
                <a:r>
                  <a:rPr lang="en-US" altLang="ko-KR" sz="2000" dirty="0"/>
                  <a:t>, N(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에 대해서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대한 보조 통계량이다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7AC70A-CD83-4E89-B721-CFFCBC0B4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86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9D304-0A6C-443E-B18B-9F3AF2AC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7AC70A-CD83-4E89-B721-CFFCBC0B4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위치불변 통계량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대해서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 +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 모델링 했다고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어떤 함수 </a:t>
                </a:r>
                <a:r>
                  <a:rPr lang="en-US" altLang="ko-KR" sz="2000" dirty="0"/>
                  <a:t>u(x)</a:t>
                </a:r>
                <a:r>
                  <a:rPr lang="ko-KR" altLang="en-US" sz="2000" dirty="0"/>
                  <a:t>에 대해서 이 함수가</a:t>
                </a:r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:r>
                  <a:rPr lang="en-US" altLang="ko-KR" sz="2000" dirty="0"/>
                  <a:t>u(x) =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 </a:t>
                </a:r>
                <a:r>
                  <a:rPr lang="ko-KR" altLang="en-US" sz="2000" dirty="0"/>
                  <a:t>으로 변환하는 함수라고 한다면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 + 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 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이처럼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위치 </a:t>
                </a:r>
                <a:r>
                  <a:rPr lang="ko-KR" altLang="en-US" sz="2000" dirty="0" err="1"/>
                  <a:t>모수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대해 무관한 통계량을 위치불변 통계량이라고 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 err="1"/>
                  <a:t>위치불변통계량의</a:t>
                </a:r>
                <a:r>
                  <a:rPr lang="ko-KR" altLang="en-US" sz="2000" dirty="0"/>
                  <a:t> 예시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 + 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 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) 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 + 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7AC70A-CD83-4E89-B721-CFFCBC0B4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38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9D304-0A6C-443E-B18B-9F3AF2AC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7AC70A-CD83-4E89-B721-CFFCBC0B4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ko-KR" altLang="en-US" sz="2000" dirty="0"/>
                  <a:t>규모불변 통계량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대해서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 모델링 했다고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어떤 함수 </a:t>
                </a:r>
                <a:r>
                  <a:rPr lang="en-US" altLang="ko-KR" sz="2000" dirty="0"/>
                  <a:t>u(x)</a:t>
                </a:r>
                <a:r>
                  <a:rPr lang="ko-KR" altLang="en-US" sz="2000" dirty="0"/>
                  <a:t>에 대해서 이 함수가</a:t>
                </a:r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:r>
                  <a:rPr lang="en-US" altLang="ko-KR" sz="2000" dirty="0"/>
                  <a:t>u(x) =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 </a:t>
                </a:r>
                <a:r>
                  <a:rPr lang="ko-KR" altLang="en-US" sz="2000" dirty="0"/>
                  <a:t>으로 변환하는 함수라고 한다면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 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이처럼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규모 </a:t>
                </a:r>
                <a:r>
                  <a:rPr lang="ko-KR" altLang="en-US" sz="2000" dirty="0" err="1"/>
                  <a:t>모수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대해 무관한 통계량을 규모불변 통계량이라고 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 err="1"/>
                  <a:t>위치불변통계량의</a:t>
                </a:r>
                <a:r>
                  <a:rPr lang="ko-KR" altLang="en-US" sz="2000" dirty="0"/>
                  <a:t> 예시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dirty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7AC70A-CD83-4E89-B721-CFFCBC0B4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95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9D304-0A6C-443E-B18B-9F3AF2AC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7AC70A-CD83-4E89-B721-CFFCBC0B4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sz="2000" dirty="0"/>
                  <a:t>위치규모불변 통계량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대해서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 모델링 했다고 하자</a:t>
                </a:r>
                <a:r>
                  <a:rPr lang="en-US" altLang="ko-KR" sz="2000" dirty="0"/>
                  <a:t>. 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어떤 함수 </a:t>
                </a:r>
                <a:r>
                  <a:rPr lang="en-US" altLang="ko-KR" sz="2000" dirty="0"/>
                  <a:t>u(x)</a:t>
                </a:r>
                <a:r>
                  <a:rPr lang="ko-KR" altLang="en-US" sz="2000" dirty="0"/>
                  <a:t>에 대해서 이 함수가</a:t>
                </a:r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:r>
                  <a:rPr lang="en-US" altLang="ko-KR" sz="2000" dirty="0"/>
                  <a:t>u(x) =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 </a:t>
                </a:r>
                <a:r>
                  <a:rPr lang="ko-KR" altLang="en-US" sz="2000" dirty="0"/>
                  <a:t>으로 변환하는 함수라고 한다면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 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 startAt="3"/>
                </a:pPr>
                <a:r>
                  <a:rPr lang="ko-KR" altLang="en-US" sz="2000" dirty="0"/>
                  <a:t>이처럼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위치 </a:t>
                </a:r>
                <a:r>
                  <a:rPr lang="ko-KR" altLang="en-US" sz="2000" dirty="0" err="1"/>
                  <a:t>모수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/>
                  <a:t>와  규모 </a:t>
                </a:r>
                <a:r>
                  <a:rPr lang="ko-KR" altLang="en-US" sz="2000" dirty="0" err="1"/>
                  <a:t>모수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에 대해 무관한 통계량을 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ko-KR" altLang="en-US" sz="2000" dirty="0"/>
                  <a:t>위치규모불변 통계량이라고 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 err="1"/>
                  <a:t>위치규모불변통계량의</a:t>
                </a:r>
                <a:r>
                  <a:rPr lang="ko-KR" altLang="en-US" sz="2000" dirty="0"/>
                  <a:t> 예시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num>
                      <m:den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457200" indent="-457200">
                  <a:buAutoNum type="arabicParenR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F7AC70A-CD83-4E89-B721-CFFCBC0B4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137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260</Words>
  <Application>Microsoft Office PowerPoint</Application>
  <PresentationFormat>와이드스크린</PresentationFormat>
  <Paragraphs>44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최소충분과 보조통계량</vt:lpstr>
      <vt:lpstr>정의</vt:lpstr>
      <vt:lpstr>정의</vt:lpstr>
      <vt:lpstr>정의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최소충분과 보조통계량</dc:title>
  <dc:creator>Kwon JongIk</dc:creator>
  <cp:lastModifiedBy>Kwon JongIk</cp:lastModifiedBy>
  <cp:revision>4</cp:revision>
  <dcterms:created xsi:type="dcterms:W3CDTF">2020-01-05T16:00:19Z</dcterms:created>
  <dcterms:modified xsi:type="dcterms:W3CDTF">2020-01-05T16:45:00Z</dcterms:modified>
</cp:coreProperties>
</file>