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4B58A0-DC10-4B56-BB1B-245C4D609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68AD35-99CF-4BAE-AE37-17F8016FF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CB6668-EECB-423A-9E0E-E02DFDC1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4462-9247-4810-B3CB-2277A5A50E8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C770A4-5DF5-4A8D-AA41-12777B15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877FB-DAAF-4F38-BB8F-942AD53A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DF668-D933-452D-8943-D8E58CCD2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05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BF729-DC99-4FA3-8971-53EC3468C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BB0456-A6D2-4193-A4E0-331FD5F6B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7FFDCE-7F0D-441B-A852-AF79AE741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4462-9247-4810-B3CB-2277A5A50E8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6DAB4-9F27-4C0C-9917-DB8EFF7B1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DC9278-4DA1-4926-B77F-D555B1CF3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DF668-D933-452D-8943-D8E58CCD2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94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EF1B8A-F091-4FA1-85F7-9ECF7AA068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6D4608-CED7-4995-AD84-84C02D5A1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97EED5-ED97-48F3-A6ED-30A11B1C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4462-9247-4810-B3CB-2277A5A50E8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5EE2FC-0A6C-430C-80FC-CB23448C8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8F1878-9730-4C94-ADB9-0B63190AE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DF668-D933-452D-8943-D8E58CCD2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020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C2F77-1CF7-47AB-A6B5-313078BF7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A679F-65E2-4D1E-8BBD-D3291E907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F5FDB-FB15-42B3-B0D6-26A713A45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4462-9247-4810-B3CB-2277A5A50E8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188A4-966E-4BED-B1BD-91DC62E0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838C2A-BCD6-4C8D-A591-97A99BE9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DF668-D933-452D-8943-D8E58CCD2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740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7550E-AA58-46CB-90D5-8B0A1F0F6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07FACF-9F35-4F3C-B6BA-14AADB611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1F68E9-48EF-4583-9E4A-57F78B5EC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4462-9247-4810-B3CB-2277A5A50E8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F3B06-D9C3-4D91-BF79-61DAFA34D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241DE4-606C-4D3E-9CB6-28453319D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DF668-D933-452D-8943-D8E58CCD2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95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6E7733-51AC-4202-B661-60264A71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A048FC-92D9-4EF0-B29E-8E6069D764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43E8DB-4AC7-4085-8D91-EF040A318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9EA6CC-7E1E-48FA-9D60-EE28EDDFC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4462-9247-4810-B3CB-2277A5A50E8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5DF7F3-94A7-43D2-A8AB-2FA22069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640B07-8678-43F4-8118-36695E9A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DF668-D933-452D-8943-D8E58CCD2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14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C3A0F-65F2-46F7-9356-256E6CCA4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AA3991-60D1-42AB-9032-6FF608275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D5DBD0-6CEF-42BF-81AE-6E0769B2A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5C42E3-391B-4D6D-B1FF-01DE2D18C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C05BDF-49D9-4A2F-9995-AA445B028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A7A759-BA48-4B99-8F5D-E229C7FC6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4462-9247-4810-B3CB-2277A5A50E8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29EBDD-35C1-47F5-8BEB-BB28000EF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FABEF4-ADFB-4417-8FDF-1A6F4447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DF668-D933-452D-8943-D8E58CCD2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42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3C2833-9EBD-4C5B-BD8F-0952C2E9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BCEA6B1-6164-454F-A9D8-E4EC17C64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4462-9247-4810-B3CB-2277A5A50E8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580E93-47DD-416D-8CCE-14D285E4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9DD35F-CF21-4E0F-83D1-C310BBA2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DF668-D933-452D-8943-D8E58CCD2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65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F27CD5-5023-4051-AAF9-B3B189610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4462-9247-4810-B3CB-2277A5A50E8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8D8F27-FA2C-428C-9484-C1CFFE228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88D351-AF0D-4A36-81C1-9A50520D1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DF668-D933-452D-8943-D8E58CCD2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06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DABF8-C4C6-4D46-8305-D54AABA7A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8E852A-6664-4B9B-8C23-7FC4348F8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075AB1-E00C-401B-B3D1-1E94E0AB9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28ED59-B754-4426-8F9C-0A0F6177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4462-9247-4810-B3CB-2277A5A50E8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001125-EDA5-42C0-8940-BAF6CB1F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6C04B7-23D8-440C-93B5-CF433561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DF668-D933-452D-8943-D8E58CCD2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23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9B223-D9D8-4D0A-83CD-FB744D2E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90E81C-DFA4-4B36-9043-653D5B3D3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99551B-7A99-435E-92CA-2241B73B5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2346BF-1843-4BE8-843C-2BB76F76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94462-9247-4810-B3CB-2277A5A50E8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705998-C642-4966-8045-877A57CE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65F345-3282-4410-8259-872DDA2C5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DF668-D933-452D-8943-D8E58CCD2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87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C41520-92B3-4D70-AB8E-D1185C59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7A2D75-32B8-4FA7-A6B3-78DF1D8FD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9780F-36A1-477C-89BB-FF3A7FB2A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94462-9247-4810-B3CB-2277A5A50E88}" type="datetimeFigureOut">
              <a:rPr lang="ko-KR" altLang="en-US" smtClean="0"/>
              <a:t>2019-12-26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710333-88F9-4987-A3D6-1148B992C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182B65-8500-46EA-988F-39136E2DFF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DF668-D933-452D-8943-D8E58CCD2C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46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1C46BF-41B5-44D0-80DF-46804E443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 </a:t>
            </a:r>
            <a:r>
              <a:rPr lang="ko-KR" altLang="en-US" dirty="0"/>
              <a:t>분포와 </a:t>
            </a:r>
            <a:r>
              <a:rPr lang="en-US" altLang="ko-KR" dirty="0"/>
              <a:t>F</a:t>
            </a:r>
            <a:r>
              <a:rPr lang="ko-KR" altLang="en-US" dirty="0"/>
              <a:t>분포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3F589A-AC2E-48FE-B3B7-EF02BC9115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116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30C51-7860-4D00-A855-959D0ECAF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010CB0E-2B96-47C5-97F6-A3E3DC8AF6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ko-KR" sz="2000" dirty="0"/>
                  <a:t>T</a:t>
                </a:r>
                <a:r>
                  <a:rPr lang="ko-KR" altLang="en-US" sz="2000" dirty="0"/>
                  <a:t>분포</a:t>
                </a:r>
                <a:endParaRPr lang="en-US" altLang="ko-KR" sz="2000" dirty="0"/>
              </a:p>
              <a:p>
                <a:pPr marL="514350" indent="-514350">
                  <a:buAutoNum type="arabicPeriod"/>
                </a:pPr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514350" indent="-514350">
                  <a:buAutoNum type="arabicParenR"/>
                </a:pPr>
                <a:r>
                  <a:rPr lang="ko-KR" altLang="en-US" sz="2000" dirty="0"/>
                  <a:t>자유도에 의해 통계적 성질이 완전히 결정되는 분포</a:t>
                </a:r>
                <a:endParaRPr lang="en-US" altLang="ko-KR" sz="2000" dirty="0"/>
              </a:p>
              <a:p>
                <a:pPr marL="514350" indent="-514350">
                  <a:buAutoNum type="arabicParenR"/>
                </a:pPr>
                <a:r>
                  <a:rPr lang="ko-KR" altLang="en-US" sz="2000" dirty="0"/>
                  <a:t>표준정규분포와 </a:t>
                </a:r>
                <a:r>
                  <a:rPr lang="ko-KR" altLang="en-US" sz="2000" dirty="0" err="1"/>
                  <a:t>카이스퀘어분포의</a:t>
                </a:r>
                <a:r>
                  <a:rPr lang="ko-KR" altLang="en-US" sz="2000" dirty="0"/>
                  <a:t> 결합분포를 변환한 분포이다</a:t>
                </a:r>
                <a:r>
                  <a:rPr lang="en-US" altLang="ko-KR" sz="2000" dirty="0"/>
                  <a:t>. 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Pdf</a:t>
                </a:r>
                <a:r>
                  <a:rPr lang="ko-KR" altLang="en-US" sz="2000" dirty="0"/>
                  <a:t>의 유도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en-US" altLang="ko-KR" sz="2000" dirty="0"/>
                  <a:t>W ~ N(0,1) </a:t>
                </a:r>
                <a:r>
                  <a:rPr lang="ko-KR" altLang="en-US" sz="2000" dirty="0"/>
                  <a:t>이고</a:t>
                </a:r>
                <a:r>
                  <a:rPr lang="en-US" altLang="ko-KR" sz="2000" dirty="0"/>
                  <a:t>, V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 err="1"/>
                  <a:t>따를때</a:t>
                </a:r>
                <a:r>
                  <a:rPr lang="en-US" altLang="ko-KR" sz="2000" dirty="0"/>
                  <a:t>, W</a:t>
                </a:r>
                <a:r>
                  <a:rPr lang="ko-KR" altLang="en-US" sz="2000" dirty="0"/>
                  <a:t>와 </a:t>
                </a:r>
                <a:r>
                  <a:rPr lang="en-US" altLang="ko-KR" sz="2000" dirty="0"/>
                  <a:t>V</a:t>
                </a:r>
                <a:r>
                  <a:rPr lang="ko-KR" altLang="en-US" sz="2000" dirty="0"/>
                  <a:t>가 서로 독립이라면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h(</a:t>
                </a:r>
                <a:r>
                  <a:rPr lang="en-US" altLang="ko-KR" sz="2000" dirty="0" err="1"/>
                  <a:t>w,v</a:t>
                </a:r>
                <a:r>
                  <a:rPr lang="en-US" altLang="ko-KR" sz="20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type m:val="li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로 정의하면</a:t>
                </a:r>
                <a:r>
                  <a:rPr lang="en-US" altLang="ko-KR" sz="2000" dirty="0"/>
                  <a:t>, V=U </a:t>
                </a:r>
                <a:r>
                  <a:rPr lang="ko-KR" altLang="en-US" sz="2000" dirty="0"/>
                  <a:t>일 때 </a:t>
                </a:r>
                <a:r>
                  <a:rPr lang="en-US" altLang="ko-KR" sz="2000" dirty="0"/>
                  <a:t>W = t</a:t>
                </a:r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rad>
                      </m:den>
                    </m:f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 err="1"/>
                  <a:t>야코비안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|J|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rad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rad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rad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rad>
                      </m:den>
                    </m:f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010CB0E-2B96-47C5-97F6-A3E3DC8AF6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71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E5E17-A7C7-4F82-98A7-604DF2A6E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B720F2A-F1C1-45BD-BD54-43B7D53797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/>
                  <a:t>T</a:t>
                </a:r>
                <a:r>
                  <a:rPr lang="ko-KR" altLang="en-US" sz="2000" dirty="0"/>
                  <a:t>분포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총 정리하여 결합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를 변환하면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G(</a:t>
                </a:r>
                <a:r>
                  <a:rPr lang="en-US" altLang="ko-KR" sz="2000" dirty="0" err="1"/>
                  <a:t>t</a:t>
                </a:r>
                <a:r>
                  <a:rPr lang="en-US" altLang="ko-KR" sz="2000" dirty="0"/>
                  <a:t>,u)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  <m:r>
                          <a:rPr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rad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(2) u</a:t>
                </a:r>
                <a:r>
                  <a:rPr lang="ko-KR" altLang="en-US" sz="2000" dirty="0"/>
                  <a:t>로 적분하여 </a:t>
                </a:r>
                <a:r>
                  <a:rPr lang="en-US" altLang="ko-KR" sz="2000" dirty="0"/>
                  <a:t>t</a:t>
                </a:r>
                <a:r>
                  <a:rPr lang="ko-KR" altLang="en-US" sz="2000" dirty="0"/>
                  <a:t>에 대한 주변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를 구하면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-  g(t) =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  <m: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𝛤</m:t>
                            </m:r>
                            <m:d>
                              <m:dPr>
                                <m:ctrlP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sz="2000" b="0" dirty="0"/>
                          <m:t> </m:t>
                        </m:r>
                        <m:func>
                          <m:func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num>
                                  <m:den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(1+</m:t>
                                </m:r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func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ra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rad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du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 </m:t>
                        </m:r>
                      </m:e>
                    </m:nary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ko-KR" alt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rad>
                        <m:r>
                          <a:rPr lang="en-US" altLang="ko-K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den>
                    </m:f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ko-K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den>
                            </m:f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B720F2A-F1C1-45BD-BD54-43B7D5379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592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ADB19-D8BD-4580-AE9F-B5D60F7F6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438A8EF-463B-4442-BFE7-7C05AE979C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000" dirty="0"/>
                  <a:t>T </a:t>
                </a:r>
                <a:r>
                  <a:rPr lang="ko-KR" altLang="en-US" sz="2000" dirty="0"/>
                  <a:t>분포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3) t </a:t>
                </a:r>
                <a:r>
                  <a:rPr lang="ko-KR" altLang="en-US" sz="2000" dirty="0"/>
                  <a:t>분포의 평균과 분산을 구하면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ko-KR" sz="2000" dirty="0"/>
                  <a:t>]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00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type m:val="lin"/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ko-KR" sz="200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altLang="ko-KR" sz="200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ko-KR" sz="200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altLang="ko-KR" sz="200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f>
                          <m:fPr>
                            <m:type m:val="skw"/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이므로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E(T) = 0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type m:val="lin"/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ko-KR" sz="200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altLang="ko-KR" sz="200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ko-KR" sz="200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altLang="ko-KR" sz="200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f>
                          <m:fPr>
                            <m:type m:val="skw"/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altLang="ko-KR" sz="2000" dirty="0"/>
                  <a:t> = 0</a:t>
                </a:r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E(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)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type m:val="lin"/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ko-KR" sz="200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𝛤</m:t>
                        </m:r>
                        <m:d>
                          <m:d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altLang="ko-KR" sz="200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skw"/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num>
                              <m:den>
                                <m:r>
                                  <a:rPr lang="en-US" altLang="ko-KR" sz="2000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f>
                          <m:fPr>
                            <m:type m:val="noBar"/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/>
                        </m:f>
                      </m:den>
                    </m:f>
                  </m:oMath>
                </a14:m>
                <a:r>
                  <a:rPr lang="en-US" altLang="ko-KR" sz="2000" dirty="0"/>
                  <a:t>  </a:t>
                </a:r>
                <a:r>
                  <a:rPr lang="en-US" altLang="ko-KR" sz="2000"/>
                  <a:t>= r/(r-2)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438A8EF-463B-4442-BFE7-7C05AE979C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7788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189</Words>
  <Application>Microsoft Office PowerPoint</Application>
  <PresentationFormat>와이드스크린</PresentationFormat>
  <Paragraphs>24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T 분포와 F분포 </vt:lpstr>
      <vt:lpstr>정의</vt:lpstr>
      <vt:lpstr>정의</vt:lpstr>
      <vt:lpstr>정의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 분포와 F분포 </dc:title>
  <dc:creator>Kwon JongIk</dc:creator>
  <cp:lastModifiedBy>Kwon JongIk</cp:lastModifiedBy>
  <cp:revision>4</cp:revision>
  <dcterms:created xsi:type="dcterms:W3CDTF">2019-12-26T09:00:33Z</dcterms:created>
  <dcterms:modified xsi:type="dcterms:W3CDTF">2019-12-26T09:20:51Z</dcterms:modified>
</cp:coreProperties>
</file>