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1447-E9A9-424E-9B30-B744B803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259E50-499C-494D-B2FE-CF2251A0E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19FC8-E50B-454D-B9F0-97747C28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7057-4941-476F-A4D8-8A2A801CA49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FC270-4CAE-47E0-AC84-3C63E475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94380-FE02-4E56-B232-EA0F12E3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6C4-7ADB-41EE-9DEE-E66EA5A9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8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0FFBC-41B5-4584-8161-F9CE429E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FE705-795F-44D8-93B6-82525B350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B7B18-600C-4640-BC16-7E1913C2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7057-4941-476F-A4D8-8A2A801CA49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D8855-6FCE-4885-A80F-6953D23A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8B36F-6418-4598-ABA3-C33DA478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6C4-7ADB-41EE-9DEE-E66EA5A9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0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42C37A-22EA-4B8D-8913-928E77C0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DEF8BE-7E9E-4DE0-ADE5-25C017CE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E059D-6B40-4465-B8E6-EA3DEECE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7057-4941-476F-A4D8-8A2A801CA49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082EB-6747-48C4-9F36-42D61166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784D2-1C20-4209-8D96-72E930A0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6C4-7ADB-41EE-9DEE-E66EA5A9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6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83C71-D5AA-4B72-B202-CDC38ADE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B43CB-38D5-4BA4-8B42-38F3D374E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FDD39-7F13-4B7E-BB2B-4377591F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7057-4941-476F-A4D8-8A2A801CA49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2AC92-EDA0-4E6D-8591-BB2E312B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DA54D-F9B2-4EAE-A3F1-3192F296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6C4-7ADB-41EE-9DEE-E66EA5A9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4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5A64C-3FF7-44F4-A098-FFF9BD35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37285-A638-4AB1-98BB-29D98B37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D2E24-F464-47BC-AFAC-BF79D5ED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7057-4941-476F-A4D8-8A2A801CA49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80CE5-CDA3-40C4-871F-0E140ABE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9092E-B8A4-4A67-A69E-F84F53B2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6C4-7ADB-41EE-9DEE-E66EA5A9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5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176F0-75A6-40A3-8C80-640A9040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6A97E-8DB6-42B3-8AE2-A3E27A297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C59AA2-17B0-40AF-B036-2FD01666A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9F4A1-65A9-43C3-A4FD-56AE6093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7057-4941-476F-A4D8-8A2A801CA49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3D612-1750-4DF8-9E8C-D05D5B4C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3120F-619B-4A31-9DCA-8A6228CA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6C4-7ADB-41EE-9DEE-E66EA5A9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2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DC625-CDE9-49DA-A823-F9C55A00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BF57B-D831-478C-B7F0-BCC53C13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B6C6D-F7E2-413B-9939-99355CA12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66A7DE-BF34-49CA-AA73-939598697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D1C9D-7EAD-4790-B2DF-7DCF995D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6D392-9925-4DE5-923E-87E3A986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7057-4941-476F-A4D8-8A2A801CA49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830B37-E7EE-4C9F-823D-31F6F07B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20AE37-9208-4982-9320-D4EE0352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6C4-7ADB-41EE-9DEE-E66EA5A9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F52E9-4D3C-4713-9317-9147F381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E6C190-0EB2-40BC-B9F4-60452811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7057-4941-476F-A4D8-8A2A801CA49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885DD-3A6A-4A2E-A73D-E2C346FE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DF370F-5A9E-4F89-A70C-754B0221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6C4-7ADB-41EE-9DEE-E66EA5A9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5675E3-D070-4E00-8EEA-208391A4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7057-4941-476F-A4D8-8A2A801CA49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9E3112-BDC7-4A1D-8D7C-8567ED64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84240-8E27-407F-8EA5-A05F4154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6C4-7ADB-41EE-9DEE-E66EA5A9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B8068-AF44-40AD-9E43-A2ED276C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234E7-B07D-4D0B-BB74-D82EA94C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45134-EE38-405E-9232-D2F8BD8BF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D8735-AF4E-451F-9361-D079536F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7057-4941-476F-A4D8-8A2A801CA49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7A9E7-3FDF-4996-9104-A02E10C7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83108-8ED1-419B-8A83-57D54BF2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6C4-7ADB-41EE-9DEE-E66EA5A9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2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E385F-846E-4B0D-B270-1C001CF2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FCF45-EEB1-4F53-9117-DAF143D0C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6692D-885F-447B-BA3F-086C6240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009BB-63EE-43F2-AACF-14F8B5A5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7057-4941-476F-A4D8-8A2A801CA49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61723-CBE3-4AD9-B417-00B24F95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8DC90-DDCA-4302-B0AF-A06C0D49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6C4-7ADB-41EE-9DEE-E66EA5A9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8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CAADC3-A023-4154-937E-1BBC7893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8C703-BD47-4EBB-ABA5-A86C8F60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13308-2C22-4477-ABDB-E77CD397D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7057-4941-476F-A4D8-8A2A801CA49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C82C9-B5A3-4BC5-9407-25D1480AF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E6696-0438-42F8-A928-61D14FC50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E6C4-7ADB-41EE-9DEE-E66EA5A9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6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A7BA9-3F98-4C89-B7F1-93952002E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분산 </a:t>
            </a:r>
            <a:r>
              <a:rPr lang="en-US" altLang="ko-KR" dirty="0"/>
              <a:t>– </a:t>
            </a:r>
            <a:r>
              <a:rPr lang="ko-KR" altLang="en-US" dirty="0"/>
              <a:t>공분산 행렬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DC7D9C-6F3D-48EE-B4E4-104A432B5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1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24272-81F5-447A-9CA1-B923C830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8939B4-BDA8-4D58-9D1A-304736818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의 확률벡터를 정의하고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000" dirty="0"/>
                  <a:t>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분산</a:t>
                </a:r>
                <a:r>
                  <a:rPr lang="en-US" altLang="ko-KR" sz="2000" dirty="0"/>
                  <a:t>-</a:t>
                </a:r>
                <a:r>
                  <a:rPr lang="ko-KR" altLang="en-US" sz="2000" dirty="0"/>
                  <a:t>공분산 행렬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  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altLang="ko-KR" sz="2000" dirty="0"/>
                          <m:t>-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ko-KR" sz="2000" dirty="0"/>
                              <m:t>−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8939B4-BDA8-4D58-9D1A-304736818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8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분산 – 공분산 행렬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분산 – 공분산 행렬</dc:title>
  <dc:creator>Kwon JongIk</dc:creator>
  <cp:lastModifiedBy>Kwon JongIk</cp:lastModifiedBy>
  <cp:revision>2</cp:revision>
  <dcterms:created xsi:type="dcterms:W3CDTF">2019-12-24T07:31:00Z</dcterms:created>
  <dcterms:modified xsi:type="dcterms:W3CDTF">2019-12-24T07:31:25Z</dcterms:modified>
</cp:coreProperties>
</file>