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CD121-86A6-436E-ABF5-F13AF13D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4D082-939D-4B77-AED3-B1C5A3FF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532AE-7A37-4838-BE74-C26F52DD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0797-5CB6-435C-9CA6-BD33AAC4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F2F88-C124-4317-B2D0-00DE42BC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5F17-A510-4655-8DE3-CAA35D5F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F4CEA5-1499-468D-938E-E2B398F11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4ED61-AC26-4653-8569-ED3205E4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AC307-0A71-4BDC-BB5E-A8916D0C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EFCCE-1259-4524-95E5-3E28BAD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1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D9EB61-BB58-4260-A862-20B4A2EDC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3EB0E0-38ED-4D64-A3AB-BCDB21EF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67016-0B93-4F6C-98F0-F3BA66BB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54357-2967-4422-93FC-8922F2A7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08E8B-270D-4ABD-9FC4-415CA1D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6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9AB36-BDB0-4BE6-86DD-12DB197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AB152-95E1-4C27-95BF-44011BFF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8702B-4E31-4DD3-84AB-36EE862D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B48AD-8560-4BA4-81B0-34FF78F2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8A52F-4030-43F4-AEE6-27E80A1D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A1BD4-A87F-449A-8DF6-FEA63AE0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26772-5E1E-4B46-91D9-D86CA8A71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EFA2B-06F8-46FF-B864-39A2012C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5774B-6AF6-422E-BA39-C12B185E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8D7F1-1236-428A-8CA9-F22C1EF3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5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D97BB-2DC1-4F34-9349-97636D2B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6EFF9-86D1-46D3-99C2-8EDA60FBF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9EF85-544D-4D69-8371-698A0D87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6268C-C549-4AA6-B04B-D0909514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C5B68-AF2E-47CF-BC20-174B27F4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8B11B-8508-4B98-92E1-77BDF7CB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7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532A7-26F4-435D-9E39-3608EBE7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4D8E2-8CBB-4F5C-A6CF-A8194010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4DD25-D6AE-4833-8ACF-BE3DC5E3B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E516C0-6A5C-4AA1-956C-6E7AC1127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38193-9A99-4B99-8348-283083261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F4FE42-5D63-455D-AEDC-80CA822E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BA0C41-DEB3-4BA1-8674-38DBDB18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2DC580-9A4B-4228-8BFE-11BEAE8C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4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989D2-799A-42DB-BC76-5DBC5AFD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F53CDD-6017-4FB7-9849-1B0975BF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CD32DD-0258-454B-AEF6-C2D9FE37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F8D84C-42D4-49D6-B21A-AFE280F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3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28E0E8-3490-4B31-ADCA-58F578AD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9BE7CC-773C-48B1-B358-B43B3F0D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518FE9-C058-4A8C-A94C-E24AD263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5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A2D16-6C0B-46A3-AAAB-3C368223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7EF9D-9C2D-46AB-BCE0-9AED8FF7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3F10-23D3-4CB5-85D9-EB708B5FE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1106FB-D8BC-4CBE-A7B6-A70D6087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7F7E2-D0D2-4B73-BEB8-18A7CAF2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5536A-25FC-49C7-BFF3-F5192834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6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F1765-0888-4708-B48E-0D78F0C1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6DD89-AD15-4659-9624-A03C5194F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8BD82-7704-48C1-B778-35445BB0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B09D6-47C1-4D6E-9F78-63A6AB09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92B99-F08C-4F82-9F82-5F19AA4A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92B6E-F929-47B4-9113-8CB264FA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7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C46782-DDC6-4EB6-8C0C-9EFF3ACC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43FD9-9536-45B3-90EA-7EDD76FA5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A801A-3520-42F2-AFA1-3524A068D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44753-87D9-4E79-B685-9B6DC2D4C437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99695-336D-438E-B4B0-BBD863246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92DEA-D87D-4A1C-B4CF-0B5F3DFCC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F9867-1370-42D7-AC38-768CF842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9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F00B0-9B06-474A-A378-DF98EAE9E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600" dirty="0"/>
              <a:t>KDE</a:t>
            </a:r>
            <a:r>
              <a:rPr lang="ko-KR" altLang="en-US" sz="5600" dirty="0"/>
              <a:t>와 히스토그램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41C5F-F982-4AB5-81D9-785A87F37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1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7D84F-7F23-4870-867E-8EF466D6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E6C635-6BE6-46D0-B501-B877FAA02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연속하는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가지는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임의의 </a:t>
                </a:r>
                <a:r>
                  <a:rPr lang="ko-KR" altLang="en-US" sz="2000" dirty="0" err="1"/>
                  <a:t>실현값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2000" dirty="0"/>
                  <a:t>, h&gt;0</a:t>
                </a:r>
                <a:r>
                  <a:rPr lang="ko-KR" altLang="en-US" sz="2000" dirty="0"/>
                  <a:t>이 주어졌을 때 임의의 구간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>
                    <a:solidFill>
                      <a:srgbClr val="00B0F0"/>
                    </a:solidFill>
                  </a:rPr>
                  <a:t>적분의 평균값 정리</a:t>
                </a:r>
                <a:r>
                  <a:rPr lang="ko-KR" altLang="en-US" sz="2000" dirty="0"/>
                  <a:t>에 따르면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인 점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가 반드시 존재한다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 인 점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가 반드시 존재하며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점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를 추정하면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h𝑛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이를 확률밀도추정</a:t>
                </a:r>
                <a:r>
                  <a:rPr lang="en-US" altLang="ko-KR" sz="2000" dirty="0"/>
                  <a:t>(KDE)</a:t>
                </a:r>
                <a:r>
                  <a:rPr lang="ko-KR" altLang="en-US" sz="2000" dirty="0"/>
                  <a:t>라고 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/>
                  <a:t> 를 </a:t>
                </a:r>
                <a:r>
                  <a:rPr lang="ko-KR" altLang="en-US" sz="2000" dirty="0" err="1"/>
                  <a:t>커널함수라고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E6C635-6BE6-46D0-B501-B877FAA02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03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EAA18-3CAF-4122-976D-5F71BD0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33D846-0C69-42AD-AEF7-397F8AC1F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히스토그램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m&gt;0, </a:t>
                </a:r>
                <a:r>
                  <a:rPr lang="ko-KR" altLang="en-US" sz="2000" dirty="0"/>
                  <a:t>임의의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인 구간을 다음과 같이 정의한다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000" dirty="0"/>
                  <a:t>, h = 1, m = 7 </a:t>
                </a:r>
                <a:r>
                  <a:rPr lang="ko-KR" altLang="en-US" sz="2000" dirty="0"/>
                  <a:t>일 때</a:t>
                </a:r>
                <a:endParaRPr lang="en-US" altLang="ko-KR" sz="2000" dirty="0"/>
              </a:p>
              <a:p>
                <a:pPr marL="342900" indent="-342900">
                  <a:buAutoNum type="arabicParenBoth"/>
                </a:pPr>
                <a:r>
                  <a:rPr lang="en-US" altLang="ko-KR" sz="1500" dirty="0"/>
                  <a:t>(</a:t>
                </a:r>
                <a:r>
                  <a:rPr lang="en-US" altLang="ko-KR" sz="1500" dirty="0" err="1"/>
                  <a:t>a-h,a+h</a:t>
                </a:r>
                <a:r>
                  <a:rPr lang="en-US" altLang="ko-KR" sz="1500" dirty="0"/>
                  <a:t>] , (a+h,a+3h] ,</a:t>
                </a:r>
                <a14:m>
                  <m:oMath xmlns:m="http://schemas.openxmlformats.org/officeDocument/2006/math"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,  (</m:t>
                    </m:r>
                    <m:r>
                      <m:rPr>
                        <m:sty m:val="p"/>
                      </m:rPr>
                      <a:rPr lang="en-US" altLang="ko-KR" sz="15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5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5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5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500" dirty="0"/>
              </a:p>
              <a:p>
                <a:pPr marL="342900" indent="-342900">
                  <a:buAutoNum type="arabicParenBoth"/>
                </a:pP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1500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h𝑛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500" dirty="0"/>
                  <a:t> 에 대하여</a:t>
                </a: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15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altLang="ko-KR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h𝑛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h𝑛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&lt;3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500" dirty="0"/>
                  <a:t>,</a:t>
                </a:r>
                <a14:m>
                  <m:oMath xmlns:m="http://schemas.openxmlformats.org/officeDocument/2006/math"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33D846-0C69-42AD-AEF7-397F8AC1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24C142-F306-450C-B475-DDB76B889CDC}"/>
              </a:ext>
            </a:extLst>
          </p:cNvPr>
          <p:cNvCxnSpPr>
            <a:cxnSpLocks/>
          </p:cNvCxnSpPr>
          <p:nvPr/>
        </p:nvCxnSpPr>
        <p:spPr>
          <a:xfrm flipV="1">
            <a:off x="7376160" y="3570514"/>
            <a:ext cx="0" cy="1863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0ADFC60-92A4-445A-BFED-232B0E844CE1}"/>
              </a:ext>
            </a:extLst>
          </p:cNvPr>
          <p:cNvCxnSpPr>
            <a:cxnSpLocks/>
          </p:cNvCxnSpPr>
          <p:nvPr/>
        </p:nvCxnSpPr>
        <p:spPr>
          <a:xfrm>
            <a:off x="7019109" y="4841966"/>
            <a:ext cx="3666309" cy="145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6E17AED-9815-441B-8E1C-154AE1E7D456}"/>
              </a:ext>
            </a:extLst>
          </p:cNvPr>
          <p:cNvCxnSpPr>
            <a:cxnSpLocks/>
          </p:cNvCxnSpPr>
          <p:nvPr/>
        </p:nvCxnSpPr>
        <p:spPr>
          <a:xfrm>
            <a:off x="7738997" y="4725880"/>
            <a:ext cx="0" cy="217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017C0E-52F8-44B0-A240-62DE0B5ECAAA}"/>
              </a:ext>
            </a:extLst>
          </p:cNvPr>
          <p:cNvCxnSpPr>
            <a:cxnSpLocks/>
          </p:cNvCxnSpPr>
          <p:nvPr/>
        </p:nvCxnSpPr>
        <p:spPr>
          <a:xfrm>
            <a:off x="8136667" y="4733109"/>
            <a:ext cx="0" cy="217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782C1B-507C-4517-944B-816F19FE90F6}"/>
              </a:ext>
            </a:extLst>
          </p:cNvPr>
          <p:cNvCxnSpPr>
            <a:cxnSpLocks/>
          </p:cNvCxnSpPr>
          <p:nvPr/>
        </p:nvCxnSpPr>
        <p:spPr>
          <a:xfrm>
            <a:off x="8521990" y="4741818"/>
            <a:ext cx="0" cy="217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5763F4-0A26-4E82-9D85-C71818F9C158}"/>
              </a:ext>
            </a:extLst>
          </p:cNvPr>
          <p:cNvCxnSpPr>
            <a:cxnSpLocks/>
          </p:cNvCxnSpPr>
          <p:nvPr/>
        </p:nvCxnSpPr>
        <p:spPr>
          <a:xfrm>
            <a:off x="9308123" y="4758741"/>
            <a:ext cx="0" cy="217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C3C1CA-91B1-433A-A4D8-476499D6E725}"/>
              </a:ext>
            </a:extLst>
          </p:cNvPr>
          <p:cNvCxnSpPr>
            <a:cxnSpLocks/>
          </p:cNvCxnSpPr>
          <p:nvPr/>
        </p:nvCxnSpPr>
        <p:spPr>
          <a:xfrm>
            <a:off x="8926286" y="4750527"/>
            <a:ext cx="0" cy="217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BFC2F5E-C48D-46A3-BE2C-DF5015BCC173}"/>
              </a:ext>
            </a:extLst>
          </p:cNvPr>
          <p:cNvCxnSpPr>
            <a:cxnSpLocks/>
          </p:cNvCxnSpPr>
          <p:nvPr/>
        </p:nvCxnSpPr>
        <p:spPr>
          <a:xfrm>
            <a:off x="9868159" y="4758741"/>
            <a:ext cx="0" cy="217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805E51-54C4-467A-90B8-B87845604E0D}"/>
              </a:ext>
            </a:extLst>
          </p:cNvPr>
          <p:cNvSpPr txBox="1"/>
          <p:nvPr/>
        </p:nvSpPr>
        <p:spPr>
          <a:xfrm>
            <a:off x="7614889" y="4955275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9CB8F-7D97-4BEE-A7EB-C6E8E098F14F}"/>
              </a:ext>
            </a:extLst>
          </p:cNvPr>
          <p:cNvSpPr txBox="1"/>
          <p:nvPr/>
        </p:nvSpPr>
        <p:spPr>
          <a:xfrm>
            <a:off x="8380670" y="4972594"/>
            <a:ext cx="328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3h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C8085-CC61-4575-8421-AD01FD2A79FE}"/>
              </a:ext>
            </a:extLst>
          </p:cNvPr>
          <p:cNvSpPr txBox="1"/>
          <p:nvPr/>
        </p:nvSpPr>
        <p:spPr>
          <a:xfrm>
            <a:off x="9140009" y="4949137"/>
            <a:ext cx="328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5h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091C298-97BE-4504-B1A9-5A9EE172EEBE}"/>
                  </a:ext>
                </a:extLst>
              </p:cNvPr>
              <p:cNvSpPr/>
              <p:nvPr/>
            </p:nvSpPr>
            <p:spPr>
              <a:xfrm>
                <a:off x="9304477" y="4827607"/>
                <a:ext cx="4395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091C298-97BE-4504-B1A9-5A9EE172E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477" y="4827607"/>
                <a:ext cx="439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A587994-92FD-4C1F-9BB5-2FD124740D8B}"/>
              </a:ext>
            </a:extLst>
          </p:cNvPr>
          <p:cNvSpPr txBox="1"/>
          <p:nvPr/>
        </p:nvSpPr>
        <p:spPr>
          <a:xfrm>
            <a:off x="9606241" y="4949137"/>
            <a:ext cx="641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(2m-3)h</a:t>
            </a:r>
            <a:endParaRPr lang="ko-KR" altLang="en-US" sz="10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0AB209-B0A0-4E62-B370-13628BD4D3C7}"/>
              </a:ext>
            </a:extLst>
          </p:cNvPr>
          <p:cNvCxnSpPr>
            <a:cxnSpLocks/>
          </p:cNvCxnSpPr>
          <p:nvPr/>
        </p:nvCxnSpPr>
        <p:spPr>
          <a:xfrm>
            <a:off x="10381514" y="4760427"/>
            <a:ext cx="0" cy="217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1B966D-48AD-47BA-9917-71AE083DA7AA}"/>
              </a:ext>
            </a:extLst>
          </p:cNvPr>
          <p:cNvSpPr txBox="1"/>
          <p:nvPr/>
        </p:nvSpPr>
        <p:spPr>
          <a:xfrm>
            <a:off x="10060752" y="4950823"/>
            <a:ext cx="641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(2m-1)h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00B26A-97E7-419F-9C40-16FEE0CDC92E}"/>
              </a:ext>
            </a:extLst>
          </p:cNvPr>
          <p:cNvSpPr/>
          <p:nvPr/>
        </p:nvSpPr>
        <p:spPr>
          <a:xfrm>
            <a:off x="7376160" y="4354286"/>
            <a:ext cx="356211" cy="47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CAB35E-0FA2-488E-9BD9-9B3AF884C435}"/>
              </a:ext>
            </a:extLst>
          </p:cNvPr>
          <p:cNvSpPr/>
          <p:nvPr/>
        </p:nvSpPr>
        <p:spPr>
          <a:xfrm>
            <a:off x="7759101" y="4081602"/>
            <a:ext cx="762888" cy="746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8ABC48-D953-4DE9-B3D7-6E9860402F90}"/>
              </a:ext>
            </a:extLst>
          </p:cNvPr>
          <p:cNvSpPr/>
          <p:nvPr/>
        </p:nvSpPr>
        <p:spPr>
          <a:xfrm>
            <a:off x="8549518" y="3585056"/>
            <a:ext cx="762888" cy="12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208EB8-0DB7-4711-94CF-62C4BC4D07EA}"/>
              </a:ext>
            </a:extLst>
          </p:cNvPr>
          <p:cNvSpPr/>
          <p:nvPr/>
        </p:nvSpPr>
        <p:spPr>
          <a:xfrm>
            <a:off x="9863877" y="3967532"/>
            <a:ext cx="501521" cy="87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9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176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KDE와 히스토그램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연속확률변수의 히스토그램</dc:title>
  <dc:creator>Kwon JongIk</dc:creator>
  <cp:lastModifiedBy>Kwon JongIk</cp:lastModifiedBy>
  <cp:revision>5</cp:revision>
  <dcterms:created xsi:type="dcterms:W3CDTF">2019-12-27T08:26:26Z</dcterms:created>
  <dcterms:modified xsi:type="dcterms:W3CDTF">2019-12-27T09:09:31Z</dcterms:modified>
</cp:coreProperties>
</file>