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57" r:id="rId9"/>
    <p:sldId id="258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08FC6-C5CC-46EA-819F-EF470DA93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263422-07A3-4DAA-A35F-AB4966163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B061-E672-43F6-9F8A-0C9150C0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0104B-4217-475C-9639-C46D81EC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E81CC-BC67-42B4-9654-B0767E24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3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9A5B6-BEEA-409E-A236-A084AE7A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6D6E58-ED2D-4B7B-86A9-A2B25790F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4186-57E6-48CF-814E-E3A45AB7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DBFC8-9A7B-492F-AF6C-98FBA1F6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34188-CCB8-4728-9FD1-67079EF09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4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E8E49B-6F45-4839-A83A-AA7EB97C7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0C51F-CE71-49C6-B858-73F2F2783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40E6A-99B7-4F79-889E-F7895319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686E96-2ED6-4F39-996E-63F989B5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7A8B77-E98B-41E4-82D1-EC791C4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6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7D661-1BEA-4D54-9461-2DE3176B8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98D6B-049B-4771-BC2B-1570FB21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77AA8-75FB-4D93-9F94-2B1F9161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0FCED-EFEC-4187-BD77-1D39A751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DF415-2ACF-4659-AC0C-FD69A72F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46B08-CE39-4B91-A7E5-92AB92860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F36AD-559F-4EB4-A389-E1AE6E9D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E9142C-CFBA-463C-82DA-A5CF6605E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5691-4B85-4D80-9D6F-0E469F94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71324-9BD9-4B7C-8A18-DED425BC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8BB81-4FC5-46FF-A8ED-E58F4B3E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BB23C-0504-48E2-9EEB-4C9A199B7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096477-A0C4-4F21-B287-C7C24480B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94055-5018-4C09-96A2-EE9A74DD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A2D09-CA91-43A5-A857-B73BB773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FDC4D-2C81-41F8-9F48-1AE5DBDF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00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1509-895B-4009-BEE1-477DE72A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7A4ED-95E6-4CBC-B726-89D3BCB9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2C3A98-F239-49F3-B7C7-F06DA39EB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243BC7-B9EE-4180-9401-C99205203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2935CD-F16D-4571-A3A7-31AE5E377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5F215AA-BBFD-43DB-8F58-1285555E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53DF6B-1315-4F96-8060-EA831D53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F7F605-BF8E-42D0-97E4-D4AB69D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E7AF-43C2-4D13-AF92-CA6F52BC3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AA4200-8AC4-411E-A557-CC21C7F3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EC4AE8-4E83-4FF8-B236-9E7F635D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D8102F-33FB-4781-8193-23C12EE4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9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F48B1C-7214-49B1-87FC-6494B913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495AB3-2220-44DC-94A3-D96FFAA3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623A6-92E0-4FD7-97E3-E268825D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025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BAAEF-CEEE-49B5-919E-2F14E0A9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164475-DFC8-43A1-B7D7-B8BDD21F6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64638D-956C-4587-85C2-B44BF81E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21BCF9-240C-4F85-B20C-7C0C18D5D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360EB8-505C-44CC-8527-C500EC1C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0F5FD8-C6C1-4D89-9378-E3D166D2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2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7D539-1371-4025-9B52-F98A3DB2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CDED6E-8E41-470A-9388-C18AB9CBA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0AA3F-9B64-49AB-8FEF-932D069E1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1159D7-28EC-49F5-A66C-F536D895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691F6F-0B60-4414-B752-15A2C758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C47761-2191-4C80-8667-45C4AFAD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17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2068D-F5BE-434E-8051-E7FB2D82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DBC5F-0AB5-441C-B7F3-5388A7E0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59E08B-CC58-42A6-8C65-CEEE4408A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EFA83-A5E7-4ED9-921A-4E17B445B8F1}" type="datetimeFigureOut">
              <a:rPr lang="ko-KR" altLang="en-US" smtClean="0"/>
              <a:t>2020-01-14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C5BBB8-30E3-46C8-ABE5-AA7D175FE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D1A98-B2EC-4047-ACD7-8BDFC171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20C4-08FA-4260-B032-92B3C77844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35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B30C-5BC7-4E7B-8503-FAE7D689B5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깁스샘플러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168C34-C579-49C9-996E-6E8E37ADF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83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002D-E84E-479A-B4F3-DEDEF228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계층적 베이지안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다음과 같은 계층적 베이지안 모델이 주어졌다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b="0" i="1" dirty="0">
                    <a:latin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en-US" altLang="ko-KR" sz="2000" b="0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모형의 베이지안 추정해를 구하라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우선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사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ko-KR" altLang="en-US" sz="2000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ko-KR" altLang="en-US" sz="2000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p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단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den>
                            </m:f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72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002D-E84E-479A-B4F3-DEDEF228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계층적 베이지안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모형의 베이지안 추정해를 구하라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사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면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1/2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이를 이용해 베이지안 추정해를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b="-7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507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002D-E84E-479A-B4F3-DEDEF228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경험적 베이지안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다음과 같은 베이지안 모형이 주어졌다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𝑝𝑜𝑖𝑠𝑠𝑜𝑛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⁡(−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b </a:t>
                </a:r>
                <a:r>
                  <a:rPr lang="ko-KR" altLang="en-US" sz="2000" dirty="0"/>
                  <a:t>조건부 사후분포의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nary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altLang="ko-KR" sz="2000" b="0" dirty="0"/>
                </a:br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2000" b="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𝑛𝑏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b="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2787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1002D-E84E-479A-B4F3-DEDEF228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경험적 베이지안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b </a:t>
                </a:r>
                <a:r>
                  <a:rPr lang="ko-KR" altLang="en-US" sz="2000" dirty="0"/>
                  <a:t>조건부 사후분포를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에 대해 </a:t>
                </a:r>
                <a:r>
                  <a:rPr lang="ko-KR" altLang="en-US" sz="2000" dirty="0" err="1"/>
                  <a:t>편미분하면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b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 marL="457200" indent="-457200">
                  <a:buAutoNum type="arabicPeriod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nary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den>
                    </m:f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ko-KR" altLang="en-US" sz="200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0" dirty="0" smtClean="0"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+1,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분포를 암시한다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베이지안 추정해는 </a:t>
                </a:r>
                <a:r>
                  <a:rPr lang="en-US" altLang="ko-KR" sz="2000" dirty="0"/>
                  <a:t>MSE</a:t>
                </a:r>
                <a:r>
                  <a:rPr lang="ko-KR" altLang="en-US" sz="2000" dirty="0"/>
                  <a:t>에서 사후분포의 평균이므로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감마 분포의 평균은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)(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66B9CF-9CB5-4F6D-B2D7-48AF9A5966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1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몬테카를로 기법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Y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이고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X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T</a:t>
                </a:r>
                <a:r>
                  <a:rPr lang="ko-KR" altLang="en-US" sz="2000" dirty="0"/>
                  <a:t>를 알고리즘에 의해 생성된 확률변수라고 가정하면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]</a:t>
                </a:r>
                <a:r>
                  <a:rPr lang="ko-KR" altLang="en-US" sz="2000" dirty="0"/>
                  <a:t>를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limLoc m:val="undOvr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X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와 </a:t>
                </a:r>
                <a:r>
                  <a:rPr lang="en-US" altLang="ko-KR" sz="2000" dirty="0"/>
                  <a:t>Y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생성된 확률변수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분포를 갖는다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/>
                  <a:t>이는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직접 생성은 여러 이유로 어렵지만</a:t>
                </a:r>
                <a:endParaRPr lang="en-US" altLang="ko-KR" sz="2000" dirty="0"/>
              </a:p>
              <a:p>
                <a:pPr marL="457200" indent="-457200">
                  <a:buAutoNum type="arabicParenBoth" startAt="2"/>
                </a:pPr>
                <a:r>
                  <a:rPr lang="en-US" altLang="ko-KR" sz="2000" dirty="0"/>
                  <a:t>Y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에 의존하는 </a:t>
                </a:r>
                <a:r>
                  <a:rPr lang="en-US" altLang="ko-KR" sz="2000" dirty="0"/>
                  <a:t>X ~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의 생성은 쉽다면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 startAt="2"/>
                </a:pP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에 의해 생성하는 것과 동등함을 보여준다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54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몬테카를로 기법</a:t>
                </a:r>
                <a:endParaRPr lang="en-US" altLang="ko-KR" sz="2000" dirty="0"/>
              </a:p>
              <a:p>
                <a:pPr marL="457200" indent="-457200">
                  <a:buAutoNum type="arabicPeriod" startAt="3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에 대한 어떤 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sz="2000" dirty="0"/>
                  <a:t>를 결정짓길 원한다고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b="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Y -&gt; X</a:t>
                </a:r>
                <a:r>
                  <a:rPr lang="ko-KR" altLang="en-US" sz="2000" dirty="0"/>
                  <a:t>의 순서로 재귀적으로 생성시킨다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중심극한정리에 의해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으로 분포 수렴하며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이를 이용하여 근사 신뢰구간을 다음과 같이 정의할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4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깁스샘플러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m</a:t>
                </a:r>
                <a:r>
                  <a:rPr lang="ko-KR" altLang="en-US" sz="2000" dirty="0"/>
                  <a:t>을 양의 정수라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주어진 최초의 값이라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재귀적으로 각각의 </a:t>
                </a:r>
                <a:r>
                  <a:rPr lang="ko-KR" altLang="en-US" sz="2000" dirty="0" err="1"/>
                  <a:t>관측값을</a:t>
                </a:r>
                <a:r>
                  <a:rPr lang="ko-KR" altLang="en-US" sz="2000" dirty="0"/>
                  <a:t> 생성한다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 startAt="3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통계량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bar>
                          <m:barPr>
                            <m:pos m:val="top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ba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신뢰구간을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26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계층적 베이지안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하이퍼파라미터를</a:t>
                </a:r>
                <a:r>
                  <a:rPr lang="ko-KR" altLang="en-US" sz="2000" dirty="0"/>
                  <a:t> 고려한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사전분포를 이용하는 방법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임의의 </a:t>
                </a:r>
                <a:r>
                  <a:rPr lang="ko-KR" altLang="en-US" sz="2000" dirty="0" err="1"/>
                  <a:t>초모수분포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모수사전분포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사후분포 순으로 계층적으로 영향을 미친다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다음과 같은 확률변수가 정의될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 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표본모형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모수사전분포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altLang="ko-KR" sz="2000" dirty="0"/>
                  <a:t>       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초모수분포</a:t>
                </a:r>
                <a:endParaRPr lang="en-US" altLang="ko-KR" sz="20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 때 사전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 사후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23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계층적 베이지안</a:t>
                </a:r>
                <a:endParaRPr lang="en-US" altLang="ko-KR" sz="2000" dirty="0">
                  <a:solidFill>
                    <a:srgbClr val="FFC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 때 사전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R" startAt="2"/>
                </a:pPr>
                <a:r>
                  <a:rPr lang="ko-KR" altLang="en-US" sz="2000" dirty="0"/>
                  <a:t>따라서 사후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nary>
                              <m:naryPr>
                                <m:limLoc m:val="undOvr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ⅆ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nary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기존의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ko-KR" altLang="en-US" sz="2000" dirty="0"/>
                  <a:t>로 확장하고</a:t>
                </a:r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nary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ko-KR" altLang="en-US" sz="2000" dirty="0"/>
                  <a:t>로 확장한 것이다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사후분포의 베이지안 추정해는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후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5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E21CC-7A76-4F14-AD76-DCC25F61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경험적 베이지안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계층적 베이지안에서 </a:t>
                </a:r>
                <a:r>
                  <a:rPr lang="ko-KR" altLang="en-US" sz="2000" dirty="0" err="1"/>
                  <a:t>초모수</a:t>
                </a:r>
                <a:r>
                  <a:rPr lang="ko-KR" altLang="en-US" sz="2000" dirty="0"/>
                  <a:t> 분포를 직접 데이터에서 경험적으로 추정하는 것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베이지안 모형이 다음과 같이 정의된다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 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표본모형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모수사전분포</a:t>
                </a:r>
                <a:endParaRPr lang="en-US" altLang="ko-KR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ko-KR" altLang="en-US" sz="2000" dirty="0"/>
                  <a:t> 는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와 무관한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func>
                          <m:func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e>
                                    <m:r>
                                      <a:rPr lang="ko-KR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</a:t>
                </a:r>
                <a:r>
                  <a:rPr lang="ko-KR" altLang="en-US" sz="2000" dirty="0"/>
                  <a:t>을 풀면</a:t>
                </a:r>
                <a:r>
                  <a:rPr lang="en-US" altLang="ko-KR" sz="2000" dirty="0"/>
                  <a:t>,</a:t>
                </a:r>
                <a:r>
                  <a:rPr lang="ko-KR" altLang="en-US" sz="2000" b="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경험적 베이지안 모델의 사후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되고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limLoc m:val="undOvr"/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−∞</m:t>
                                    </m:r>
                                  </m:sub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  <m:r>
                                      <m:rPr>
                                        <m:nor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ⅆ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ko-KR" alt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acc>
                                  </m:e>
                                </m:nary>
                              </m:e>
                            </m: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후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64339B5-99EA-4603-83C4-BA02062CB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925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A5FD-223F-4F89-8692-F3FF32C3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9FCC6B-CF92-49F1-951D-133761031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몬테카를로 기법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충분통계량일</a:t>
                </a:r>
                <a:r>
                  <a:rPr lang="ko-KR" altLang="en-US" sz="2000" dirty="0"/>
                  <a:t> 때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과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unc>
                                  <m:func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로지스틱 분포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인 베이지안 모델을 정의하자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func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dirty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func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ko-KR" altLang="en-US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사후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베이지안해는</a:t>
                </a:r>
                <a:r>
                  <a:rPr lang="ko-KR" altLang="en-US" sz="2000" dirty="0"/>
                  <a:t> 손실함수가 </a:t>
                </a:r>
                <a:r>
                  <a:rPr lang="en-US" altLang="ko-KR" sz="2000" dirty="0"/>
                  <a:t>MSE</a:t>
                </a:r>
                <a:r>
                  <a:rPr lang="ko-KR" altLang="en-US" sz="2000" dirty="0"/>
                  <a:t>로 주어질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사후 분포의 평균이다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9FCC6B-CF92-49F1-951D-133761031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3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5A5FD-223F-4F89-8692-F3FF32C3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9FCC6B-CF92-49F1-951D-133761031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몬테카를로 기법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func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unc>
                                      <m:funcPr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000" b="0" i="0" dirty="0" smtClean="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</m:e>
                            </m:func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ko-KR" altLang="en-US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사후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베이지안해는</a:t>
                </a:r>
                <a:r>
                  <a:rPr lang="ko-KR" altLang="en-US" sz="2000" dirty="0"/>
                  <a:t> 손실함수가 </a:t>
                </a:r>
                <a:r>
                  <a:rPr lang="en-US" altLang="ko-KR" sz="2000" dirty="0"/>
                  <a:t>MSE</a:t>
                </a:r>
                <a:r>
                  <a:rPr lang="ko-KR" altLang="en-US" sz="2000" dirty="0"/>
                  <a:t>로 주어질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사후 분포의 평균이다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sz="2000" dirty="0"/>
                  <a:t>의 통계량으로 다시 정의할 때 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후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ko-KR" altLang="en-US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dirty="0" smtClean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ko-KR" altLang="en-US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sz="2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begChr m:val="{"/>
                                                <m:endChr m:val="}"/>
                                                <m:ctrlP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ko-KR" altLang="en-US" sz="20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−</m:t>
                                                    </m:r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𝑎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20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𝑏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사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전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사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전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무작위로 선출한 확률표본의 </a:t>
                </a:r>
                <a:r>
                  <a:rPr lang="ko-KR" altLang="en-US" sz="2000" dirty="0" err="1"/>
                  <a:t>실현값을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이라 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𝛩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사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전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𝛩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사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전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ko-KR" altLang="en-US" sz="2000" dirty="0"/>
                  <a:t>는 대수의 약법칙에 따라 보장된다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9FCC6B-CF92-49F1-951D-133761031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68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881</Words>
  <Application>Microsoft Office PowerPoint</Application>
  <PresentationFormat>와이드스크린</PresentationFormat>
  <Paragraphs>121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깁스샘플러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깁스샘플러</dc:title>
  <dc:creator>Kwon JongIk</dc:creator>
  <cp:lastModifiedBy>Kwon JongIk</cp:lastModifiedBy>
  <cp:revision>17</cp:revision>
  <dcterms:created xsi:type="dcterms:W3CDTF">2020-01-13T15:36:26Z</dcterms:created>
  <dcterms:modified xsi:type="dcterms:W3CDTF">2020-01-13T17:58:20Z</dcterms:modified>
</cp:coreProperties>
</file>