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4560-8306-4565-91ED-485AF900A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A6D79-0E96-4E5B-92CD-98031F05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2070-13D2-437C-93CD-B8D769F6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6692A-8B46-4A26-AB2B-15F63A04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E34A3-6EE8-4F57-8E99-9B527E38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9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F6F0A-073F-48C7-A335-7EAF70EC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63192-18F8-492D-9700-985F36AF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ABFE8-483F-4843-A338-A6E71BEF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DB8E-61AF-43A9-B4AD-C723B44D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B8EDB-0572-440C-B6BE-23B25384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C2A813-DB8B-4283-83B5-297818C93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56A90-AFAD-4C81-B975-0A337BDD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8262-BF64-4102-AF97-7C9D0DEE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5B772-423E-40C2-82DD-A14BF8DE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AF88A-B481-40F0-A82E-4450140A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BDA8-727F-41CB-97B9-96037397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309E-BCD8-400C-8966-A810710F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80255-00D9-4294-8DCF-7E0D3CE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A2258-5FEC-44A6-BFF2-95D672E0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8A5E5-819F-4A49-84E6-F5610765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3471C-25D6-429A-9914-29E026A5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EEE9E-F433-4A71-98DB-EBD971597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03A5B-C02F-495A-A973-F76D6F7E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D79B6-8AA3-467F-BF77-9410609B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1D9D-131B-4436-B39F-8EC0CB83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FFF1-8EC4-4BD8-957D-4DF82764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3D07E-7CDE-49AD-9085-97F565AB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48BEA-C83E-4CF9-9EDC-66B59596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9E90B-7A52-4AEB-811F-A003F29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FC056-9BCD-4E53-816B-31C3CA0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55CA0-0B3C-4C9B-AAA0-FF24E11E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99E0-83D9-4FF4-9D9C-3D6D784F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89D04-F322-4ACC-892B-CB1CBD00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178EE-7B57-4551-9213-25503E300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00891-3582-42B4-80FF-B8706BE91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D10D5-A937-45C7-A83D-018675594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723D3-BD2D-404F-8729-8F478CC5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49AE13-8EB7-4FEF-A228-1C013E1A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18C78-17FC-4952-84C7-2A655A7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520E8-2C40-4ACB-82CA-5041879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411CA-272D-4BDE-AA52-AE7C3464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978BB-DD55-46D0-B86E-436F77A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5A8B8A-2CD1-49CE-AC02-C90ECB1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120B4-51BC-4680-8569-A97B73D1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0F90-9B0F-4B4D-9CCB-D35E6F0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C62FF-89C5-43AC-8483-679FC75F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2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C8408-2484-4F20-9672-7B052B8C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C2149-705B-40E5-985E-684F69CD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6D0C7-DB8E-4EE8-A10E-C9E450ED7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BF32C-C792-4FBA-8A67-2B8C0392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00DDA-24F4-4EC3-B697-ABCDD23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05B76-576D-42D1-9797-61DAEAB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E4A89-435B-457A-B543-1CF03994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EED8D2-35C3-46EE-ADA6-4C9D84BB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CDED-3A2A-4203-A165-10616CFFE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FD08D-E6B6-4DC4-AE9A-9E8903D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C174-8361-4140-86F7-D079ED66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0C65-7AF0-4DDE-8623-D4409DB4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F3CE2-EB1C-45B4-8F33-EE4FEA2A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DF919-A0BA-456A-9617-0D0E2B09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309C1-DB68-4DE9-858F-A5C5E1B08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DDE6-ED88-4948-A8C3-30C847B6BF4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8D265-4BA0-4A97-9D2E-4C9D8B75B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D699F-48C1-4A00-A3B1-AA59A424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2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1EB3-2BD4-4556-A8E7-BB3959D26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EM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C41F8-877C-498E-A7A2-1DE1B9859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A76E-B499-408A-BA29-716D0DB4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겉으로 드러나지 않은 잠재변수까지 고려하여 </a:t>
                </a:r>
                <a:r>
                  <a:rPr lang="ko-KR" altLang="en-US" sz="2000" dirty="0" err="1"/>
                  <a:t>최대우도추정을</a:t>
                </a:r>
                <a:r>
                  <a:rPr lang="ko-KR" altLang="en-US" sz="2000" dirty="0"/>
                  <a:t> 실시하는 알고리즘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관측된 개체의 벡터와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잠재변수를 담고 있는 벡터를 각각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Z=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으로 표기하자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가지며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서로 독립을 가정한다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결합 </a:t>
                </a:r>
                <a:r>
                  <a:rPr lang="en-US" altLang="ko-KR" sz="2000" dirty="0"/>
                  <a:t>pdf,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의 결합 </a:t>
                </a:r>
                <a:r>
                  <a:rPr lang="en-US" altLang="ko-KR" sz="2000" dirty="0"/>
                  <a:t>pdf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A76E-B499-408A-BA29-716D0DB4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이들을 우도 함수로 변환하고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각각을 다음과 같이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이제 목표는 관측된 </a:t>
                </a:r>
                <a:r>
                  <a:rPr lang="ko-KR" altLang="en-US" sz="2000" dirty="0" err="1"/>
                  <a:t>우도함수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를 최대화 하는 것이다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b="0" dirty="0"/>
                  <a:t> </a:t>
                </a:r>
                <a:br>
                  <a:rPr lang="en-US" altLang="ko-KR" sz="2000" b="0" dirty="0"/>
                </a:br>
                <a:r>
                  <a:rPr lang="en-US" altLang="ko-KR" sz="2000" b="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b="0" dirty="0"/>
                  <a:t> -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로 정의하고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b="0" dirty="0"/>
                  <a:t>를 최대화하는 것이 목적이 된다</a:t>
                </a:r>
                <a:r>
                  <a:rPr lang="en-US" altLang="ko-KR" sz="2000" b="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54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Expectation</a:t>
                </a:r>
                <a:r>
                  <a:rPr lang="ko-KR" altLang="en-US" sz="2000" dirty="0"/>
                  <a:t>단계와 </a:t>
                </a:r>
                <a:r>
                  <a:rPr lang="en-US" altLang="ko-KR" sz="2000" dirty="0"/>
                  <a:t>Maximization</a:t>
                </a:r>
                <a:r>
                  <a:rPr lang="ko-KR" altLang="en-US" sz="2000" dirty="0"/>
                  <a:t>단계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앞서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dirty="0"/>
                  <a:t>를 정의하는 것을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E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단계</a:t>
                </a:r>
                <a:r>
                  <a:rPr lang="ko-KR" altLang="en-US" sz="2000" dirty="0"/>
                  <a:t>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잠재변수와 관측된 변수의 </a:t>
                </a:r>
                <a:r>
                  <a:rPr lang="ko-KR" altLang="en-US" sz="2000" dirty="0" err="1"/>
                  <a:t>결합우도함수가</a:t>
                </a:r>
                <a:r>
                  <a:rPr lang="ko-KR" altLang="en-US" sz="2000" dirty="0"/>
                  <a:t> 최대화 될 때 </a:t>
                </a:r>
                <a:br>
                  <a:rPr lang="en-US" altLang="ko-KR" sz="2000" dirty="0"/>
                </a:b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2000" dirty="0"/>
                  <a:t> 에서 관측된 </a:t>
                </a:r>
                <a:r>
                  <a:rPr lang="ko-KR" altLang="en-US" sz="2000" dirty="0" err="1"/>
                  <a:t>우도함수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가 최대화 되므로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(2) </a:t>
                </a:r>
                <a:r>
                  <a:rPr lang="ko-KR" altLang="en-US" sz="2000" dirty="0"/>
                  <a:t>우선 이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정의하는 것을 목적으로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받치는 함수는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8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Expectation</a:t>
                </a:r>
                <a:r>
                  <a:rPr lang="ko-KR" altLang="en-US" sz="2000" dirty="0"/>
                  <a:t>단계와 </a:t>
                </a:r>
                <a:r>
                  <a:rPr lang="en-US" altLang="ko-KR" sz="2000" dirty="0"/>
                  <a:t>Maximization</a:t>
                </a:r>
                <a:r>
                  <a:rPr lang="ko-KR" altLang="en-US" sz="2000" dirty="0"/>
                  <a:t>단계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최대화하는 단계를 </a:t>
                </a:r>
                <a:r>
                  <a:rPr lang="en-US" altLang="ko-KR" sz="2000" dirty="0"/>
                  <a:t>Maximization 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𝑔𝑚𝑎𝑥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우도함수를</a:t>
                </a:r>
                <a:r>
                  <a:rPr lang="ko-KR" altLang="en-US" sz="2000" dirty="0"/>
                  <a:t> 최대화하는 방법으로 </a:t>
                </a:r>
                <a:r>
                  <a:rPr lang="ko-KR" altLang="en-US" sz="2000" dirty="0" err="1"/>
                  <a:t>최대우도추정</a:t>
                </a:r>
                <a:r>
                  <a:rPr lang="en-US" altLang="ko-KR" sz="2000" dirty="0"/>
                  <a:t>(MLE)</a:t>
                </a:r>
                <a:r>
                  <a:rPr lang="ko-KR" altLang="en-US" sz="2000" dirty="0"/>
                  <a:t>가 고려될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Expectation</a:t>
                </a:r>
                <a:r>
                  <a:rPr lang="ko-KR" altLang="en-US" sz="2000" dirty="0"/>
                  <a:t>을 통해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로그우도의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기댓값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함수를 도출</a:t>
                </a:r>
                <a:r>
                  <a:rPr lang="ko-KR" altLang="en-US" sz="2000" dirty="0"/>
                  <a:t>하고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Maximization</a:t>
                </a:r>
                <a:r>
                  <a:rPr lang="ko-KR" altLang="en-US" sz="2000" dirty="0"/>
                  <a:t>을 통해 각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최대우도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추정량을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갱신해서 구하는 것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알고리즘이라 한다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9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알고리즘을 구하는 예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공통으로 갖는 확률변수라고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중도절단 </a:t>
                </a:r>
                <a:r>
                  <a:rPr lang="ko-KR" altLang="en-US" sz="2000" dirty="0" err="1"/>
                  <a:t>관측값이라고</a:t>
                </a:r>
                <a:r>
                  <a:rPr lang="ko-KR" altLang="en-US" sz="2000" dirty="0"/>
                  <a:t> 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단지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가 서로 독립이라는 것만 알려졌고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라는 것만 알려졌다고 가정하자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관측된 </a:t>
                </a:r>
                <a:r>
                  <a:rPr lang="ko-KR" altLang="en-US" sz="2000" dirty="0" err="1"/>
                  <a:t>우도함수와</a:t>
                </a:r>
                <a:r>
                  <a:rPr lang="ko-KR" altLang="en-US" sz="2000" dirty="0"/>
                  <a:t> 완전한 </a:t>
                </a:r>
                <a:r>
                  <a:rPr lang="ko-KR" altLang="en-US" sz="2000" dirty="0" err="1"/>
                  <a:t>우도함수를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조건부 분포함수를 구하면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nary>
                          <m:naryPr>
                            <m:chr m:val="∏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알고리즘을 구하는 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함수를 받침함수로 하는 완전한 </a:t>
                </a:r>
                <a:r>
                  <a:rPr lang="ko-KR" altLang="en-US" sz="2000" dirty="0" err="1"/>
                  <a:t>우도함수의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ko-KR" sz="2000" b="0" dirty="0"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기댓값이므로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2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알고리즘을 구하는 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최대화하기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subSup"/>
                            <m:grow m:val="on"/>
                            <m:subHide m:val="on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den>
                        </m:f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으로 놓고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대한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8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sz="2000" dirty="0"/>
                  <a:t>정규분포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 </a:t>
                </a:r>
                <a:r>
                  <a:rPr lang="ko-KR" altLang="en-US" sz="2000" dirty="0"/>
                  <a:t>위 논의에서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2000" dirty="0"/>
                  <a:t>,1)</a:t>
                </a:r>
                <a:r>
                  <a:rPr lang="ko-KR" altLang="en-US" sz="2000" dirty="0"/>
                  <a:t>인 정규분포를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가정하면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limLoc m:val="subSup"/>
                            <m:grow m:val="on"/>
                            <m:subHide m:val="on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위에서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2000" dirty="0"/>
                  <a:t>(-1) 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ko-KR" sz="20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ko-KR" sz="20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다시 정리하면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limLoc m:val="subSup"/>
                            <m:grow m:val="on"/>
                            <m:subHide m:val="on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ko-KR" sz="20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θ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l-GR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으로 놓고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풀면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N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 놓으면 </a:t>
                </a:r>
                <a14:m>
                  <m:oMath xmlns:m="http://schemas.openxmlformats.org/officeDocument/2006/math"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123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6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387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EM 알고리즘</vt:lpstr>
      <vt:lpstr>정의</vt:lpstr>
      <vt:lpstr>정의</vt:lpstr>
      <vt:lpstr>정의</vt:lpstr>
      <vt:lpstr>정의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알고리즘</dc:title>
  <dc:creator>Kwon JongIk</dc:creator>
  <cp:lastModifiedBy>Kwon JongIk</cp:lastModifiedBy>
  <cp:revision>17</cp:revision>
  <dcterms:created xsi:type="dcterms:W3CDTF">2020-01-02T13:50:32Z</dcterms:created>
  <dcterms:modified xsi:type="dcterms:W3CDTF">2020-01-10T13:40:21Z</dcterms:modified>
</cp:coreProperties>
</file>